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01E88A-5852-4F81-8E8D-963D57E1E8B4}" type="datetimeFigureOut">
              <a:rPr lang="pt-BR" smtClean="0"/>
              <a:t>02/10/2016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EC9434-E78E-4144-8447-957AD39D46C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1E88A-5852-4F81-8E8D-963D57E1E8B4}" type="datetimeFigureOut">
              <a:rPr lang="pt-BR" smtClean="0"/>
              <a:t>02/10/2016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C9434-E78E-4144-8447-957AD39D46C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1E88A-5852-4F81-8E8D-963D57E1E8B4}" type="datetimeFigureOut">
              <a:rPr lang="pt-BR" smtClean="0"/>
              <a:t>02/10/2016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C9434-E78E-4144-8447-957AD39D46C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1E88A-5852-4F81-8E8D-963D57E1E8B4}" type="datetimeFigureOut">
              <a:rPr lang="pt-BR" smtClean="0"/>
              <a:t>02/10/2016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C9434-E78E-4144-8447-957AD39D46C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1E88A-5852-4F81-8E8D-963D57E1E8B4}" type="datetimeFigureOut">
              <a:rPr lang="pt-BR" smtClean="0"/>
              <a:t>02/10/2016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C9434-E78E-4144-8447-957AD39D46C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1E88A-5852-4F81-8E8D-963D57E1E8B4}" type="datetimeFigureOut">
              <a:rPr lang="pt-BR" smtClean="0"/>
              <a:t>02/10/2016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C9434-E78E-4144-8447-957AD39D46C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1E88A-5852-4F81-8E8D-963D57E1E8B4}" type="datetimeFigureOut">
              <a:rPr lang="pt-BR" smtClean="0"/>
              <a:t>02/10/2016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C9434-E78E-4144-8447-957AD39D46C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1E88A-5852-4F81-8E8D-963D57E1E8B4}" type="datetimeFigureOut">
              <a:rPr lang="pt-BR" smtClean="0"/>
              <a:t>02/10/2016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C9434-E78E-4144-8447-957AD39D46C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1E88A-5852-4F81-8E8D-963D57E1E8B4}" type="datetimeFigureOut">
              <a:rPr lang="pt-BR" smtClean="0"/>
              <a:t>02/10/2016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C9434-E78E-4144-8447-957AD39D46C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101E88A-5852-4F81-8E8D-963D57E1E8B4}" type="datetimeFigureOut">
              <a:rPr lang="pt-BR" smtClean="0"/>
              <a:t>02/10/2016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C9434-E78E-4144-8447-957AD39D46C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01E88A-5852-4F81-8E8D-963D57E1E8B4}" type="datetimeFigureOut">
              <a:rPr lang="pt-BR" smtClean="0"/>
              <a:t>02/10/2016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EC9434-E78E-4144-8447-957AD39D46C2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01E88A-5852-4F81-8E8D-963D57E1E8B4}" type="datetimeFigureOut">
              <a:rPr lang="pt-BR" smtClean="0"/>
              <a:t>02/10/2016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EC9434-E78E-4144-8447-957AD39D46C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smtClean="0"/>
              <a:t>Sensores em Aplicações Móveis:</a:t>
            </a:r>
            <a:br>
              <a:rPr lang="pt-BR" sz="3600" dirty="0" smtClean="0"/>
            </a:br>
            <a:r>
              <a:rPr lang="pt-BR" sz="3600" dirty="0" smtClean="0"/>
              <a:t>GPS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http://ngcordova.com/docs/plugins/geolocation/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Download do </a:t>
            </a:r>
            <a:r>
              <a:rPr lang="pt-BR" dirty="0" err="1" smtClean="0"/>
              <a:t>moodle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06_SimpleTracker.zip</a:t>
            </a:r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Funcionalidades</a:t>
            </a:r>
          </a:p>
          <a:p>
            <a:pPr lvl="1">
              <a:buFont typeface="Courier New" pitchFamily="49" charset="0"/>
              <a:buChar char="o"/>
            </a:pPr>
            <a:r>
              <a:rPr lang="pt-BR" dirty="0" smtClean="0"/>
              <a:t>Armazena as ultimas coordenadas</a:t>
            </a:r>
          </a:p>
          <a:p>
            <a:pPr lvl="1">
              <a:buFont typeface="Courier New" pitchFamily="49" charset="0"/>
              <a:buChar char="o"/>
            </a:pPr>
            <a:r>
              <a:rPr lang="pt-BR" dirty="0" smtClean="0"/>
              <a:t>Possui um botão que permite buscar uma determinada localização.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Serviço de localização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Adicionar </a:t>
            </a:r>
            <a:r>
              <a:rPr lang="pt-BR" dirty="0" err="1" smtClean="0"/>
              <a:t>plugin</a:t>
            </a:r>
            <a:r>
              <a:rPr lang="pt-BR" dirty="0" smtClean="0"/>
              <a:t> no projeto para usar o </a:t>
            </a:r>
            <a:r>
              <a:rPr lang="pt-BR" dirty="0" err="1" smtClean="0"/>
              <a:t>gps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-&gt;</a:t>
            </a:r>
            <a:r>
              <a:rPr lang="pt-BR" sz="2100" dirty="0" err="1" smtClean="0"/>
              <a:t>cordova</a:t>
            </a:r>
            <a:r>
              <a:rPr lang="pt-BR" sz="2100" dirty="0" smtClean="0"/>
              <a:t> </a:t>
            </a:r>
            <a:r>
              <a:rPr lang="pt-BR" sz="2100" dirty="0" err="1" smtClean="0"/>
              <a:t>plugin</a:t>
            </a:r>
            <a:r>
              <a:rPr lang="pt-BR" sz="2100" dirty="0" smtClean="0"/>
              <a:t> </a:t>
            </a:r>
            <a:r>
              <a:rPr lang="pt-BR" sz="2100" dirty="0" err="1" smtClean="0"/>
              <a:t>add</a:t>
            </a:r>
            <a:r>
              <a:rPr lang="pt-BR" sz="2100" dirty="0" smtClean="0"/>
              <a:t> </a:t>
            </a:r>
            <a:r>
              <a:rPr lang="pt-BR" sz="2100" dirty="0" err="1" smtClean="0"/>
              <a:t>cordova-plugin-geolocation</a:t>
            </a:r>
            <a:endParaRPr lang="pt-BR" sz="2100" dirty="0" smtClean="0"/>
          </a:p>
          <a:p>
            <a:pPr lvl="1">
              <a:buNone/>
            </a:pPr>
            <a:endParaRPr lang="pt-BR" sz="2100" dirty="0" smtClean="0"/>
          </a:p>
          <a:p>
            <a:pPr lvl="1">
              <a:buNone/>
            </a:pPr>
            <a:endParaRPr lang="pt-BR" sz="21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Plugin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Adicionar permissões em </a:t>
            </a:r>
            <a:r>
              <a:rPr lang="pt-BR" sz="2400" dirty="0" err="1" smtClean="0"/>
              <a:t>androidManifest</a:t>
            </a:r>
            <a:r>
              <a:rPr lang="pt-BR" sz="2400" dirty="0" smtClean="0"/>
              <a:t>.</a:t>
            </a:r>
            <a:r>
              <a:rPr lang="pt-BR" sz="2400" dirty="0" err="1" smtClean="0"/>
              <a:t>xml</a:t>
            </a:r>
            <a:endParaRPr lang="pt-BR" sz="2400" dirty="0" smtClean="0"/>
          </a:p>
          <a:p>
            <a:pPr lvl="1">
              <a:buFont typeface="Courier New" pitchFamily="49" charset="0"/>
              <a:buChar char="o"/>
            </a:pPr>
            <a:r>
              <a:rPr lang="pt-BR" sz="2000" dirty="0" smtClean="0"/>
              <a:t>Internet</a:t>
            </a:r>
          </a:p>
          <a:p>
            <a:pPr lvl="1">
              <a:buFont typeface="Courier New" pitchFamily="49" charset="0"/>
              <a:buChar char="o"/>
            </a:pPr>
            <a:r>
              <a:rPr lang="pt-BR" sz="2000" dirty="0" err="1" smtClean="0"/>
              <a:t>Location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AndroidManifest</a:t>
            </a:r>
            <a:endParaRPr lang="pt-BR" dirty="0"/>
          </a:p>
        </p:txBody>
      </p:sp>
      <p:pic>
        <p:nvPicPr>
          <p:cNvPr id="4" name="Imagem 3" descr="permicaoGp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2" y="2780928"/>
            <a:ext cx="6840760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Adicionar </a:t>
            </a:r>
            <a:r>
              <a:rPr lang="pt-BR" dirty="0" err="1" smtClean="0"/>
              <a:t>metaTag</a:t>
            </a:r>
            <a:r>
              <a:rPr lang="pt-BR" dirty="0" smtClean="0"/>
              <a:t> de segurança:</a:t>
            </a:r>
          </a:p>
          <a:p>
            <a:pPr lvl="1">
              <a:buNone/>
            </a:pPr>
            <a:r>
              <a:rPr lang="pt-BR" sz="1800" dirty="0" smtClean="0"/>
              <a:t>&lt;meta </a:t>
            </a:r>
            <a:r>
              <a:rPr lang="pt-BR" sz="1800" dirty="0" err="1" smtClean="0"/>
              <a:t>http-equiv</a:t>
            </a:r>
            <a:r>
              <a:rPr lang="pt-BR" sz="1800" dirty="0" smtClean="0"/>
              <a:t>="</a:t>
            </a:r>
            <a:r>
              <a:rPr lang="pt-BR" sz="1800" dirty="0" err="1" smtClean="0"/>
              <a:t>Content-Security-Policy</a:t>
            </a:r>
            <a:r>
              <a:rPr lang="pt-BR" sz="1800" dirty="0" smtClean="0"/>
              <a:t>" </a:t>
            </a:r>
            <a:r>
              <a:rPr lang="pt-BR" sz="1800" dirty="0" err="1" smtClean="0"/>
              <a:t>content</a:t>
            </a:r>
            <a:r>
              <a:rPr lang="pt-BR" sz="1800" dirty="0" smtClean="0"/>
              <a:t>="</a:t>
            </a:r>
            <a:r>
              <a:rPr lang="pt-BR" sz="1800" dirty="0" err="1" smtClean="0"/>
              <a:t>default-src</a:t>
            </a:r>
            <a:r>
              <a:rPr lang="pt-BR" sz="1800" dirty="0" smtClean="0"/>
              <a:t> *; </a:t>
            </a:r>
            <a:r>
              <a:rPr lang="pt-BR" sz="1800" dirty="0" err="1" smtClean="0"/>
              <a:t>script-src</a:t>
            </a:r>
            <a:r>
              <a:rPr lang="pt-BR" sz="1800" dirty="0" smtClean="0"/>
              <a:t> '</a:t>
            </a:r>
            <a:r>
              <a:rPr lang="pt-BR" sz="1800" dirty="0" err="1" smtClean="0"/>
              <a:t>self</a:t>
            </a:r>
            <a:r>
              <a:rPr lang="pt-BR" sz="1800" dirty="0" smtClean="0"/>
              <a:t>' '</a:t>
            </a:r>
            <a:r>
              <a:rPr lang="pt-BR" sz="1800" dirty="0" err="1" smtClean="0"/>
              <a:t>unsafe-inline</a:t>
            </a:r>
            <a:r>
              <a:rPr lang="pt-BR" sz="1800" dirty="0" smtClean="0"/>
              <a:t>' '</a:t>
            </a:r>
            <a:r>
              <a:rPr lang="pt-BR" sz="1800" dirty="0" err="1" smtClean="0"/>
              <a:t>unsafe-eval</a:t>
            </a:r>
            <a:r>
              <a:rPr lang="pt-BR" sz="1800" dirty="0" smtClean="0"/>
              <a:t>' *; </a:t>
            </a:r>
            <a:r>
              <a:rPr lang="pt-BR" sz="1800" dirty="0" err="1" smtClean="0"/>
              <a:t>style-src</a:t>
            </a:r>
            <a:r>
              <a:rPr lang="pt-BR" sz="1800" dirty="0" smtClean="0"/>
              <a:t>  '</a:t>
            </a:r>
            <a:r>
              <a:rPr lang="pt-BR" sz="1800" dirty="0" err="1" smtClean="0"/>
              <a:t>self</a:t>
            </a:r>
            <a:r>
              <a:rPr lang="pt-BR" sz="1800" dirty="0" smtClean="0"/>
              <a:t>' '</a:t>
            </a:r>
            <a:r>
              <a:rPr lang="pt-BR" sz="1800" dirty="0" err="1" smtClean="0"/>
              <a:t>unsafe-inline</a:t>
            </a:r>
            <a:r>
              <a:rPr lang="pt-BR" sz="1800" dirty="0" smtClean="0"/>
              <a:t>' *"&gt;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MetaTag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Inserir configurações no </a:t>
            </a:r>
            <a:r>
              <a:rPr lang="pt-BR" dirty="0" err="1" smtClean="0"/>
              <a:t>css</a:t>
            </a:r>
            <a:r>
              <a:rPr lang="pt-BR" dirty="0" smtClean="0"/>
              <a:t> para o layout do mapa</a:t>
            </a:r>
          </a:p>
          <a:p>
            <a:pPr lvl="1">
              <a:buNone/>
            </a:pPr>
            <a:r>
              <a:rPr lang="pt-BR" sz="1800" dirty="0" smtClean="0"/>
              <a:t>#</a:t>
            </a:r>
            <a:r>
              <a:rPr lang="pt-BR" sz="1800" dirty="0" err="1" smtClean="0"/>
              <a:t>map</a:t>
            </a:r>
            <a:r>
              <a:rPr lang="pt-BR" sz="1800" dirty="0" smtClean="0"/>
              <a:t>{ </a:t>
            </a:r>
          </a:p>
          <a:p>
            <a:pPr lvl="1">
              <a:buNone/>
            </a:pPr>
            <a:r>
              <a:rPr lang="pt-BR" sz="1800" dirty="0" smtClean="0"/>
              <a:t>	</a:t>
            </a:r>
            <a:r>
              <a:rPr lang="pt-BR" sz="1800" dirty="0" smtClean="0"/>
              <a:t>	</a:t>
            </a:r>
            <a:r>
              <a:rPr lang="pt-BR" sz="1800" dirty="0" err="1" smtClean="0"/>
              <a:t>width</a:t>
            </a:r>
            <a:r>
              <a:rPr lang="pt-BR" sz="1800" dirty="0" smtClean="0"/>
              <a:t>:100%;</a:t>
            </a:r>
          </a:p>
          <a:p>
            <a:pPr lvl="1">
              <a:buNone/>
            </a:pPr>
            <a:r>
              <a:rPr lang="pt-BR" sz="1800" dirty="0" smtClean="0"/>
              <a:t>		 </a:t>
            </a:r>
            <a:r>
              <a:rPr lang="pt-BR" sz="1800" dirty="0" err="1" smtClean="0"/>
              <a:t>height</a:t>
            </a:r>
            <a:r>
              <a:rPr lang="pt-BR" sz="1800" dirty="0" smtClean="0"/>
              <a:t>: 100%;</a:t>
            </a:r>
          </a:p>
          <a:p>
            <a:pPr lvl="1">
              <a:buNone/>
            </a:pPr>
            <a:r>
              <a:rPr lang="pt-BR" sz="1800" dirty="0" smtClean="0"/>
              <a:t>}</a:t>
            </a:r>
          </a:p>
          <a:p>
            <a:pPr lvl="1">
              <a:buNone/>
            </a:pPr>
            <a:r>
              <a:rPr lang="pt-BR" sz="1800" dirty="0" smtClean="0"/>
              <a:t>.</a:t>
            </a:r>
            <a:r>
              <a:rPr lang="pt-BR" sz="1800" dirty="0" err="1" smtClean="0"/>
              <a:t>scroll</a:t>
            </a:r>
            <a:r>
              <a:rPr lang="pt-BR" sz="1800" dirty="0" smtClean="0"/>
              <a:t>{</a:t>
            </a:r>
          </a:p>
          <a:p>
            <a:pPr lvl="1">
              <a:buNone/>
            </a:pPr>
            <a:r>
              <a:rPr lang="pt-BR" sz="1800" dirty="0" smtClean="0"/>
              <a:t>		</a:t>
            </a:r>
            <a:r>
              <a:rPr lang="pt-BR" sz="1800" dirty="0" err="1" smtClean="0"/>
              <a:t>height</a:t>
            </a:r>
            <a:r>
              <a:rPr lang="pt-BR" sz="1800" dirty="0" smtClean="0"/>
              <a:t>:100%;</a:t>
            </a:r>
          </a:p>
          <a:p>
            <a:pPr lvl="1">
              <a:buNone/>
            </a:pPr>
            <a:r>
              <a:rPr lang="pt-BR" sz="1800" dirty="0" smtClean="0"/>
              <a:t>}</a:t>
            </a:r>
            <a:endParaRPr lang="pt-BR" sz="1800" dirty="0" smtClean="0"/>
          </a:p>
          <a:p>
            <a:pPr lvl="1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CSS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Ativar permissão para a </a:t>
            </a:r>
            <a:r>
              <a:rPr lang="pt-BR" dirty="0" err="1" smtClean="0"/>
              <a:t>app</a:t>
            </a:r>
            <a:r>
              <a:rPr lang="pt-BR" dirty="0" smtClean="0"/>
              <a:t> utilizar a localização atual;</a:t>
            </a:r>
          </a:p>
          <a:p>
            <a:r>
              <a:rPr lang="pt-BR" dirty="0" smtClean="0"/>
              <a:t>Ativar GPS do </a:t>
            </a:r>
            <a:r>
              <a:rPr lang="pt-BR" dirty="0" err="1" smtClean="0"/>
              <a:t>device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Device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App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Serv</a:t>
            </a:r>
            <a:r>
              <a:rPr lang="pt-BR" dirty="0" smtClean="0"/>
              <a:t>iço de localização</a:t>
            </a:r>
            <a:endParaRPr lang="pt-BR" dirty="0"/>
          </a:p>
        </p:txBody>
      </p:sp>
      <p:pic>
        <p:nvPicPr>
          <p:cNvPr id="4" name="Imagem 3" descr="methodG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276872"/>
            <a:ext cx="7632848" cy="307320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03848" y="1484784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Captura a localização atual</a:t>
            </a:r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275856" y="1844824"/>
            <a:ext cx="12241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123728" y="5877272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Insere as coordenadas no mapa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3419872" y="3501008"/>
            <a:ext cx="504056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Localização inserida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121</TotalTime>
  <Words>128</Words>
  <Application>Microsoft Office PowerPoint</Application>
  <PresentationFormat>Apresentação na tela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Concurso</vt:lpstr>
      <vt:lpstr>Sensores em Aplicações Móveis: GPS</vt:lpstr>
      <vt:lpstr>Serviço de localização</vt:lpstr>
      <vt:lpstr>Plugin</vt:lpstr>
      <vt:lpstr>AndroidManifest</vt:lpstr>
      <vt:lpstr>MetaTag</vt:lpstr>
      <vt:lpstr>CSS</vt:lpstr>
      <vt:lpstr>Device</vt:lpstr>
      <vt:lpstr>Serviço de localização</vt:lpstr>
      <vt:lpstr>Localização inserida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Sensores em Aplicações Móveis: Capturando</dc:title>
  <dc:creator>Marcelo Cataoca</dc:creator>
  <cp:lastModifiedBy>Marcelo Cataoca</cp:lastModifiedBy>
  <cp:revision>13</cp:revision>
  <dcterms:created xsi:type="dcterms:W3CDTF">2016-10-03T01:18:02Z</dcterms:created>
  <dcterms:modified xsi:type="dcterms:W3CDTF">2016-10-03T03:19:10Z</dcterms:modified>
</cp:coreProperties>
</file>