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8F211-DF9C-4AFE-97FD-63E1B06F793A}" type="datetimeFigureOut">
              <a:rPr lang="pt-BR" smtClean="0"/>
              <a:pPr/>
              <a:t>03/04/2017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5ECE4-E1C4-4F0B-B235-B4558750B5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5ECE4-E1C4-4F0B-B235-B4558750B5F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F49A93-5101-4B40-9FBE-80E58FCA9567}" type="datetimeFigureOut">
              <a:rPr lang="pt-BR" smtClean="0"/>
              <a:pPr/>
              <a:t>03/04/2017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122BF7-581A-4D65-92E8-E77D75425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F49A93-5101-4B40-9FBE-80E58FCA9567}" type="datetimeFigureOut">
              <a:rPr lang="pt-BR" smtClean="0"/>
              <a:pPr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122BF7-581A-4D65-92E8-E77D75425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F49A93-5101-4B40-9FBE-80E58FCA9567}" type="datetimeFigureOut">
              <a:rPr lang="pt-BR" smtClean="0"/>
              <a:pPr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122BF7-581A-4D65-92E8-E77D75425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F49A93-5101-4B40-9FBE-80E58FCA9567}" type="datetimeFigureOut">
              <a:rPr lang="pt-BR" smtClean="0"/>
              <a:pPr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122BF7-581A-4D65-92E8-E77D75425E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F49A93-5101-4B40-9FBE-80E58FCA9567}" type="datetimeFigureOut">
              <a:rPr lang="pt-BR" smtClean="0"/>
              <a:pPr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122BF7-581A-4D65-92E8-E77D75425E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F49A93-5101-4B40-9FBE-80E58FCA9567}" type="datetimeFigureOut">
              <a:rPr lang="pt-BR" smtClean="0"/>
              <a:pPr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122BF7-581A-4D65-92E8-E77D75425E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F49A93-5101-4B40-9FBE-80E58FCA9567}" type="datetimeFigureOut">
              <a:rPr lang="pt-BR" smtClean="0"/>
              <a:pPr/>
              <a:t>03/04/2017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122BF7-581A-4D65-92E8-E77D75425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F49A93-5101-4B40-9FBE-80E58FCA9567}" type="datetimeFigureOut">
              <a:rPr lang="pt-BR" smtClean="0"/>
              <a:pPr/>
              <a:t>03/04/2017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122BF7-581A-4D65-92E8-E77D75425E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F49A93-5101-4B40-9FBE-80E58FCA9567}" type="datetimeFigureOut">
              <a:rPr lang="pt-BR" smtClean="0"/>
              <a:pPr/>
              <a:t>03/04/2017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122BF7-581A-4D65-92E8-E77D75425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BF49A93-5101-4B40-9FBE-80E58FCA9567}" type="datetimeFigureOut">
              <a:rPr lang="pt-BR" smtClean="0"/>
              <a:pPr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122BF7-581A-4D65-92E8-E77D75425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F49A93-5101-4B40-9FBE-80E58FCA9567}" type="datetimeFigureOut">
              <a:rPr lang="pt-BR" smtClean="0"/>
              <a:pPr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122BF7-581A-4D65-92E8-E77D75425E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BF49A93-5101-4B40-9FBE-80E58FCA9567}" type="datetimeFigureOut">
              <a:rPr lang="pt-BR" smtClean="0"/>
              <a:pPr/>
              <a:t>03/04/2017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2122BF7-581A-4D65-92E8-E77D75425E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weather-data" TargetMode="External"/><Relationship Id="rId2" Type="http://schemas.openxmlformats.org/officeDocument/2006/relationships/hyperlink" Target="http://api.openweathermap.org/data/2.5/weather?q=Londrin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3600" dirty="0" smtClean="0"/>
              <a:t>REST:</a:t>
            </a:r>
            <a:br>
              <a:rPr lang="pt-BR" sz="3600" dirty="0" smtClean="0"/>
            </a:br>
            <a:r>
              <a:rPr lang="pt-BR" sz="3600" dirty="0" smtClean="0"/>
              <a:t>Implementando um cliente </a:t>
            </a:r>
            <a:r>
              <a:rPr lang="pt-BR" sz="3600" dirty="0" err="1" smtClean="0"/>
              <a:t>Android</a:t>
            </a:r>
            <a:r>
              <a:rPr lang="pt-BR" sz="3600" dirty="0" smtClean="0"/>
              <a:t> </a:t>
            </a:r>
            <a:br>
              <a:rPr lang="pt-BR" sz="3600" dirty="0" smtClean="0"/>
            </a:br>
            <a:r>
              <a:rPr lang="pt-BR" sz="3600" dirty="0" smtClean="0"/>
              <a:t> 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Utilizando dados do site OpenWeatherMap.org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Exemplo</a:t>
            </a:r>
          </a:p>
          <a:p>
            <a:pPr>
              <a:buFont typeface="Arial" pitchFamily="34" charset="0"/>
              <a:buChar char="•"/>
            </a:pPr>
            <a:r>
              <a:rPr lang="pt-BR" sz="2200" dirty="0" smtClean="0">
                <a:latin typeface="Arial" pitchFamily="34" charset="0"/>
                <a:cs typeface="Arial" pitchFamily="34" charset="0"/>
                <a:hlinkClick r:id="rId2"/>
              </a:rPr>
              <a:t>http://api.openweathermap.org/data/2.5/</a:t>
            </a:r>
            <a:r>
              <a:rPr lang="pt-BR" sz="2200" dirty="0" err="1" smtClean="0">
                <a:latin typeface="Arial" pitchFamily="34" charset="0"/>
                <a:cs typeface="Arial" pitchFamily="34" charset="0"/>
                <a:hlinkClick r:id="rId2"/>
              </a:rPr>
              <a:t>weather</a:t>
            </a:r>
            <a:r>
              <a:rPr lang="pt-BR" sz="2200" dirty="0" smtClean="0">
                <a:latin typeface="Arial" pitchFamily="34" charset="0"/>
                <a:cs typeface="Arial" pitchFamily="34" charset="0"/>
                <a:hlinkClick r:id="rId2"/>
              </a:rPr>
              <a:t>?q=Londrina</a:t>
            </a:r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Registre no site para conseguir um </a:t>
            </a:r>
            <a:r>
              <a:rPr lang="pt-BR" sz="1800" dirty="0" err="1" smtClean="0">
                <a:latin typeface="Arial" pitchFamily="34" charset="0"/>
                <a:cs typeface="Arial" pitchFamily="34" charset="0"/>
              </a:rPr>
              <a:t>appid</a:t>
            </a: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200" dirty="0" smtClean="0">
                <a:latin typeface="Arial" pitchFamily="34" charset="0"/>
                <a:cs typeface="Arial" pitchFamily="34" charset="0"/>
              </a:rPr>
              <a:t>Descrição dos campos</a:t>
            </a:r>
          </a:p>
          <a:p>
            <a:pPr>
              <a:buFont typeface="Arial" pitchFamily="34" charset="0"/>
              <a:buChar char="•"/>
            </a:pPr>
            <a:r>
              <a:rPr lang="pt-BR" sz="2200" dirty="0" smtClean="0">
                <a:latin typeface="Arial" pitchFamily="34" charset="0"/>
                <a:cs typeface="Arial" pitchFamily="34" charset="0"/>
                <a:hlinkClick r:id="rId3"/>
              </a:rPr>
              <a:t>http://openweathermap.org/weather-data#</a:t>
            </a:r>
            <a:r>
              <a:rPr lang="pt-BR" sz="2200" dirty="0" err="1" smtClean="0">
                <a:latin typeface="Arial" pitchFamily="34" charset="0"/>
                <a:cs typeface="Arial" pitchFamily="34" charset="0"/>
                <a:hlinkClick r:id="rId3"/>
              </a:rPr>
              <a:t>current</a:t>
            </a:r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r>
              <a:rPr lang="pt-BR" dirty="0" err="1" smtClean="0"/>
              <a:t>CheckWeatherRest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Verificar a conectividade da rede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Adicionar 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plugin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-&gt;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cordova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plugin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add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cordova-plugin-network-information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pt-BR" dirty="0" err="1" smtClean="0">
                <a:latin typeface="Arial" pitchFamily="34" charset="0"/>
                <a:cs typeface="Arial" pitchFamily="34" charset="0"/>
              </a:rPr>
              <a:t>app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em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run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r>
              <a:rPr lang="pt-BR" dirty="0" err="1" smtClean="0"/>
              <a:t>CheckWeatherRest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355976" y="5949280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Verifica se existe conexão com a rede</a:t>
            </a:r>
            <a:endParaRPr lang="pt-BR" dirty="0"/>
          </a:p>
        </p:txBody>
      </p:sp>
      <p:pic>
        <p:nvPicPr>
          <p:cNvPr id="7" name="Imagem 6" descr="conexa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356992"/>
            <a:ext cx="4382112" cy="2553056"/>
          </a:xfrm>
          <a:prstGeom prst="rect">
            <a:avLst/>
          </a:prstGeom>
        </p:spPr>
      </p:pic>
      <p:cxnSp>
        <p:nvCxnSpPr>
          <p:cNvPr id="12" name="Conector de seta reta 11"/>
          <p:cNvCxnSpPr/>
          <p:nvPr/>
        </p:nvCxnSpPr>
        <p:spPr>
          <a:xfrm flipH="1" flipV="1">
            <a:off x="3995936" y="4149080"/>
            <a:ext cx="194421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Iniciando o serviço;</a:t>
            </a:r>
          </a:p>
          <a:p>
            <a:r>
              <a:rPr lang="pt-BR" dirty="0" smtClean="0"/>
              <a:t>Criar o método no qual irá consumir dados de um serviço externo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arquivo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metodoCheckR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916832"/>
            <a:ext cx="8229600" cy="229919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arquivo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134076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Método para buscar a temperatura de uma determinada região.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viewCheckWeath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2320864"/>
            <a:ext cx="6315957" cy="132416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155679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servidor retorna uma temperatura, na qual esta foi atribuída a variável </a:t>
            </a:r>
            <a:r>
              <a:rPr lang="pt-BR" dirty="0" err="1" smtClean="0"/>
              <a:t>endereco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http://openweathermap.org/api</a:t>
            </a:r>
          </a:p>
          <a:p>
            <a:r>
              <a:rPr lang="pt-BR" dirty="0" smtClean="0"/>
              <a:t>https://cordova.apache.org/docs/en/latest/reference/cordova-plugin-network-information/index.html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637</TotalTime>
  <Words>108</Words>
  <Application>Microsoft Office PowerPoint</Application>
  <PresentationFormat>Apresentação na tela (4:3)</PresentationFormat>
  <Paragraphs>25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REST: Implementando um cliente Android   </vt:lpstr>
      <vt:lpstr>Projeto CheckWeatherRest</vt:lpstr>
      <vt:lpstr>Projeto CheckWeatherRest</vt:lpstr>
      <vt:lpstr>No arquivo app.js</vt:lpstr>
      <vt:lpstr>No arquivo app.js</vt:lpstr>
      <vt:lpstr>View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REST: Implementando um cliente Android</dc:title>
  <dc:creator>Marcelo Cataoca</dc:creator>
  <cp:lastModifiedBy>Marcelo Cataoca</cp:lastModifiedBy>
  <cp:revision>19</cp:revision>
  <dcterms:created xsi:type="dcterms:W3CDTF">2016-09-18T19:35:06Z</dcterms:created>
  <dcterms:modified xsi:type="dcterms:W3CDTF">2017-04-04T00:41:55Z</dcterms:modified>
</cp:coreProperties>
</file>