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C254-4C8D-445A-8DCE-902B7B870014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4944-AC7E-43C7-82B1-97B6F4972F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4944-AC7E-43C7-82B1-97B6F4972FE6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3AE912-A402-44C5-A8E0-1EA89C215539}" type="datetimeFigureOut">
              <a:rPr lang="pt-BR" smtClean="0"/>
              <a:pPr/>
              <a:t>23/02/2017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28728-D211-4C58-8779-838474B61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2457618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err="1"/>
              <a:t>Android</a:t>
            </a:r>
            <a:r>
              <a:rPr lang="pt-BR" sz="3600" b="1" dirty="0"/>
              <a:t> </a:t>
            </a:r>
            <a:r>
              <a:rPr lang="pt-BR" sz="3600" b="1" dirty="0" err="1"/>
              <a:t>Activities</a:t>
            </a:r>
            <a:r>
              <a:rPr lang="pt-BR" sz="3600" b="1" dirty="0"/>
              <a:t> parte 2:</a:t>
            </a:r>
            <a:br>
              <a:rPr lang="pt-BR" sz="3600" b="1" dirty="0"/>
            </a:br>
            <a:r>
              <a:rPr lang="pt-BR" sz="3600" b="1" dirty="0"/>
              <a:t>Enviando um objeto e aguardando</a:t>
            </a:r>
            <a:br>
              <a:rPr lang="pt-BR" sz="3600" b="1" dirty="0"/>
            </a:br>
            <a:r>
              <a:rPr lang="pt-BR" sz="3600" b="1" dirty="0"/>
              <a:t>o retorno de uma outra </a:t>
            </a:r>
            <a:r>
              <a:rPr lang="pt-BR" sz="3600" b="1" dirty="0" err="1"/>
              <a:t>activity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Enviar um objeto inteiro</a:t>
            </a:r>
          </a:p>
          <a:p>
            <a:r>
              <a:rPr lang="pt-BR" dirty="0" smtClean="0"/>
              <a:t>Exemplo: cálculo do IMC (índice de massa corpórea)</a:t>
            </a:r>
          </a:p>
          <a:p>
            <a:pPr lvl="1" algn="ctr">
              <a:buNone/>
            </a:pPr>
            <a:r>
              <a:rPr lang="pt-BR" dirty="0" smtClean="0"/>
              <a:t>IMC = peso(kg)/altura*altura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Passando dados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IMC – sequência de telas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Passando dados</a:t>
            </a:r>
            <a:endParaRPr lang="pt-BR" dirty="0"/>
          </a:p>
        </p:txBody>
      </p:sp>
      <p:pic>
        <p:nvPicPr>
          <p:cNvPr id="4" name="Imagem 3" descr="homeIM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2520280" cy="2952328"/>
          </a:xfrm>
          <a:prstGeom prst="rect">
            <a:avLst/>
          </a:prstGeom>
        </p:spPr>
      </p:pic>
      <p:pic>
        <p:nvPicPr>
          <p:cNvPr id="7" name="Imagem 6" descr="confirmarDadosIM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988840"/>
            <a:ext cx="3126879" cy="2142585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3059832" y="2852936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popupIM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4941168"/>
            <a:ext cx="2419688" cy="1514687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5400000">
            <a:off x="6156176" y="429309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Enviando dados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Passando dados</a:t>
            </a:r>
            <a:endParaRPr lang="pt-BR" dirty="0"/>
          </a:p>
        </p:txBody>
      </p:sp>
      <p:pic>
        <p:nvPicPr>
          <p:cNvPr id="4" name="Imagem 3" descr="enviandoDadosIM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76872"/>
            <a:ext cx="6239746" cy="18195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3608" y="472514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Ng-model</a:t>
            </a:r>
            <a:r>
              <a:rPr lang="pt-BR" dirty="0" smtClean="0"/>
              <a:t>: armazena o conteúdo das variáveis 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4788024" y="3717032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ickHomeSerializ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6569091" cy="79208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Passando dados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1763688" y="19168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619672" y="2348880"/>
            <a:ext cx="348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Enviando dados para o </a:t>
            </a:r>
            <a:r>
              <a:rPr lang="pt-BR" sz="1600" dirty="0" err="1" smtClean="0"/>
              <a:t>controller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23528" y="3140968"/>
            <a:ext cx="853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Para que essas informações possam ser acessadas por outros </a:t>
            </a:r>
            <a:r>
              <a:rPr lang="pt-BR" sz="1600" dirty="0" err="1" smtClean="0"/>
              <a:t>controllers</a:t>
            </a:r>
            <a:endParaRPr lang="pt-BR" sz="1600" dirty="0" smtClean="0"/>
          </a:p>
          <a:p>
            <a:r>
              <a:rPr lang="pt-BR" sz="1600" dirty="0" smtClean="0"/>
              <a:t>é preciso armazena-las em um </a:t>
            </a:r>
            <a:r>
              <a:rPr lang="pt-BR" sz="1600" dirty="0" err="1" smtClean="0"/>
              <a:t>service</a:t>
            </a:r>
            <a:r>
              <a:rPr lang="pt-BR" sz="1600" dirty="0" smtClean="0"/>
              <a:t>. Este </a:t>
            </a:r>
            <a:r>
              <a:rPr lang="pt-BR" sz="1600" dirty="0" err="1" smtClean="0"/>
              <a:t>service</a:t>
            </a:r>
            <a:r>
              <a:rPr lang="pt-BR" sz="1600" dirty="0" smtClean="0"/>
              <a:t> é o </a:t>
            </a:r>
            <a:r>
              <a:rPr lang="pt-BR" sz="1600" dirty="0" err="1" smtClean="0"/>
              <a:t>model</a:t>
            </a:r>
            <a:r>
              <a:rPr lang="pt-BR" sz="1600" dirty="0" smtClean="0"/>
              <a:t> da arquitetura MVC.</a:t>
            </a:r>
          </a:p>
        </p:txBody>
      </p:sp>
      <p:pic>
        <p:nvPicPr>
          <p:cNvPr id="10" name="Imagem 9" descr="path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293096"/>
            <a:ext cx="2295846" cy="1486108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1691680" y="566124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635896" y="551723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Abra o arquivo </a:t>
            </a:r>
            <a:r>
              <a:rPr lang="pt-BR" sz="1600" dirty="0" err="1" smtClean="0"/>
              <a:t>service</a:t>
            </a:r>
            <a:r>
              <a:rPr lang="pt-BR" sz="1600" dirty="0" smtClean="0"/>
              <a:t>.</a:t>
            </a:r>
            <a:r>
              <a:rPr lang="pt-BR" sz="1600" dirty="0" err="1" smtClean="0"/>
              <a:t>js</a:t>
            </a:r>
            <a:r>
              <a:rPr lang="pt-BR" sz="1600" dirty="0" smtClean="0"/>
              <a:t> localizado em </a:t>
            </a:r>
            <a:r>
              <a:rPr lang="pt-BR" sz="1600" dirty="0" err="1" smtClean="0"/>
              <a:t>www</a:t>
            </a:r>
            <a:r>
              <a:rPr lang="pt-BR" sz="1600" dirty="0" smtClean="0"/>
              <a:t>/</a:t>
            </a:r>
            <a:r>
              <a:rPr lang="pt-BR" sz="1600" dirty="0" err="1" smtClean="0"/>
              <a:t>js</a:t>
            </a:r>
            <a:endParaRPr lang="pt-B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serviceSerializ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2952328" cy="328598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Service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  <p:cxnSp>
        <p:nvCxnSpPr>
          <p:cNvPr id="6" name="Conector angulado 5"/>
          <p:cNvCxnSpPr/>
          <p:nvPr/>
        </p:nvCxnSpPr>
        <p:spPr>
          <a:xfrm flipV="1">
            <a:off x="1475656" y="1484784"/>
            <a:ext cx="50405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051720" y="1340768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Nome do </a:t>
            </a:r>
            <a:r>
              <a:rPr lang="pt-BR" sz="1600" dirty="0" err="1" smtClean="0"/>
              <a:t>service</a:t>
            </a:r>
            <a:endParaRPr lang="pt-BR" sz="1600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3203848" y="27089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283968" y="249289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Adicionando dados em um </a:t>
            </a:r>
            <a:r>
              <a:rPr lang="pt-BR" sz="1600" dirty="0" err="1" smtClean="0"/>
              <a:t>array</a:t>
            </a:r>
            <a:endParaRPr 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addServiceSerializ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5639587" cy="109552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Service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3059832" y="1556792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55576" y="1340768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Instanciando o </a:t>
            </a:r>
            <a:r>
              <a:rPr lang="pt-BR" sz="1600" dirty="0" err="1" smtClean="0"/>
              <a:t>service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707904" y="2348880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11560" y="39330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informações inseridas na home são armazenadas no </a:t>
            </a:r>
            <a:r>
              <a:rPr lang="pt-BR" dirty="0" err="1" smtClean="0"/>
              <a:t>service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Recuperando dados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Passando dados</a:t>
            </a:r>
            <a:endParaRPr lang="pt-BR" dirty="0"/>
          </a:p>
        </p:txBody>
      </p:sp>
      <p:pic>
        <p:nvPicPr>
          <p:cNvPr id="7" name="Imagem 6" descr="recuperandoServiceSerializ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4460603" cy="172819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2060848"/>
            <a:ext cx="2792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Instanciar o </a:t>
            </a:r>
            <a:r>
              <a:rPr lang="pt-BR" sz="1600" dirty="0" err="1" smtClean="0"/>
              <a:t>service</a:t>
            </a:r>
            <a:r>
              <a:rPr lang="pt-BR" sz="1600" dirty="0" smtClean="0"/>
              <a:t> Dados</a:t>
            </a:r>
            <a:endParaRPr lang="pt-BR" sz="16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995936" y="306896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724128" y="292494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Informações retornadas</a:t>
            </a:r>
          </a:p>
          <a:p>
            <a:r>
              <a:rPr lang="pt-BR" sz="1600" dirty="0" smtClean="0"/>
              <a:t>Para o outro </a:t>
            </a:r>
            <a:r>
              <a:rPr lang="pt-BR" sz="1600" dirty="0" err="1" smtClean="0"/>
              <a:t>controller</a:t>
            </a:r>
            <a:endParaRPr lang="pt-BR" sz="1600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979712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59632" y="4941168"/>
            <a:ext cx="3430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Adicionando o conteúdo na </a:t>
            </a:r>
            <a:r>
              <a:rPr lang="pt-BR" sz="1600" dirty="0" err="1" smtClean="0"/>
              <a:t>view</a:t>
            </a:r>
            <a:endParaRPr lang="pt-BR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431</TotalTime>
  <Words>127</Words>
  <Application>Microsoft Office PowerPoint</Application>
  <PresentationFormat>Apresentação na tela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Android Activities parte 2: Enviando um objeto e aguardando o retorno de uma outra activity</vt:lpstr>
      <vt:lpstr>Passando dados</vt:lpstr>
      <vt:lpstr>Passando dados</vt:lpstr>
      <vt:lpstr>Passando dados</vt:lpstr>
      <vt:lpstr>Passando dados</vt:lpstr>
      <vt:lpstr>Service.js</vt:lpstr>
      <vt:lpstr>Service</vt:lpstr>
      <vt:lpstr>Passando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Activities parte 2: Enviando um objeto e aguardando o retorno de uma outra activity</dc:title>
  <dc:creator>Marcelo Cataoca</dc:creator>
  <cp:lastModifiedBy>Marcelo Cataoca</cp:lastModifiedBy>
  <cp:revision>35</cp:revision>
  <dcterms:created xsi:type="dcterms:W3CDTF">2016-10-01T15:25:21Z</dcterms:created>
  <dcterms:modified xsi:type="dcterms:W3CDTF">2017-02-24T02:00:04Z</dcterms:modified>
</cp:coreProperties>
</file>