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75" r:id="rId5"/>
    <p:sldId id="270" r:id="rId6"/>
    <p:sldId id="259" r:id="rId7"/>
    <p:sldId id="258" r:id="rId8"/>
    <p:sldId id="260" r:id="rId9"/>
    <p:sldId id="261" r:id="rId10"/>
    <p:sldId id="262" r:id="rId11"/>
    <p:sldId id="290" r:id="rId12"/>
    <p:sldId id="268" r:id="rId13"/>
    <p:sldId id="263" r:id="rId14"/>
    <p:sldId id="291" r:id="rId15"/>
    <p:sldId id="264" r:id="rId16"/>
    <p:sldId id="265" r:id="rId17"/>
    <p:sldId id="266" r:id="rId18"/>
    <p:sldId id="293" r:id="rId19"/>
    <p:sldId id="269" r:id="rId20"/>
    <p:sldId id="292" r:id="rId21"/>
    <p:sldId id="280" r:id="rId22"/>
    <p:sldId id="279" r:id="rId23"/>
    <p:sldId id="278" r:id="rId24"/>
    <p:sldId id="286" r:id="rId25"/>
    <p:sldId id="287" r:id="rId26"/>
    <p:sldId id="282" r:id="rId27"/>
    <p:sldId id="288" r:id="rId28"/>
    <p:sldId id="289" r:id="rId29"/>
    <p:sldId id="283" r:id="rId30"/>
    <p:sldId id="284" r:id="rId31"/>
    <p:sldId id="285" r:id="rId32"/>
    <p:sldId id="26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CD6F68-DB04-446C-AD96-665A9C62171A}" type="datetimeFigureOut">
              <a:rPr lang="pt-BR" smtClean="0"/>
              <a:pPr/>
              <a:t>24/04/2017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5C4467-BFFD-40FF-99E0-399236D65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gcordov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or.ionic.io/app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or.ionic.io/app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Elementos básicos de GUI: </a:t>
            </a:r>
            <a:r>
              <a:rPr lang="pt-BR" sz="3600" dirty="0" err="1" smtClean="0"/>
              <a:t>Heading</a:t>
            </a:r>
            <a:r>
              <a:rPr lang="pt-BR" sz="3600" dirty="0" smtClean="0"/>
              <a:t>, </a:t>
            </a:r>
            <a:r>
              <a:rPr lang="pt-BR" sz="3600" dirty="0" err="1" smtClean="0"/>
              <a:t>Buttons</a:t>
            </a:r>
            <a:r>
              <a:rPr lang="pt-BR" sz="3600" dirty="0" smtClean="0"/>
              <a:t>, Input, </a:t>
            </a:r>
            <a:r>
              <a:rPr lang="pt-BR" sz="3600" dirty="0" err="1" smtClean="0"/>
              <a:t>Toast</a:t>
            </a:r>
            <a:r>
              <a:rPr lang="pt-BR" sz="3600" dirty="0" smtClean="0"/>
              <a:t> e </a:t>
            </a:r>
            <a:r>
              <a:rPr lang="pt-BR" sz="3600" dirty="0" err="1" smtClean="0"/>
              <a:t>AlertDialogs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81328"/>
            <a:ext cx="8229600" cy="4525963"/>
          </a:xfrm>
        </p:spPr>
        <p:txBody>
          <a:bodyPr/>
          <a:lstStyle/>
          <a:p>
            <a:r>
              <a:rPr lang="pt-BR" sz="2200" dirty="0" smtClean="0"/>
              <a:t>Representa um botão;</a:t>
            </a:r>
          </a:p>
          <a:p>
            <a:endParaRPr lang="en-US" dirty="0" smtClean="0"/>
          </a:p>
          <a:p>
            <a:pPr>
              <a:buNone/>
            </a:pPr>
            <a:endParaRPr lang="pt-BR" dirty="0" smtClean="0"/>
          </a:p>
          <a:p>
            <a:r>
              <a:rPr lang="pt-BR" sz="2200" dirty="0" smtClean="0"/>
              <a:t>Configurar o caminho de destino da sua ação;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Button</a:t>
            </a:r>
            <a:endParaRPr lang="pt-BR" dirty="0"/>
          </a:p>
        </p:txBody>
      </p:sp>
      <p:pic>
        <p:nvPicPr>
          <p:cNvPr id="4" name="Imagem 3" descr="select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764704"/>
            <a:ext cx="2523495" cy="180020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4716016" y="1772816"/>
            <a:ext cx="23762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inkBut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501008"/>
            <a:ext cx="3083252" cy="2376264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3995936" y="3429000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smtClean="0"/>
              <a:t>Exemplo de um </a:t>
            </a:r>
            <a:r>
              <a:rPr lang="pt-BR" sz="2200" dirty="0" err="1" smtClean="0"/>
              <a:t>button</a:t>
            </a:r>
            <a:endParaRPr lang="pt-BR" sz="2200" dirty="0" smtClean="0"/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1800" dirty="0" smtClean="0"/>
              <a:t>&lt;</a:t>
            </a:r>
            <a:r>
              <a:rPr lang="pt-BR" sz="1800" dirty="0" err="1" smtClean="0"/>
              <a:t>button</a:t>
            </a:r>
            <a:r>
              <a:rPr lang="pt-BR" sz="1800" dirty="0" smtClean="0"/>
              <a:t> id=“btn5" </a:t>
            </a:r>
            <a:r>
              <a:rPr lang="pt-BR" sz="1800" dirty="0" err="1" smtClean="0"/>
              <a:t>class</a:t>
            </a:r>
            <a:r>
              <a:rPr lang="pt-BR" sz="1800" dirty="0" smtClean="0"/>
              <a:t>="</a:t>
            </a:r>
            <a:r>
              <a:rPr lang="pt-BR" sz="1800" dirty="0" err="1" smtClean="0"/>
              <a:t>button</a:t>
            </a:r>
            <a:r>
              <a:rPr lang="pt-BR" sz="1800" dirty="0" smtClean="0"/>
              <a:t> </a:t>
            </a:r>
            <a:r>
              <a:rPr lang="pt-BR" sz="1800" dirty="0" err="1" smtClean="0"/>
              <a:t>button-positive</a:t>
            </a:r>
            <a:r>
              <a:rPr lang="pt-BR" sz="1800" dirty="0" smtClean="0"/>
              <a:t>  </a:t>
            </a:r>
            <a:r>
              <a:rPr lang="pt-BR" sz="1800" dirty="0" err="1" smtClean="0"/>
              <a:t>button-block</a:t>
            </a:r>
            <a:r>
              <a:rPr lang="pt-BR" sz="1800" dirty="0" smtClean="0"/>
              <a:t>“ </a:t>
            </a:r>
            <a:r>
              <a:rPr lang="pt-BR" sz="1800" dirty="0" err="1" smtClean="0"/>
              <a:t>ng-click</a:t>
            </a:r>
            <a:r>
              <a:rPr lang="pt-BR" sz="1800" dirty="0" smtClean="0"/>
              <a:t>=“</a:t>
            </a:r>
            <a:r>
              <a:rPr lang="pt-BR" sz="1800" dirty="0" err="1" smtClean="0"/>
              <a:t>abrirTost</a:t>
            </a:r>
            <a:r>
              <a:rPr lang="pt-BR" sz="1800" dirty="0" smtClean="0"/>
              <a:t>()”&gt;ABRIR TOAST&lt;/</a:t>
            </a:r>
            <a:r>
              <a:rPr lang="pt-BR" sz="1800" dirty="0" err="1" smtClean="0"/>
              <a:t>button</a:t>
            </a:r>
            <a:r>
              <a:rPr lang="pt-BR" sz="1800" dirty="0" smtClean="0"/>
              <a:t>&gt;</a:t>
            </a:r>
          </a:p>
          <a:p>
            <a:pPr>
              <a:buNone/>
            </a:pP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Button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6804248" y="263691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92080" y="386104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Classes do framework </a:t>
            </a:r>
            <a:r>
              <a:rPr lang="pt-BR" dirty="0" err="1" smtClean="0"/>
              <a:t>Ionic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ickButt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4698832" cy="79208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Button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268760"/>
            <a:ext cx="843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</a:t>
            </a:r>
            <a:r>
              <a:rPr lang="pt-BR" dirty="0" err="1" smtClean="0"/>
              <a:t>ng-click</a:t>
            </a:r>
            <a:r>
              <a:rPr lang="pt-BR" dirty="0" smtClean="0"/>
              <a:t>” : </a:t>
            </a:r>
            <a:r>
              <a:rPr lang="pt-BR" dirty="0" err="1" smtClean="0"/>
              <a:t>directiva</a:t>
            </a:r>
            <a:r>
              <a:rPr lang="pt-BR" dirty="0" smtClean="0"/>
              <a:t> do angular usada para evento de </a:t>
            </a:r>
            <a:r>
              <a:rPr lang="pt-BR" dirty="0" err="1" smtClean="0"/>
              <a:t>click</a:t>
            </a:r>
            <a:r>
              <a:rPr lang="pt-BR" dirty="0" smtClean="0"/>
              <a:t> em um botão.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3356992"/>
            <a:ext cx="828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do método localizado em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que será chamado após o evento.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2123728" y="1988840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Componente padrão para entrada de texto;</a:t>
            </a:r>
          </a:p>
          <a:p>
            <a:r>
              <a:rPr lang="pt-BR" sz="2200" dirty="0" smtClean="0"/>
              <a:t>Configurações para o seu uso;</a:t>
            </a:r>
          </a:p>
          <a:p>
            <a:r>
              <a:rPr lang="pt-BR" sz="2200" dirty="0" smtClean="0"/>
              <a:t>Recuperando valores: 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Input</a:t>
            </a:r>
            <a:endParaRPr lang="pt-BR" dirty="0"/>
          </a:p>
        </p:txBody>
      </p:sp>
      <p:pic>
        <p:nvPicPr>
          <p:cNvPr id="4" name="Imagem 3" descr="in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924944"/>
            <a:ext cx="2981741" cy="657317"/>
          </a:xfrm>
          <a:prstGeom prst="rect">
            <a:avLst/>
          </a:prstGeom>
        </p:spPr>
      </p:pic>
      <p:pic>
        <p:nvPicPr>
          <p:cNvPr id="5" name="Imagem 4" descr="editIn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789040"/>
            <a:ext cx="2829320" cy="280074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2915816" y="4077072"/>
            <a:ext cx="39604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971600" y="393305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do input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494116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 (</a:t>
            </a:r>
            <a:r>
              <a:rPr lang="pt-BR" dirty="0" err="1" smtClean="0"/>
              <a:t>Text</a:t>
            </a:r>
            <a:r>
              <a:rPr lang="pt-BR" dirty="0" smtClean="0"/>
              <a:t>, </a:t>
            </a:r>
            <a:r>
              <a:rPr lang="pt-BR" dirty="0" err="1" smtClean="0"/>
              <a:t>passaword</a:t>
            </a:r>
            <a:r>
              <a:rPr lang="pt-BR" dirty="0" smtClean="0"/>
              <a:t>, date)</a:t>
            </a:r>
            <a:endParaRPr lang="pt-BR" dirty="0"/>
          </a:p>
        </p:txBody>
      </p:sp>
      <p:cxnSp>
        <p:nvCxnSpPr>
          <p:cNvPr id="13" name="Conector de seta reta 12"/>
          <p:cNvCxnSpPr>
            <a:stCxn id="11" idx="3"/>
          </p:cNvCxnSpPr>
          <p:nvPr/>
        </p:nvCxnSpPr>
        <p:spPr>
          <a:xfrm flipV="1">
            <a:off x="4578296" y="5085184"/>
            <a:ext cx="2297960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200" dirty="0" smtClean="0"/>
              <a:t>Exemplo de Input:</a:t>
            </a:r>
          </a:p>
          <a:p>
            <a:pPr indent="0">
              <a:buNone/>
            </a:pPr>
            <a:endParaRPr lang="pt-BR" sz="1800" dirty="0" smtClean="0"/>
          </a:p>
          <a:p>
            <a:pPr indent="0">
              <a:buNone/>
            </a:pPr>
            <a:r>
              <a:rPr lang="pt-BR" sz="1800" dirty="0" smtClean="0"/>
              <a:t>&lt;</a:t>
            </a:r>
            <a:r>
              <a:rPr lang="pt-BR" sz="1800" dirty="0" err="1" smtClean="0"/>
              <a:t>label</a:t>
            </a:r>
            <a:r>
              <a:rPr lang="pt-BR" sz="1800" dirty="0" smtClean="0"/>
              <a:t> </a:t>
            </a:r>
            <a:r>
              <a:rPr lang="pt-BR" sz="1800" dirty="0" err="1" smtClean="0"/>
              <a:t>class</a:t>
            </a:r>
            <a:r>
              <a:rPr lang="pt-BR" sz="1800" dirty="0" smtClean="0"/>
              <a:t>="item item-input" id="</a:t>
            </a:r>
            <a:r>
              <a:rPr lang="pt-BR" sz="1800" dirty="0" err="1" smtClean="0"/>
              <a:t>page</a:t>
            </a:r>
            <a:r>
              <a:rPr lang="pt-BR" sz="1800" dirty="0" smtClean="0"/>
              <a:t>-input7"&gt;</a:t>
            </a:r>
          </a:p>
          <a:p>
            <a:pPr indent="0">
              <a:buNone/>
            </a:pPr>
            <a:r>
              <a:rPr lang="pt-BR" sz="1800" dirty="0" smtClean="0"/>
              <a:t>        &lt;</a:t>
            </a:r>
            <a:r>
              <a:rPr lang="pt-BR" sz="1800" dirty="0" err="1" smtClean="0"/>
              <a:t>span</a:t>
            </a:r>
            <a:r>
              <a:rPr lang="pt-BR" sz="1800" dirty="0" smtClean="0"/>
              <a:t> </a:t>
            </a:r>
            <a:r>
              <a:rPr lang="pt-BR" sz="1800" dirty="0" err="1" smtClean="0"/>
              <a:t>class</a:t>
            </a:r>
            <a:r>
              <a:rPr lang="pt-BR" sz="1800" dirty="0" smtClean="0"/>
              <a:t>="</a:t>
            </a:r>
            <a:r>
              <a:rPr lang="pt-BR" sz="1800" dirty="0" err="1" smtClean="0"/>
              <a:t>input-label</a:t>
            </a:r>
            <a:r>
              <a:rPr lang="pt-BR" sz="1800" dirty="0" smtClean="0"/>
              <a:t>"&gt;</a:t>
            </a:r>
            <a:r>
              <a:rPr lang="pt-BR" sz="1800" dirty="0" err="1" smtClean="0"/>
              <a:t>Insert</a:t>
            </a:r>
            <a:r>
              <a:rPr lang="pt-BR" sz="1800" dirty="0" smtClean="0"/>
              <a:t> </a:t>
            </a:r>
            <a:r>
              <a:rPr lang="pt-BR" sz="1800" dirty="0" err="1" smtClean="0"/>
              <a:t>task</a:t>
            </a:r>
            <a:r>
              <a:rPr lang="pt-BR" sz="1800" dirty="0" smtClean="0"/>
              <a:t> </a:t>
            </a:r>
            <a:r>
              <a:rPr lang="pt-BR" sz="1800" dirty="0" err="1" smtClean="0"/>
              <a:t>decription</a:t>
            </a:r>
            <a:r>
              <a:rPr lang="pt-BR" sz="1800" dirty="0" smtClean="0"/>
              <a:t>&lt;/</a:t>
            </a:r>
            <a:r>
              <a:rPr lang="pt-BR" sz="1800" dirty="0" err="1" smtClean="0"/>
              <a:t>span</a:t>
            </a:r>
            <a:r>
              <a:rPr lang="pt-BR" sz="1800" dirty="0" smtClean="0"/>
              <a:t>&gt;</a:t>
            </a:r>
          </a:p>
          <a:p>
            <a:pPr indent="0">
              <a:buNone/>
            </a:pPr>
            <a:r>
              <a:rPr lang="pt-BR" sz="1800" dirty="0" smtClean="0">
                <a:solidFill>
                  <a:srgbClr val="C00000"/>
                </a:solidFill>
              </a:rPr>
              <a:t>        &lt;input </a:t>
            </a:r>
            <a:r>
              <a:rPr lang="pt-BR" sz="1800" dirty="0" err="1" smtClean="0">
                <a:solidFill>
                  <a:srgbClr val="C00000"/>
                </a:solidFill>
              </a:rPr>
              <a:t>type</a:t>
            </a:r>
            <a:r>
              <a:rPr lang="pt-BR" sz="1800" dirty="0" smtClean="0">
                <a:solidFill>
                  <a:srgbClr val="C00000"/>
                </a:solidFill>
              </a:rPr>
              <a:t>="</a:t>
            </a:r>
            <a:r>
              <a:rPr lang="pt-BR" sz="1800" dirty="0" err="1" smtClean="0">
                <a:solidFill>
                  <a:srgbClr val="C00000"/>
                </a:solidFill>
              </a:rPr>
              <a:t>text</a:t>
            </a:r>
            <a:r>
              <a:rPr lang="pt-BR" sz="1800" dirty="0" smtClean="0">
                <a:solidFill>
                  <a:srgbClr val="C00000"/>
                </a:solidFill>
              </a:rPr>
              <a:t>" </a:t>
            </a:r>
            <a:r>
              <a:rPr lang="pt-BR" sz="1800" dirty="0" err="1" smtClean="0">
                <a:solidFill>
                  <a:srgbClr val="C00000"/>
                </a:solidFill>
              </a:rPr>
              <a:t>placeholder</a:t>
            </a:r>
            <a:r>
              <a:rPr lang="pt-BR" sz="1800" dirty="0" smtClean="0">
                <a:solidFill>
                  <a:srgbClr val="C00000"/>
                </a:solidFill>
              </a:rPr>
              <a:t>=“"&gt;</a:t>
            </a:r>
          </a:p>
          <a:p>
            <a:pPr indent="0">
              <a:buNone/>
            </a:pPr>
            <a:r>
              <a:rPr lang="pt-BR" sz="1800" dirty="0" smtClean="0"/>
              <a:t> &lt;/</a:t>
            </a:r>
            <a:r>
              <a:rPr lang="pt-BR" sz="1800" dirty="0" err="1" smtClean="0"/>
              <a:t>label</a:t>
            </a:r>
            <a:r>
              <a:rPr lang="pt-BR" sz="1800" dirty="0" smtClean="0"/>
              <a:t>&gt;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Input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5116024"/>
          </a:xfrm>
        </p:spPr>
        <p:txBody>
          <a:bodyPr>
            <a:normAutofit/>
          </a:bodyPr>
          <a:lstStyle/>
          <a:p>
            <a:r>
              <a:rPr lang="pt-BR" sz="2200" dirty="0" smtClean="0"/>
              <a:t>Reposta de uma ação na forma de uma </a:t>
            </a:r>
            <a:r>
              <a:rPr lang="pt-BR" sz="2200" dirty="0" err="1" smtClean="0"/>
              <a:t>popup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Aparece sobre a tela e some após um tempo;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r>
              <a:rPr lang="pt-BR" sz="1800" dirty="0" smtClean="0"/>
              <a:t>Adicione o </a:t>
            </a:r>
            <a:r>
              <a:rPr lang="pt-BR" sz="1800" dirty="0" err="1" smtClean="0"/>
              <a:t>plugin</a:t>
            </a:r>
            <a:r>
              <a:rPr lang="pt-BR" sz="1800" dirty="0" smtClean="0"/>
              <a:t> do </a:t>
            </a:r>
            <a:r>
              <a:rPr lang="pt-BR" sz="1800" dirty="0" err="1" smtClean="0"/>
              <a:t>toast</a:t>
            </a:r>
            <a:endParaRPr lang="pt-BR" sz="1800" dirty="0" smtClean="0"/>
          </a:p>
          <a:p>
            <a:pPr lvl="1">
              <a:buNone/>
            </a:pPr>
            <a:r>
              <a:rPr lang="pt-BR" sz="1800" dirty="0" smtClean="0"/>
              <a:t>-&gt; </a:t>
            </a:r>
            <a:r>
              <a:rPr lang="pt-BR" sz="1800" dirty="0" err="1" smtClean="0"/>
              <a:t>cordova</a:t>
            </a:r>
            <a:r>
              <a:rPr lang="pt-BR" sz="1800" dirty="0" smtClean="0"/>
              <a:t> </a:t>
            </a:r>
            <a:r>
              <a:rPr lang="pt-BR" sz="1800" dirty="0" err="1" smtClean="0"/>
              <a:t>plugin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</a:t>
            </a:r>
            <a:r>
              <a:rPr lang="pt-BR" sz="1800" dirty="0" err="1" smtClean="0"/>
              <a:t>cordova-plugin-x-toast</a:t>
            </a:r>
            <a:endParaRPr lang="pt-BR" sz="1800" dirty="0" smtClean="0"/>
          </a:p>
          <a:p>
            <a:pPr lvl="1">
              <a:buNone/>
            </a:pPr>
            <a:r>
              <a:rPr lang="pt-BR" sz="1800" dirty="0" smtClean="0"/>
              <a:t>Adicione o módulo no 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:</a:t>
            </a:r>
          </a:p>
          <a:p>
            <a:pPr indent="0">
              <a:buNone/>
            </a:pPr>
            <a:r>
              <a:rPr lang="pt-BR" sz="1800" dirty="0" smtClean="0"/>
              <a:t> .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('</a:t>
            </a:r>
            <a:r>
              <a:rPr lang="pt-BR" sz="1800" dirty="0" err="1" smtClean="0"/>
              <a:t>toasts</a:t>
            </a:r>
            <a:r>
              <a:rPr lang="pt-BR" sz="1800" dirty="0" smtClean="0"/>
              <a:t>', </a:t>
            </a:r>
            <a:r>
              <a:rPr lang="pt-BR" sz="1800" dirty="0" err="1" smtClean="0"/>
              <a:t>function</a:t>
            </a:r>
            <a:r>
              <a:rPr lang="pt-BR" sz="1800" dirty="0" smtClean="0"/>
              <a:t> ($</a:t>
            </a:r>
            <a:r>
              <a:rPr lang="pt-BR" sz="1800" dirty="0" err="1" smtClean="0"/>
              <a:t>scope</a:t>
            </a:r>
            <a:r>
              <a:rPr lang="pt-BR" sz="1800" dirty="0" smtClean="0"/>
              <a:t>,</a:t>
            </a:r>
            <a:r>
              <a:rPr lang="pt-BR" sz="1800" dirty="0" smtClean="0">
                <a:solidFill>
                  <a:srgbClr val="C00000"/>
                </a:solidFill>
              </a:rPr>
              <a:t>$</a:t>
            </a:r>
            <a:r>
              <a:rPr lang="pt-BR" sz="1800" dirty="0" err="1" smtClean="0">
                <a:solidFill>
                  <a:srgbClr val="C00000"/>
                </a:solidFill>
              </a:rPr>
              <a:t>cordovaToast</a:t>
            </a:r>
            <a:r>
              <a:rPr lang="pt-BR" sz="1800" dirty="0" smtClean="0"/>
              <a:t>) {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1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Toast</a:t>
            </a:r>
            <a:endParaRPr lang="pt-BR" dirty="0"/>
          </a:p>
        </p:txBody>
      </p:sp>
      <p:pic>
        <p:nvPicPr>
          <p:cNvPr id="4" name="Imagem 3" descr="toa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132856"/>
            <a:ext cx="547674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Outra versão: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Toast</a:t>
            </a:r>
            <a:endParaRPr lang="pt-BR" dirty="0"/>
          </a:p>
        </p:txBody>
      </p:sp>
      <p:pic>
        <p:nvPicPr>
          <p:cNvPr id="4" name="Imagem 3" descr="toastOutraVers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76872"/>
            <a:ext cx="6158516" cy="20882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1600" y="4797152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mensagem fica por menos tempo e localizada no topo da tela.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6084168" y="2996952"/>
            <a:ext cx="4320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Pequena </a:t>
            </a:r>
            <a:r>
              <a:rPr lang="pt-BR" sz="2200" dirty="0" err="1" smtClean="0"/>
              <a:t>popup</a:t>
            </a:r>
            <a:r>
              <a:rPr lang="pt-BR" sz="2200" dirty="0" smtClean="0"/>
              <a:t> na qual o usuário escolhe alguma ação ou insere alguma informação.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Adicionar o módulo no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.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('confirmar',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($</a:t>
            </a:r>
            <a:r>
              <a:rPr lang="pt-BR" sz="1600" dirty="0" err="1" smtClean="0"/>
              <a:t>scope</a:t>
            </a:r>
            <a:r>
              <a:rPr lang="pt-BR" sz="1600" dirty="0" smtClean="0"/>
              <a:t>, </a:t>
            </a:r>
            <a:r>
              <a:rPr lang="pt-BR" sz="1600" dirty="0" smtClean="0">
                <a:solidFill>
                  <a:srgbClr val="C00000"/>
                </a:solidFill>
              </a:rPr>
              <a:t>$</a:t>
            </a:r>
            <a:r>
              <a:rPr lang="pt-BR" sz="1600" dirty="0" err="1" smtClean="0">
                <a:solidFill>
                  <a:srgbClr val="C00000"/>
                </a:solidFill>
              </a:rPr>
              <a:t>ionicPopup</a:t>
            </a:r>
            <a:r>
              <a:rPr lang="pt-BR" sz="1600" dirty="0" smtClean="0"/>
              <a:t>, Dados) {</a:t>
            </a:r>
          </a:p>
          <a:p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AlertDialog</a:t>
            </a:r>
            <a:endParaRPr lang="pt-BR" dirty="0"/>
          </a:p>
        </p:txBody>
      </p:sp>
      <p:pic>
        <p:nvPicPr>
          <p:cNvPr id="4" name="Imagem 3" descr="al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5091904" cy="1368152"/>
          </a:xfrm>
          <a:prstGeom prst="rect">
            <a:avLst/>
          </a:prstGeom>
        </p:spPr>
      </p:pic>
      <p:pic>
        <p:nvPicPr>
          <p:cNvPr id="5" name="Imagem 4" descr="popupIM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725144"/>
            <a:ext cx="2419688" cy="15146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2200" dirty="0" smtClean="0"/>
              <a:t>No final de cada tópico da disciplina é necessário desenvolver um projeto como atividade. O layout dessas atividades são elaborados com o 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Creator</a:t>
            </a:r>
            <a:r>
              <a:rPr lang="pt-BR" sz="2200" dirty="0" smtClean="0"/>
              <a:t> e exportados para o projeto criado.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pt-BR" sz="2200" dirty="0" smtClean="0"/>
              <a:t>Ao final da construção de todo o layout é preciso exportar os </a:t>
            </a:r>
            <a:r>
              <a:rPr lang="pt-BR" sz="2200" dirty="0" err="1" smtClean="0"/>
              <a:t>templates</a:t>
            </a:r>
            <a:r>
              <a:rPr lang="pt-BR" sz="2200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Exportando</a:t>
            </a:r>
            <a:r>
              <a:rPr lang="en-US" dirty="0" smtClean="0"/>
              <a:t> o layout</a:t>
            </a:r>
            <a:endParaRPr lang="pt-BR" dirty="0"/>
          </a:p>
        </p:txBody>
      </p:sp>
      <p:pic>
        <p:nvPicPr>
          <p:cNvPr id="4" name="Imagem 3" descr="export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564904"/>
            <a:ext cx="3168352" cy="7920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9592" y="270892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Clique em </a:t>
            </a:r>
            <a:r>
              <a:rPr lang="pt-BR" dirty="0" err="1" smtClean="0"/>
              <a:t>export</a:t>
            </a: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169638" y="2893586"/>
            <a:ext cx="3922642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99592" y="3789040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aba “</a:t>
            </a:r>
            <a:r>
              <a:rPr lang="pt-BR" dirty="0" err="1" smtClean="0"/>
              <a:t>Zip</a:t>
            </a:r>
            <a:r>
              <a:rPr lang="pt-BR" dirty="0" smtClean="0"/>
              <a:t> File” pressione o botão “Download Project ZIP”</a:t>
            </a:r>
            <a:endParaRPr lang="pt-BR" dirty="0"/>
          </a:p>
        </p:txBody>
      </p:sp>
      <p:pic>
        <p:nvPicPr>
          <p:cNvPr id="9" name="Imagem 8" descr="downloadProj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293096"/>
            <a:ext cx="3312368" cy="2357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Para criar a interface da aplicação, será utilizado o 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creator</a:t>
            </a:r>
            <a:r>
              <a:rPr lang="pt-BR" sz="2200" dirty="0" smtClean="0"/>
              <a:t>, uma ferramenta baseada no framework </a:t>
            </a:r>
            <a:r>
              <a:rPr lang="pt-BR" sz="2200" dirty="0" err="1" smtClean="0"/>
              <a:t>Ionic</a:t>
            </a:r>
            <a:r>
              <a:rPr lang="pt-BR" sz="2200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Criar um novo projeto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492896"/>
            <a:ext cx="2795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Abra o Visual </a:t>
            </a:r>
            <a:r>
              <a:rPr lang="pt-BR" sz="2200" dirty="0" err="1" smtClean="0"/>
              <a:t>Code</a:t>
            </a:r>
            <a:endParaRPr lang="pt-BR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 smtClean="0"/>
              <a:t>Fazer o download do layout </a:t>
            </a:r>
          </a:p>
          <a:p>
            <a:r>
              <a:rPr lang="pt-BR" sz="2200" dirty="0" smtClean="0"/>
              <a:t>Descompactar a pasta</a:t>
            </a:r>
          </a:p>
          <a:p>
            <a:r>
              <a:rPr lang="pt-BR" sz="2200" dirty="0" smtClean="0"/>
              <a:t>Copiar todo o seu conteúdo e colar na pasta </a:t>
            </a:r>
            <a:r>
              <a:rPr lang="pt-BR" sz="2200" dirty="0" err="1" smtClean="0"/>
              <a:t>www</a:t>
            </a:r>
            <a:r>
              <a:rPr lang="pt-BR" sz="2200" dirty="0" smtClean="0"/>
              <a:t> do projeto da atividade criado. </a:t>
            </a:r>
          </a:p>
          <a:p>
            <a:pPr>
              <a:buNone/>
            </a:pPr>
            <a:endParaRPr lang="pt-BR" sz="2200" dirty="0" smtClean="0"/>
          </a:p>
          <a:p>
            <a:pPr indent="0">
              <a:buNone/>
            </a:pPr>
            <a:r>
              <a:rPr lang="pt-BR" sz="2200" dirty="0" smtClean="0"/>
              <a:t>*O código fonte gerado pelo 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Creator</a:t>
            </a:r>
            <a:r>
              <a:rPr lang="pt-BR" sz="2200" dirty="0" smtClean="0"/>
              <a:t> passa a utilizar o </a:t>
            </a:r>
            <a:r>
              <a:rPr lang="pt-BR" sz="2200" dirty="0" err="1" smtClean="0"/>
              <a:t>app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r>
              <a:rPr lang="pt-BR" sz="2200" dirty="0" smtClean="0"/>
              <a:t> no lugar de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r>
              <a:rPr lang="pt-BR" sz="2200" dirty="0" smtClean="0"/>
              <a:t>, arquivo no qual possui a lógica de negócio.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Inserindo no projeto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pt-BR" sz="2200" dirty="0" smtClean="0"/>
              <a:t>Durante o desenvolvimento do projeto será necessário adicionar alguns </a:t>
            </a:r>
            <a:r>
              <a:rPr lang="pt-BR" sz="2200" dirty="0" err="1" smtClean="0"/>
              <a:t>plugins</a:t>
            </a:r>
            <a:r>
              <a:rPr lang="pt-BR" sz="2200" dirty="0" smtClean="0"/>
              <a:t> e módulos.</a:t>
            </a:r>
          </a:p>
          <a:p>
            <a:pPr algn="just">
              <a:buNone/>
            </a:pPr>
            <a:endParaRPr lang="pt-BR" sz="2200" dirty="0" smtClean="0"/>
          </a:p>
          <a:p>
            <a:pPr indent="0">
              <a:buNone/>
            </a:pPr>
            <a:r>
              <a:rPr lang="pt-BR" sz="2200" dirty="0" smtClean="0"/>
              <a:t>Esses </a:t>
            </a:r>
            <a:r>
              <a:rPr lang="pt-BR" sz="2200" dirty="0" err="1" smtClean="0"/>
              <a:t>plugins</a:t>
            </a:r>
            <a:r>
              <a:rPr lang="pt-BR" sz="2200" dirty="0" smtClean="0"/>
              <a:t> permitem a utilização de recursos não presentes no HTML. Como exemplos: </a:t>
            </a:r>
            <a:r>
              <a:rPr lang="pt-BR" sz="2200" dirty="0" err="1" smtClean="0"/>
              <a:t>plugins</a:t>
            </a:r>
            <a:r>
              <a:rPr lang="pt-BR" sz="2200" dirty="0" smtClean="0"/>
              <a:t> de sensores (câmera, GPS, leitor de código de barras).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Plugins</a:t>
            </a:r>
            <a:r>
              <a:rPr lang="pt-BR" dirty="0" smtClean="0"/>
              <a:t> e Módulos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indent="0">
              <a:buNone/>
            </a:pPr>
            <a:r>
              <a:rPr lang="pt-BR" sz="2200" dirty="0" smtClean="0"/>
              <a:t>Uma coleção de extensões do Angular.</a:t>
            </a:r>
            <a:r>
              <a:rPr lang="pt-BR" sz="2200" dirty="0" err="1" smtClean="0"/>
              <a:t>js</a:t>
            </a:r>
            <a:r>
              <a:rPr lang="pt-BR" sz="2200" dirty="0" smtClean="0"/>
              <a:t> que se comunicam com </a:t>
            </a:r>
            <a:r>
              <a:rPr lang="pt-BR" sz="2200" dirty="0" err="1" smtClean="0"/>
              <a:t>plugins</a:t>
            </a:r>
            <a:r>
              <a:rPr lang="pt-BR" sz="2200" dirty="0" smtClean="0"/>
              <a:t> do </a:t>
            </a:r>
            <a:r>
              <a:rPr lang="pt-BR" sz="2200" dirty="0" err="1" smtClean="0"/>
              <a:t>Cordova</a:t>
            </a:r>
            <a:r>
              <a:rPr lang="pt-BR" sz="2200" dirty="0" smtClean="0"/>
              <a:t>.</a:t>
            </a:r>
          </a:p>
          <a:p>
            <a:endParaRPr lang="pt-BR" sz="2200" dirty="0" smtClean="0"/>
          </a:p>
          <a:p>
            <a:r>
              <a:rPr lang="pt-BR" sz="2200" dirty="0" smtClean="0"/>
              <a:t>Realizar o download do </a:t>
            </a:r>
            <a:r>
              <a:rPr lang="pt-BR" sz="2200" dirty="0" err="1" smtClean="0"/>
              <a:t>ng-cordova</a:t>
            </a:r>
            <a:r>
              <a:rPr lang="pt-BR" sz="2200" dirty="0" smtClean="0"/>
              <a:t> em</a:t>
            </a:r>
          </a:p>
          <a:p>
            <a:pPr lvl="1">
              <a:buNone/>
            </a:pPr>
            <a:r>
              <a:rPr lang="pt-BR" sz="2200" dirty="0" smtClean="0">
                <a:hlinkClick r:id="rId2"/>
              </a:rPr>
              <a:t>http://ngcordova.com/</a:t>
            </a:r>
            <a:endParaRPr lang="pt-BR" sz="2200" dirty="0" smtClean="0"/>
          </a:p>
          <a:p>
            <a:pPr lvl="1">
              <a:buNone/>
            </a:pPr>
            <a:endParaRPr lang="pt-BR" sz="2200" dirty="0" smtClean="0"/>
          </a:p>
          <a:p>
            <a:r>
              <a:rPr lang="pt-BR" sz="2200" dirty="0" smtClean="0"/>
              <a:t>Descompactar a pasta</a:t>
            </a:r>
          </a:p>
          <a:p>
            <a:pPr>
              <a:buNone/>
            </a:pPr>
            <a:endParaRPr lang="pt-BR" sz="2200" dirty="0" smtClean="0"/>
          </a:p>
          <a:p>
            <a:r>
              <a:rPr lang="pt-BR" sz="2200" dirty="0" smtClean="0"/>
              <a:t>Copiar </a:t>
            </a:r>
            <a:r>
              <a:rPr lang="pt-BR" sz="2200" dirty="0" err="1" smtClean="0"/>
              <a:t>ng-cordova</a:t>
            </a:r>
            <a:r>
              <a:rPr lang="pt-BR" sz="2200" dirty="0" smtClean="0"/>
              <a:t>.</a:t>
            </a:r>
            <a:r>
              <a:rPr lang="pt-BR" sz="2200" dirty="0" err="1" smtClean="0"/>
              <a:t>min.js</a:t>
            </a:r>
            <a:r>
              <a:rPr lang="pt-BR" sz="2200" dirty="0" smtClean="0"/>
              <a:t> e inserir em </a:t>
            </a:r>
            <a:r>
              <a:rPr lang="pt-BR" sz="2200" dirty="0" err="1" smtClean="0"/>
              <a:t>www</a:t>
            </a:r>
            <a:r>
              <a:rPr lang="pt-BR" sz="2200" dirty="0" smtClean="0"/>
              <a:t>/</a:t>
            </a:r>
            <a:r>
              <a:rPr lang="pt-BR" sz="2200" dirty="0" err="1" smtClean="0"/>
              <a:t>js</a:t>
            </a:r>
            <a:endParaRPr lang="pt-BR" sz="22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NgCordova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sz="2200" dirty="0" smtClean="0"/>
              <a:t>Injetar o arquivo no index.html</a:t>
            </a:r>
          </a:p>
          <a:p>
            <a:pPr lvl="1">
              <a:buNone/>
            </a:pPr>
            <a:r>
              <a:rPr lang="pt-BR" dirty="0" smtClean="0"/>
              <a:t>&lt;script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js</a:t>
            </a:r>
            <a:r>
              <a:rPr lang="pt-BR" dirty="0" smtClean="0"/>
              <a:t>/</a:t>
            </a:r>
            <a:r>
              <a:rPr lang="pt-BR" dirty="0" err="1" smtClean="0"/>
              <a:t>ng-cordova</a:t>
            </a:r>
            <a:r>
              <a:rPr lang="pt-BR" dirty="0" smtClean="0"/>
              <a:t>.</a:t>
            </a:r>
            <a:r>
              <a:rPr lang="pt-BR" dirty="0" err="1" smtClean="0"/>
              <a:t>min.js"&gt;&lt;/script&gt;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sz="2200" dirty="0" smtClean="0"/>
              <a:t>Injetar a dependência no modulo em </a:t>
            </a:r>
            <a:r>
              <a:rPr lang="pt-BR" sz="2200" dirty="0" err="1" smtClean="0"/>
              <a:t>app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endParaRPr lang="pt-BR" sz="2200" dirty="0" smtClean="0"/>
          </a:p>
          <a:p>
            <a:pPr lvl="1">
              <a:buNone/>
            </a:pPr>
            <a:r>
              <a:rPr lang="pt-BR" sz="2000" dirty="0" smtClean="0"/>
              <a:t>angular.module('</a:t>
            </a:r>
            <a:r>
              <a:rPr lang="pt-BR" sz="2000" dirty="0" err="1" smtClean="0"/>
              <a:t>myApp</a:t>
            </a:r>
            <a:r>
              <a:rPr lang="pt-BR" sz="2000" dirty="0" smtClean="0"/>
              <a:t>', ['</a:t>
            </a:r>
            <a:r>
              <a:rPr lang="pt-BR" sz="2000" dirty="0" err="1" smtClean="0"/>
              <a:t>ngCordova</a:t>
            </a:r>
            <a:r>
              <a:rPr lang="pt-BR" sz="2000" dirty="0" smtClean="0"/>
              <a:t>']) 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*Obs. fazer isso para todos os projetos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NgCordova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Espaço Reservado para Conteúdo 3" descr="ionic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8144" y="3429000"/>
            <a:ext cx="2756112" cy="266794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11560" y="1412776"/>
            <a:ext cx="7617791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O framework angular.</a:t>
            </a:r>
            <a:r>
              <a:rPr lang="pt-BR" dirty="0" err="1" smtClean="0"/>
              <a:t>js</a:t>
            </a:r>
            <a:r>
              <a:rPr lang="pt-BR" dirty="0" smtClean="0"/>
              <a:t> possui muitas vezes uma arquitetura MVC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err="1" smtClean="0"/>
              <a:t>Model-View-Controller</a:t>
            </a:r>
            <a:r>
              <a:rPr lang="pt-BR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Model</a:t>
            </a:r>
            <a:r>
              <a:rPr lang="pt-BR" b="1" dirty="0" smtClean="0"/>
              <a:t> </a:t>
            </a:r>
            <a:r>
              <a:rPr lang="pt-BR" dirty="0" smtClean="0"/>
              <a:t>– armazena informações;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Controller</a:t>
            </a:r>
            <a:r>
              <a:rPr lang="pt-BR" b="1" dirty="0" smtClean="0"/>
              <a:t> </a:t>
            </a:r>
            <a:r>
              <a:rPr lang="pt-BR" dirty="0" smtClean="0"/>
              <a:t>– regra de negócio;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View</a:t>
            </a:r>
            <a:r>
              <a:rPr lang="pt-BR" dirty="0" smtClean="0"/>
              <a:t> – layout da aplicação;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troller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4774741"/>
            <a:ext cx="4288337" cy="203863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5" name="Imagem 4" descr="view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4176464" cy="1143160"/>
          </a:xfrm>
          <a:prstGeom prst="rect">
            <a:avLst/>
          </a:prstGeom>
        </p:spPr>
      </p:pic>
      <p:pic>
        <p:nvPicPr>
          <p:cNvPr id="6" name="Imagem 5" descr="moduleE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140968"/>
            <a:ext cx="4176464" cy="2229161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2123728" y="2564904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419872" y="580526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serviceSerializab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4128" y="1304907"/>
            <a:ext cx="2781688" cy="277216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4716016" y="184482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7092280" y="422108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2200" dirty="0" smtClean="0"/>
              <a:t>O arquivo </a:t>
            </a:r>
            <a:r>
              <a:rPr lang="pt-BR" sz="2200" dirty="0" err="1" smtClean="0"/>
              <a:t>route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r>
              <a:rPr lang="pt-BR" sz="2200" dirty="0" smtClean="0"/>
              <a:t> possui toda a rota de navegação da aplicação.</a:t>
            </a:r>
          </a:p>
          <a:p>
            <a:pPr indent="0">
              <a:buNone/>
            </a:pPr>
            <a:r>
              <a:rPr lang="pt-BR" sz="2200" dirty="0" err="1" smtClean="0"/>
              <a:t>ngRoute</a:t>
            </a:r>
            <a:r>
              <a:rPr lang="pt-BR" sz="2200" dirty="0" smtClean="0"/>
              <a:t> – Módulo que direciona a aplicação para diferentes páginas, sem realizar </a:t>
            </a:r>
            <a:r>
              <a:rPr lang="pt-BR" sz="2200" dirty="0" err="1" smtClean="0"/>
              <a:t>reload</a:t>
            </a:r>
            <a:r>
              <a:rPr lang="pt-BR" sz="2200" dirty="0" smtClean="0"/>
              <a:t>.</a:t>
            </a:r>
          </a:p>
          <a:p>
            <a:pPr indent="0"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000" dirty="0" smtClean="0"/>
              <a:t>	$</a:t>
            </a:r>
            <a:r>
              <a:rPr lang="pt-BR" sz="2000" dirty="0" err="1" smtClean="0"/>
              <a:t>urlRouterProvider</a:t>
            </a:r>
            <a:r>
              <a:rPr lang="pt-BR" sz="2000" dirty="0" smtClean="0"/>
              <a:t>.</a:t>
            </a:r>
            <a:r>
              <a:rPr lang="pt-BR" sz="2000" dirty="0" err="1" smtClean="0"/>
              <a:t>otherwise</a:t>
            </a:r>
            <a:r>
              <a:rPr lang="pt-BR" sz="2000" dirty="0" smtClean="0"/>
              <a:t>('/home')</a:t>
            </a:r>
          </a:p>
          <a:p>
            <a:pPr lvl="2">
              <a:buNone/>
            </a:pPr>
            <a:r>
              <a:rPr lang="pt-BR" sz="1600" dirty="0" smtClean="0"/>
              <a:t>- Qual página vai iniciar 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Route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4437112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.</a:t>
            </a:r>
            <a:r>
              <a:rPr lang="pt-BR" sz="1600" dirty="0" err="1" smtClean="0"/>
              <a:t>state</a:t>
            </a:r>
            <a:r>
              <a:rPr lang="pt-BR" sz="1600" dirty="0" smtClean="0"/>
              <a:t>(‘</a:t>
            </a:r>
            <a:r>
              <a:rPr lang="pt-BR" sz="1600" dirty="0" err="1" smtClean="0"/>
              <a:t>page</a:t>
            </a:r>
            <a:r>
              <a:rPr lang="pt-BR" sz="1600" dirty="0" smtClean="0"/>
              <a:t>’,{</a:t>
            </a:r>
          </a:p>
          <a:p>
            <a:r>
              <a:rPr lang="pt-BR" sz="1600" dirty="0" smtClean="0"/>
              <a:t>         url: ’/</a:t>
            </a:r>
            <a:r>
              <a:rPr lang="pt-BR" sz="1600" dirty="0" err="1" smtClean="0"/>
              <a:t>page</a:t>
            </a:r>
            <a:r>
              <a:rPr lang="pt-BR" sz="1600" dirty="0" smtClean="0"/>
              <a:t>’,</a:t>
            </a:r>
          </a:p>
          <a:p>
            <a:r>
              <a:rPr lang="pt-BR" sz="1600" dirty="0" smtClean="0"/>
              <a:t>         </a:t>
            </a:r>
            <a:r>
              <a:rPr lang="pt-BR" sz="1600" dirty="0" err="1" smtClean="0"/>
              <a:t>templateUrl</a:t>
            </a:r>
            <a:r>
              <a:rPr lang="pt-BR" sz="1600" dirty="0" smtClean="0"/>
              <a:t>: ‘</a:t>
            </a:r>
            <a:r>
              <a:rPr lang="pt-BR" sz="1600" dirty="0" err="1" smtClean="0"/>
              <a:t>templates</a:t>
            </a:r>
            <a:r>
              <a:rPr lang="pt-BR" sz="1600" dirty="0" smtClean="0"/>
              <a:t>/page.html’,</a:t>
            </a:r>
          </a:p>
          <a:p>
            <a:r>
              <a:rPr lang="pt-BR" sz="1600" dirty="0" smtClean="0"/>
              <a:t>         </a:t>
            </a:r>
            <a:r>
              <a:rPr lang="pt-BR" sz="1600" dirty="0" err="1" smtClean="0"/>
              <a:t>cache</a:t>
            </a:r>
            <a:r>
              <a:rPr lang="pt-BR" sz="1600" dirty="0" smtClean="0"/>
              <a:t>: </a:t>
            </a:r>
            <a:r>
              <a:rPr lang="pt-BR" sz="1600" dirty="0" err="1" smtClean="0"/>
              <a:t>false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         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: ‘</a:t>
            </a:r>
            <a:r>
              <a:rPr lang="pt-BR" sz="1600" dirty="0" err="1" smtClean="0"/>
              <a:t>pageCtrl</a:t>
            </a:r>
            <a:r>
              <a:rPr lang="pt-BR" sz="1600" dirty="0" smtClean="0"/>
              <a:t>’</a:t>
            </a:r>
          </a:p>
          <a:p>
            <a:r>
              <a:rPr lang="pt-BR" sz="1600" dirty="0" smtClean="0"/>
              <a:t>})	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5147900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armazena dados em </a:t>
            </a:r>
            <a:r>
              <a:rPr lang="pt-BR" dirty="0" err="1" smtClean="0"/>
              <a:t>cache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483768" y="530120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347864" y="5661248"/>
            <a:ext cx="18002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0072" y="573325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 do </a:t>
            </a:r>
            <a:r>
              <a:rPr lang="pt-BR" dirty="0" err="1" smtClean="0"/>
              <a:t>controller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450499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Com o uso do 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Creator</a:t>
            </a:r>
            <a:r>
              <a:rPr lang="pt-BR" sz="2200" dirty="0" smtClean="0"/>
              <a:t>, o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 será construído no </a:t>
            </a:r>
            <a:r>
              <a:rPr lang="pt-BR" sz="2200" dirty="0" err="1" smtClean="0"/>
              <a:t>app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endParaRPr lang="pt-BR" sz="2200" dirty="0" smtClean="0"/>
          </a:p>
          <a:p>
            <a:r>
              <a:rPr lang="pt-BR" sz="2200" dirty="0" smtClean="0"/>
              <a:t>O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 possui toda a lógica da </a:t>
            </a:r>
            <a:r>
              <a:rPr lang="pt-BR" sz="2200" dirty="0" err="1" smtClean="0"/>
              <a:t>app</a:t>
            </a:r>
            <a:r>
              <a:rPr lang="pt-BR" sz="2200" dirty="0" smtClean="0"/>
              <a:t> e cada </a:t>
            </a:r>
            <a:r>
              <a:rPr lang="pt-BR" sz="2200" dirty="0" err="1" smtClean="0"/>
              <a:t>view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, conforme o exemplo: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 descr="controllerHome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5517232"/>
            <a:ext cx="4932040" cy="1143160"/>
          </a:xfrm>
          <a:prstGeom prst="rect">
            <a:avLst/>
          </a:prstGeom>
        </p:spPr>
      </p:pic>
      <p:pic>
        <p:nvPicPr>
          <p:cNvPr id="5" name="Imagem 4" descr="controllerHomeR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24944"/>
            <a:ext cx="2886478" cy="1000265"/>
          </a:xfrm>
          <a:prstGeom prst="rect">
            <a:avLst/>
          </a:prstGeom>
        </p:spPr>
      </p:pic>
      <p:pic>
        <p:nvPicPr>
          <p:cNvPr id="6" name="Imagem 5" descr="controllerHom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4362" y="4149080"/>
            <a:ext cx="6354062" cy="1124107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3347864" y="342900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0" y="328498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Rota – </a:t>
            </a:r>
            <a:r>
              <a:rPr lang="pt-BR" dirty="0" err="1" smtClean="0"/>
              <a:t>route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4509120"/>
            <a:ext cx="205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View</a:t>
            </a:r>
            <a:r>
              <a:rPr lang="pt-BR" sz="1600" dirty="0" smtClean="0"/>
              <a:t> – home.html</a:t>
            </a:r>
            <a:endParaRPr lang="pt-BR" sz="16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187624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19672" y="57332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Controller</a:t>
            </a:r>
            <a:r>
              <a:rPr lang="pt-BR" dirty="0" smtClean="0"/>
              <a:t> –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411760" y="616530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Um objeto que se refere ao modelo da </a:t>
            </a:r>
            <a:r>
              <a:rPr lang="pt-BR" sz="2200" dirty="0" err="1" smtClean="0"/>
              <a:t>app</a:t>
            </a:r>
            <a:r>
              <a:rPr lang="pt-BR" sz="2200" dirty="0" smtClean="0"/>
              <a:t>, possui o acesso aos atributos da </a:t>
            </a:r>
            <a:r>
              <a:rPr lang="pt-BR" sz="2200" dirty="0" err="1" smtClean="0"/>
              <a:t>view</a:t>
            </a:r>
            <a:r>
              <a:rPr lang="pt-BR" sz="2200" dirty="0" smtClean="0"/>
              <a:t> para manipular no </a:t>
            </a:r>
            <a:r>
              <a:rPr lang="pt-BR" sz="2200" dirty="0" err="1" smtClean="0"/>
              <a:t>controller</a:t>
            </a:r>
            <a:endParaRPr lang="pt-BR" sz="2200" dirty="0" smtClean="0"/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err="1" smtClean="0"/>
              <a:t>View</a:t>
            </a:r>
            <a:r>
              <a:rPr lang="pt-BR" sz="22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 &lt;input 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" </a:t>
            </a:r>
            <a:r>
              <a:rPr lang="pt-BR" sz="1600" dirty="0" err="1" smtClean="0"/>
              <a:t>placeholder</a:t>
            </a:r>
            <a:r>
              <a:rPr lang="pt-BR" sz="1600" dirty="0" smtClean="0"/>
              <a:t>="João" </a:t>
            </a:r>
            <a:r>
              <a:rPr lang="pt-BR" sz="1600" dirty="0" err="1" smtClean="0"/>
              <a:t>ng-model</a:t>
            </a:r>
            <a:r>
              <a:rPr lang="pt-BR" sz="1600" dirty="0" smtClean="0"/>
              <a:t>="input.</a:t>
            </a:r>
            <a:r>
              <a:rPr lang="pt-BR" sz="1600" dirty="0" err="1" smtClean="0"/>
              <a:t>name</a:t>
            </a:r>
            <a:r>
              <a:rPr lang="pt-BR" sz="1600" dirty="0" smtClean="0"/>
              <a:t>"&gt;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2200" dirty="0" err="1" smtClean="0"/>
              <a:t>Controller</a:t>
            </a:r>
            <a:r>
              <a:rPr lang="pt-BR" sz="22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 .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('pesquisa',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($</a:t>
            </a:r>
            <a:r>
              <a:rPr lang="pt-BR" sz="1600" dirty="0" err="1" smtClean="0"/>
              <a:t>scope</a:t>
            </a:r>
            <a:r>
              <a:rPr lang="pt-BR" sz="1600" dirty="0" smtClean="0"/>
              <a:t>) {</a:t>
            </a:r>
          </a:p>
          <a:p>
            <a:pPr>
              <a:buNone/>
            </a:pPr>
            <a:r>
              <a:rPr lang="pt-BR" sz="1600" dirty="0" smtClean="0"/>
              <a:t>	$</a:t>
            </a:r>
            <a:r>
              <a:rPr lang="pt-BR" sz="1600" dirty="0" err="1" smtClean="0"/>
              <a:t>scope</a:t>
            </a:r>
            <a:r>
              <a:rPr lang="pt-BR" sz="1600" dirty="0" smtClean="0"/>
              <a:t>.input = [];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alert</a:t>
            </a:r>
            <a:r>
              <a:rPr lang="pt-BR" sz="1600" dirty="0" smtClean="0"/>
              <a:t>(“Olá ”+$</a:t>
            </a:r>
            <a:r>
              <a:rPr lang="pt-BR" sz="1600" dirty="0" err="1" smtClean="0"/>
              <a:t>scope</a:t>
            </a:r>
            <a:r>
              <a:rPr lang="pt-BR" sz="1600" dirty="0" smtClean="0"/>
              <a:t>.input.</a:t>
            </a:r>
            <a:r>
              <a:rPr lang="pt-BR" sz="1600" dirty="0" err="1" smtClean="0"/>
              <a:t>name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 });</a:t>
            </a:r>
          </a:p>
          <a:p>
            <a:pPr>
              <a:buNone/>
            </a:pP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$</a:t>
            </a:r>
            <a:r>
              <a:rPr lang="pt-BR" dirty="0" err="1" smtClean="0"/>
              <a:t>scope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pt-BR" sz="2200" dirty="0" smtClean="0"/>
              <a:t>Para executar a aplicação direto em um dispositivo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, basta executar o comando:</a:t>
            </a:r>
          </a:p>
          <a:p>
            <a:pPr>
              <a:buNone/>
            </a:pPr>
            <a:r>
              <a:rPr lang="pt-BR" sz="2200" dirty="0" smtClean="0"/>
              <a:t>-&gt;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run</a:t>
            </a:r>
            <a:r>
              <a:rPr lang="pt-BR" sz="2200" dirty="0" smtClean="0"/>
              <a:t> </a:t>
            </a:r>
            <a:r>
              <a:rPr lang="pt-BR" sz="2200" dirty="0" err="1" smtClean="0"/>
              <a:t>android</a:t>
            </a:r>
            <a:endParaRPr lang="pt-BR" sz="2200" dirty="0" smtClean="0"/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	Para executar no browser simulando um dispositivo, execute o comando:</a:t>
            </a:r>
          </a:p>
          <a:p>
            <a:pPr>
              <a:buNone/>
            </a:pPr>
            <a:r>
              <a:rPr lang="pt-BR" sz="2200" dirty="0" smtClean="0"/>
              <a:t>-&gt; </a:t>
            </a:r>
            <a:r>
              <a:rPr lang="pt-BR" sz="2200" dirty="0" err="1" smtClean="0"/>
              <a:t>ionic</a:t>
            </a:r>
            <a:r>
              <a:rPr lang="pt-BR" sz="2200" dirty="0" smtClean="0"/>
              <a:t> serve</a:t>
            </a:r>
          </a:p>
          <a:p>
            <a:pPr>
              <a:buNone/>
            </a:pPr>
            <a:r>
              <a:rPr lang="pt-BR" sz="2200" dirty="0" smtClean="0"/>
              <a:t>	E escolha local host.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Executar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Você pode criar o seu projeto com três tipos de </a:t>
            </a:r>
            <a:r>
              <a:rPr lang="pt-BR" sz="2400" dirty="0" err="1" smtClean="0"/>
              <a:t>templates</a:t>
            </a:r>
            <a:r>
              <a:rPr lang="pt-BR" sz="2400" dirty="0" smtClean="0"/>
              <a:t>: </a:t>
            </a:r>
            <a:r>
              <a:rPr lang="pt-BR" sz="2400" dirty="0" err="1" smtClean="0"/>
              <a:t>blank</a:t>
            </a:r>
            <a:r>
              <a:rPr lang="pt-BR" sz="2400" dirty="0" smtClean="0"/>
              <a:t>, </a:t>
            </a:r>
            <a:r>
              <a:rPr lang="pt-BR" sz="2400" dirty="0" err="1" smtClean="0"/>
              <a:t>tabs</a:t>
            </a:r>
            <a:r>
              <a:rPr lang="pt-BR" sz="2400" dirty="0" smtClean="0"/>
              <a:t> e </a:t>
            </a:r>
            <a:r>
              <a:rPr lang="pt-BR" sz="2400" dirty="0" err="1" smtClean="0"/>
              <a:t>sidemenu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-&gt;</a:t>
            </a:r>
            <a:r>
              <a:rPr lang="pt-BR" sz="2400" dirty="0" err="1" smtClean="0"/>
              <a:t>ionic</a:t>
            </a:r>
            <a:r>
              <a:rPr lang="pt-BR" sz="2400" dirty="0" smtClean="0"/>
              <a:t> start </a:t>
            </a:r>
            <a:r>
              <a:rPr lang="pt-BR" sz="2400" dirty="0" err="1" smtClean="0"/>
              <a:t>nomeProject</a:t>
            </a:r>
            <a:r>
              <a:rPr lang="pt-BR" sz="2400" dirty="0" smtClean="0"/>
              <a:t> </a:t>
            </a:r>
            <a:r>
              <a:rPr lang="pt-BR" sz="2400" dirty="0" err="1" smtClean="0"/>
              <a:t>tabs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-&gt; cd </a:t>
            </a:r>
            <a:r>
              <a:rPr lang="pt-BR" sz="2400" dirty="0" err="1" smtClean="0"/>
              <a:t>nameProject</a:t>
            </a:r>
            <a:endParaRPr lang="pt-BR" sz="24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Templates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Emulador</a:t>
            </a:r>
          </a:p>
          <a:p>
            <a:pPr lvl="1">
              <a:buNone/>
            </a:pPr>
            <a:r>
              <a:rPr lang="pt-BR" sz="2200" dirty="0" smtClean="0"/>
              <a:t>Para executar pelo emulador*, execute o comando:</a:t>
            </a:r>
          </a:p>
          <a:p>
            <a:pPr lvl="1">
              <a:buNone/>
            </a:pPr>
            <a:r>
              <a:rPr lang="pt-BR" sz="2200" dirty="0" smtClean="0"/>
              <a:t>-&gt; </a:t>
            </a:r>
            <a:r>
              <a:rPr lang="pt-BR" sz="2200" dirty="0" err="1" smtClean="0"/>
              <a:t>ionic</a:t>
            </a:r>
            <a:r>
              <a:rPr lang="pt-BR" sz="2200" dirty="0" smtClean="0"/>
              <a:t> </a:t>
            </a:r>
            <a:r>
              <a:rPr lang="pt-BR" sz="2200" dirty="0" err="1" smtClean="0"/>
              <a:t>emulate</a:t>
            </a:r>
            <a:r>
              <a:rPr lang="pt-BR" sz="2200" dirty="0" smtClean="0"/>
              <a:t> </a:t>
            </a:r>
            <a:r>
              <a:rPr lang="pt-BR" sz="2200" dirty="0" err="1" smtClean="0"/>
              <a:t>android</a:t>
            </a:r>
            <a:endParaRPr lang="pt-BR" sz="2200" dirty="0" smtClean="0"/>
          </a:p>
          <a:p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*</a:t>
            </a:r>
            <a:r>
              <a:rPr lang="pt-BR" sz="2200" dirty="0" err="1" smtClean="0"/>
              <a:t>Obs</a:t>
            </a:r>
            <a:r>
              <a:rPr lang="pt-BR" sz="2200" dirty="0" smtClean="0"/>
              <a:t>: O emulador do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precisa estar instalado.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Executar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Com a </a:t>
            </a:r>
            <a:r>
              <a:rPr lang="pt-BR" sz="2200" dirty="0" err="1" smtClean="0"/>
              <a:t>app</a:t>
            </a:r>
            <a:r>
              <a:rPr lang="pt-BR" sz="2200" dirty="0" smtClean="0"/>
              <a:t> executando pelo dispositivo, é possível verificar a ocorrência de erros pelo console do browser através da url:</a:t>
            </a:r>
          </a:p>
          <a:p>
            <a:pPr lvl="1" algn="just">
              <a:buNone/>
            </a:pPr>
            <a:r>
              <a:rPr lang="pt-BR" sz="2200" dirty="0" smtClean="0"/>
              <a:t>-&gt; </a:t>
            </a:r>
            <a:r>
              <a:rPr lang="pt-BR" sz="2200" dirty="0" err="1" smtClean="0"/>
              <a:t>chrome</a:t>
            </a:r>
            <a:r>
              <a:rPr lang="pt-BR" sz="2200" dirty="0" smtClean="0"/>
              <a:t>://</a:t>
            </a:r>
            <a:r>
              <a:rPr lang="pt-BR" sz="2200" dirty="0" err="1" smtClean="0"/>
              <a:t>inspect</a:t>
            </a:r>
            <a:endParaRPr lang="pt-BR" sz="2200" dirty="0" smtClean="0"/>
          </a:p>
          <a:p>
            <a:pPr lvl="1" algn="just">
              <a:buNone/>
            </a:pPr>
            <a:endParaRPr lang="pt-BR" sz="2200" dirty="0" smtClean="0"/>
          </a:p>
          <a:p>
            <a:pPr lvl="1" algn="just">
              <a:buNone/>
            </a:pPr>
            <a:endParaRPr lang="pt-BR" sz="2200" dirty="0" smtClean="0"/>
          </a:p>
          <a:p>
            <a:pPr lvl="1" algn="just">
              <a:buNone/>
            </a:pPr>
            <a:endParaRPr lang="pt-BR" sz="2200" dirty="0" smtClean="0"/>
          </a:p>
          <a:p>
            <a:pPr lvl="1" algn="just">
              <a:buNone/>
            </a:pPr>
            <a:endParaRPr lang="pt-BR" sz="2200" dirty="0" smtClean="0"/>
          </a:p>
          <a:p>
            <a:pPr lvl="1" algn="just">
              <a:buNone/>
            </a:pPr>
            <a:r>
              <a:rPr lang="pt-BR" sz="2200" dirty="0" smtClean="0"/>
              <a:t>Clique em </a:t>
            </a:r>
            <a:r>
              <a:rPr lang="pt-BR" sz="2200" dirty="0" err="1" smtClean="0"/>
              <a:t>inspect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pPr algn="ctr"/>
            <a:r>
              <a:rPr lang="pt-BR" dirty="0" err="1" smtClean="0"/>
              <a:t>Inspect</a:t>
            </a:r>
            <a:endParaRPr lang="pt-BR" dirty="0"/>
          </a:p>
        </p:txBody>
      </p:sp>
      <p:pic>
        <p:nvPicPr>
          <p:cNvPr id="4" name="Imagem 3" descr="insp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1" y="3212976"/>
            <a:ext cx="4477895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https://creator.ionic.io/app/login</a:t>
            </a:r>
            <a:endParaRPr lang="pt-BR" dirty="0" smtClean="0"/>
          </a:p>
          <a:p>
            <a:r>
              <a:rPr lang="pt-BR" dirty="0" smtClean="0"/>
              <a:t>http://ionicframework.com/getting-started/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-&gt; </a:t>
            </a:r>
            <a:r>
              <a:rPr lang="pt-BR" sz="2400" dirty="0" err="1" smtClean="0"/>
              <a:t>ionic</a:t>
            </a:r>
            <a:r>
              <a:rPr lang="pt-BR" sz="2400" dirty="0" smtClean="0"/>
              <a:t> </a:t>
            </a:r>
            <a:r>
              <a:rPr lang="pt-BR" sz="2400" dirty="0" err="1" smtClean="0"/>
              <a:t>platform</a:t>
            </a:r>
            <a:r>
              <a:rPr lang="pt-BR" sz="2400" dirty="0" smtClean="0"/>
              <a:t> </a:t>
            </a:r>
            <a:r>
              <a:rPr lang="pt-BR" sz="2400" dirty="0" err="1" smtClean="0"/>
              <a:t>add</a:t>
            </a:r>
            <a:r>
              <a:rPr lang="pt-BR" sz="2400" dirty="0" smtClean="0"/>
              <a:t>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-&gt; </a:t>
            </a:r>
            <a:r>
              <a:rPr lang="pt-BR" sz="2400" dirty="0" err="1" smtClean="0"/>
              <a:t>ionic</a:t>
            </a:r>
            <a:r>
              <a:rPr lang="pt-BR" sz="2400" dirty="0" smtClean="0"/>
              <a:t> </a:t>
            </a:r>
            <a:r>
              <a:rPr lang="pt-BR" sz="2400" dirty="0" err="1" smtClean="0"/>
              <a:t>platform</a:t>
            </a:r>
            <a:r>
              <a:rPr lang="pt-BR" sz="2400" dirty="0" smtClean="0"/>
              <a:t> </a:t>
            </a:r>
            <a:r>
              <a:rPr lang="pt-BR" sz="2400" dirty="0" err="1" smtClean="0"/>
              <a:t>add</a:t>
            </a:r>
            <a:r>
              <a:rPr lang="pt-BR" sz="2400" dirty="0" smtClean="0"/>
              <a:t> </a:t>
            </a:r>
            <a:r>
              <a:rPr lang="pt-BR" sz="2400" dirty="0" err="1" smtClean="0"/>
              <a:t>ios</a:t>
            </a:r>
            <a:endParaRPr lang="pt-BR" sz="2400" dirty="0" smtClean="0"/>
          </a:p>
          <a:p>
            <a:endParaRPr lang="pt-BR" dirty="0" smtClean="0"/>
          </a:p>
          <a:p>
            <a:r>
              <a:rPr lang="pt-BR" sz="2200" dirty="0" err="1" smtClean="0"/>
              <a:t>Obs</a:t>
            </a:r>
            <a:r>
              <a:rPr lang="pt-BR" sz="2200" dirty="0" smtClean="0"/>
              <a:t> – caso ocorra o erro por não existir o arquivo “</a:t>
            </a:r>
            <a:r>
              <a:rPr lang="pt-BR" sz="2200" dirty="0" err="1" smtClean="0"/>
              <a:t>ionic</a:t>
            </a:r>
            <a:r>
              <a:rPr lang="pt-BR" sz="2200" dirty="0" smtClean="0"/>
              <a:t>.</a:t>
            </a:r>
            <a:r>
              <a:rPr lang="pt-BR" sz="2200" dirty="0" err="1" smtClean="0"/>
              <a:t>config</a:t>
            </a:r>
            <a:r>
              <a:rPr lang="pt-BR" sz="2200" dirty="0" smtClean="0"/>
              <a:t>.</a:t>
            </a:r>
            <a:r>
              <a:rPr lang="pt-BR" sz="2200" dirty="0" err="1" smtClean="0"/>
              <a:t>json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Criar este arquivo globalmente com o conteúdo: </a:t>
            </a:r>
          </a:p>
          <a:p>
            <a:r>
              <a:rPr lang="pt-BR" sz="2200" dirty="0" smtClean="0"/>
              <a:t>{"</a:t>
            </a:r>
            <a:r>
              <a:rPr lang="pt-BR" sz="2200" dirty="0" err="1" smtClean="0"/>
              <a:t>name</a:t>
            </a:r>
            <a:r>
              <a:rPr lang="pt-BR" sz="2200" dirty="0" smtClean="0"/>
              <a:t>": "</a:t>
            </a:r>
            <a:r>
              <a:rPr lang="pt-BR" sz="2200" dirty="0" err="1" smtClean="0"/>
              <a:t>nameProject</a:t>
            </a:r>
            <a:r>
              <a:rPr lang="pt-BR" sz="2200" dirty="0" smtClean="0"/>
              <a:t>",</a:t>
            </a:r>
          </a:p>
          <a:p>
            <a:r>
              <a:rPr lang="pt-BR" sz="2200" dirty="0" smtClean="0"/>
              <a:t>  "</a:t>
            </a:r>
            <a:r>
              <a:rPr lang="pt-BR" sz="2200" dirty="0" err="1" smtClean="0"/>
              <a:t>app_id</a:t>
            </a:r>
            <a:r>
              <a:rPr lang="pt-BR" sz="2200" dirty="0" smtClean="0"/>
              <a:t>": "“</a:t>
            </a:r>
          </a:p>
          <a:p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Adicionando plataforma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 smtClean="0"/>
              <a:t>Fazer o download do projeto exemplo</a:t>
            </a:r>
          </a:p>
          <a:p>
            <a:r>
              <a:rPr lang="pt-BR" sz="2200" dirty="0" smtClean="0"/>
              <a:t>Descompactar a pasta</a:t>
            </a:r>
          </a:p>
          <a:p>
            <a:r>
              <a:rPr lang="pt-BR" sz="2200" dirty="0" smtClean="0"/>
              <a:t>Copiar todo o seu conteúdo e colar na pasta </a:t>
            </a:r>
            <a:r>
              <a:rPr lang="pt-BR" sz="2200" dirty="0" err="1" smtClean="0"/>
              <a:t>www</a:t>
            </a:r>
            <a:r>
              <a:rPr lang="pt-BR" sz="2200" dirty="0" smtClean="0"/>
              <a:t> do projeto criado. </a:t>
            </a:r>
          </a:p>
          <a:p>
            <a:pPr>
              <a:buNone/>
            </a:pPr>
            <a:endParaRPr lang="pt-BR" sz="2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Projetos Exemplos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Crie um conta no </a:t>
            </a:r>
            <a:r>
              <a:rPr lang="pt-BR" sz="2400" dirty="0" err="1" smtClean="0"/>
              <a:t>ionic</a:t>
            </a:r>
            <a:r>
              <a:rPr lang="pt-BR" sz="2400" dirty="0" smtClean="0"/>
              <a:t> </a:t>
            </a:r>
            <a:r>
              <a:rPr lang="pt-BR" sz="2400" dirty="0" err="1" smtClean="0"/>
              <a:t>creator</a:t>
            </a:r>
            <a:r>
              <a:rPr lang="pt-BR" sz="2400" dirty="0" smtClean="0"/>
              <a:t>:</a:t>
            </a:r>
          </a:p>
          <a:p>
            <a:pPr>
              <a:buNone/>
            </a:pPr>
            <a:r>
              <a:rPr lang="pt-BR" sz="2400" dirty="0" smtClean="0">
                <a:hlinkClick r:id="rId2"/>
              </a:rPr>
              <a:t>https://creator.ionic.io/app/signup</a:t>
            </a:r>
            <a:endParaRPr lang="pt-BR" sz="2400" dirty="0" smtClean="0"/>
          </a:p>
          <a:p>
            <a:r>
              <a:rPr lang="pt-BR" sz="2400" dirty="0" smtClean="0"/>
              <a:t>Realizar </a:t>
            </a:r>
            <a:r>
              <a:rPr lang="pt-BR" sz="2400" dirty="0" err="1" smtClean="0"/>
              <a:t>login</a:t>
            </a:r>
            <a:r>
              <a:rPr lang="pt-BR" sz="2400" dirty="0" smtClean="0"/>
              <a:t> na conta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Ionic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tart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24128" y="1340768"/>
            <a:ext cx="3010320" cy="244826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uma página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1412776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Clique em </a:t>
            </a:r>
            <a:r>
              <a:rPr lang="pt-BR" dirty="0" err="1" smtClean="0"/>
              <a:t>Add</a:t>
            </a:r>
            <a:r>
              <a:rPr lang="pt-BR" dirty="0" smtClean="0"/>
              <a:t> Page para criar um nova</a:t>
            </a:r>
          </a:p>
          <a:p>
            <a:r>
              <a:rPr lang="pt-BR" dirty="0" smtClean="0"/>
              <a:t> página</a:t>
            </a:r>
            <a:endParaRPr lang="pt-BR" dirty="0"/>
          </a:p>
        </p:txBody>
      </p:sp>
      <p:pic>
        <p:nvPicPr>
          <p:cNvPr id="6" name="Imagem 5" descr="editNam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708920"/>
            <a:ext cx="3010320" cy="371526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67944" y="422108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lateral direita da site, é possível o editar o caminho, o título e entre outras opções.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860032" y="1916832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2"/>
          </p:cNvCxnSpPr>
          <p:nvPr/>
        </p:nvCxnSpPr>
        <p:spPr>
          <a:xfrm flipH="1">
            <a:off x="4211960" y="5144418"/>
            <a:ext cx="2052228" cy="30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Elemento utilizado geralmente para demonstrar um título;</a:t>
            </a:r>
          </a:p>
          <a:p>
            <a:r>
              <a:rPr lang="pt-BR" sz="2200" dirty="0" smtClean="0"/>
              <a:t>Representa o H1 da </a:t>
            </a:r>
            <a:r>
              <a:rPr lang="pt-BR" sz="2200" dirty="0" err="1" smtClean="0"/>
              <a:t>tag</a:t>
            </a:r>
            <a:r>
              <a:rPr lang="pt-BR" sz="2200" dirty="0" smtClean="0"/>
              <a:t> HTML.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Heading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 descr="hea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2060848"/>
            <a:ext cx="2592288" cy="247736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4932040" y="2780928"/>
            <a:ext cx="15841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editHead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3933056"/>
            <a:ext cx="2838846" cy="108600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83568" y="3068960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Editar conteúdo da uma </a:t>
            </a:r>
            <a:r>
              <a:rPr lang="pt-BR" dirty="0" err="1" smtClean="0"/>
              <a:t>Heading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95736" y="3356992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55576" y="5373216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ionic</a:t>
            </a:r>
            <a:r>
              <a:rPr lang="pt-BR" dirty="0" smtClean="0"/>
              <a:t> adiciona a classe bar-header </a:t>
            </a:r>
          </a:p>
          <a:p>
            <a:r>
              <a:rPr lang="en-US" sz="1600" dirty="0" smtClean="0"/>
              <a:t>			&lt;div class="bar </a:t>
            </a:r>
            <a:r>
              <a:rPr lang="en-US" sz="1600" dirty="0" err="1" smtClean="0"/>
              <a:t>bar</a:t>
            </a:r>
            <a:r>
              <a:rPr lang="en-US" sz="1600" dirty="0" smtClean="0"/>
              <a:t>-header bar-light"&gt; </a:t>
            </a:r>
          </a:p>
          <a:p>
            <a:r>
              <a:rPr lang="en-US" sz="1600" dirty="0" smtClean="0"/>
              <a:t>			         &lt;h1 class="title"&gt;bar-light&lt;/h1&gt;</a:t>
            </a:r>
          </a:p>
          <a:p>
            <a:r>
              <a:rPr lang="en-US" sz="1600" dirty="0" smtClean="0"/>
              <a:t>			 &lt;/div&gt;</a:t>
            </a:r>
            <a:endParaRPr lang="pt-BR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18864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 smtClean="0"/>
              <a:t>Utilizado para a escrita de um texto;</a:t>
            </a:r>
          </a:p>
          <a:p>
            <a:r>
              <a:rPr lang="pt-BR" sz="2200" dirty="0" smtClean="0"/>
              <a:t>Tamanho de fonte padrão do site porém ajustável;</a:t>
            </a:r>
          </a:p>
          <a:p>
            <a:r>
              <a:rPr lang="pt-BR" sz="2200" dirty="0" smtClean="0"/>
              <a:t>Assim como cor e orientação, elementos por padrão já possuem suas características.</a:t>
            </a:r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endParaRPr lang="pt-BR" sz="2200" dirty="0" smtClean="0"/>
          </a:p>
          <a:p>
            <a:pPr>
              <a:buNone/>
            </a:pPr>
            <a:r>
              <a:rPr lang="pt-BR" sz="1800" dirty="0" smtClean="0"/>
              <a:t>  Exemplo:&lt;</a:t>
            </a:r>
            <a:r>
              <a:rPr lang="pt-BR" sz="1800" b="1" dirty="0" smtClean="0"/>
              <a:t>p</a:t>
            </a:r>
            <a:r>
              <a:rPr lang="pt-BR" sz="1800" dirty="0" smtClean="0"/>
              <a:t>&gt;Item </a:t>
            </a:r>
            <a:r>
              <a:rPr lang="pt-BR" sz="1800" dirty="0" err="1" smtClean="0"/>
              <a:t>Paragraph</a:t>
            </a:r>
            <a:r>
              <a:rPr lang="pt-BR" sz="1800" dirty="0" smtClean="0"/>
              <a:t>&lt;/</a:t>
            </a:r>
            <a:r>
              <a:rPr lang="pt-BR" sz="1800" b="1" dirty="0" smtClean="0"/>
              <a:t>p</a:t>
            </a:r>
            <a:r>
              <a:rPr lang="pt-BR" sz="1800" dirty="0" smtClean="0"/>
              <a:t>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Paragraph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 descr="editPara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708920"/>
            <a:ext cx="3168352" cy="274955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9592" y="3861048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Editar conteúdo do </a:t>
            </a:r>
            <a:r>
              <a:rPr lang="pt-BR" dirty="0" err="1" smtClean="0"/>
              <a:t>paragraph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275856" y="4437112"/>
            <a:ext cx="24482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3823</TotalTime>
  <Words>914</Words>
  <Application>Microsoft Office PowerPoint</Application>
  <PresentationFormat>Apresentação na tela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Concurso</vt:lpstr>
      <vt:lpstr>Elementos básicos de GUI: Heading, Buttons, Input, Toast e AlertDialogs </vt:lpstr>
      <vt:lpstr>Criar um novo projeto</vt:lpstr>
      <vt:lpstr>Templates</vt:lpstr>
      <vt:lpstr>Adicionando plataforma</vt:lpstr>
      <vt:lpstr>Projetos Exemplos</vt:lpstr>
      <vt:lpstr>Ionic Creator</vt:lpstr>
      <vt:lpstr>Criando uma página</vt:lpstr>
      <vt:lpstr>Heading </vt:lpstr>
      <vt:lpstr>Paragraph </vt:lpstr>
      <vt:lpstr>Button</vt:lpstr>
      <vt:lpstr>Button</vt:lpstr>
      <vt:lpstr>Button</vt:lpstr>
      <vt:lpstr>Input</vt:lpstr>
      <vt:lpstr>Input</vt:lpstr>
      <vt:lpstr>Toast</vt:lpstr>
      <vt:lpstr>Toast</vt:lpstr>
      <vt:lpstr>AlertDialog</vt:lpstr>
      <vt:lpstr>Atividades</vt:lpstr>
      <vt:lpstr>Exportando o layout</vt:lpstr>
      <vt:lpstr>Inserindo no projeto</vt:lpstr>
      <vt:lpstr>Plugins e Módulos</vt:lpstr>
      <vt:lpstr>NgCordova</vt:lpstr>
      <vt:lpstr>NgCordova</vt:lpstr>
      <vt:lpstr>MVC</vt:lpstr>
      <vt:lpstr>MVC</vt:lpstr>
      <vt:lpstr>Route.js</vt:lpstr>
      <vt:lpstr>Controller</vt:lpstr>
      <vt:lpstr>$scope</vt:lpstr>
      <vt:lpstr>Executar</vt:lpstr>
      <vt:lpstr>Executar</vt:lpstr>
      <vt:lpstr>Inspect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Híbrido: Telas</dc:title>
  <dc:creator>Marcelo Cataoca</dc:creator>
  <cp:lastModifiedBy>Marcelo Cataoca</cp:lastModifiedBy>
  <cp:revision>112</cp:revision>
  <dcterms:created xsi:type="dcterms:W3CDTF">2016-09-29T02:10:52Z</dcterms:created>
  <dcterms:modified xsi:type="dcterms:W3CDTF">2017-04-25T02:59:50Z</dcterms:modified>
</cp:coreProperties>
</file>