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8" r:id="rId6"/>
    <p:sldId id="265" r:id="rId7"/>
    <p:sldId id="264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514D29-5CA1-46E0-991F-B6E3CBEC1D81}" type="datetimeFigureOut">
              <a:rPr lang="pt-BR" smtClean="0"/>
              <a:pPr/>
              <a:t>26/04/2017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6D623E-66D9-43E2-B764-1344CC2E3E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novo projeto;</a:t>
            </a:r>
          </a:p>
          <a:p>
            <a:r>
              <a:rPr lang="pt-BR" dirty="0" smtClean="0"/>
              <a:t>Definir telas a ser mostradas;</a:t>
            </a:r>
          </a:p>
          <a:p>
            <a:r>
              <a:rPr lang="pt-BR" dirty="0" smtClean="0"/>
              <a:t>Criar fluxo entre as telas;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Abertura e fechamento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As diretivas do </a:t>
            </a:r>
            <a:r>
              <a:rPr lang="pt-BR" sz="2000" dirty="0" err="1" smtClean="0"/>
              <a:t>AngularJS</a:t>
            </a:r>
            <a:r>
              <a:rPr lang="pt-BR" sz="2000" dirty="0" smtClean="0"/>
              <a:t> são marcações do elemento DOM que executam comportamentos específicos. A baixo, algumas das diretivas mais utilizadas nos projetos:</a:t>
            </a:r>
          </a:p>
          <a:p>
            <a:pPr>
              <a:buNone/>
            </a:pPr>
            <a:endParaRPr lang="pt-BR" sz="2000" dirty="0" smtClean="0"/>
          </a:p>
          <a:p>
            <a:pPr lvl="1">
              <a:buNone/>
            </a:pPr>
            <a:r>
              <a:rPr lang="pt-BR" sz="1800" dirty="0" err="1" smtClean="0"/>
              <a:t>ng-controller</a:t>
            </a:r>
            <a:r>
              <a:rPr lang="pt-BR" sz="1800" dirty="0" smtClean="0"/>
              <a:t>: diretiva que define o </a:t>
            </a:r>
            <a:r>
              <a:rPr lang="pt-BR" sz="1800" dirty="0" err="1" smtClean="0"/>
              <a:t>controller</a:t>
            </a:r>
            <a:r>
              <a:rPr lang="pt-BR" sz="1800" dirty="0" smtClean="0"/>
              <a:t> da aplicação</a:t>
            </a:r>
          </a:p>
          <a:p>
            <a:pPr indent="0">
              <a:buNone/>
            </a:pPr>
            <a:r>
              <a:rPr lang="pt-BR" sz="1800" dirty="0" err="1" smtClean="0"/>
              <a:t>ng-model</a:t>
            </a:r>
            <a:r>
              <a:rPr lang="pt-BR" sz="1800" dirty="0" smtClean="0"/>
              <a:t>: conecta os valores da </a:t>
            </a:r>
            <a:r>
              <a:rPr lang="pt-BR" sz="1800" dirty="0" err="1" smtClean="0"/>
              <a:t>view</a:t>
            </a:r>
            <a:r>
              <a:rPr lang="pt-BR" sz="1800" dirty="0" smtClean="0"/>
              <a:t> ao </a:t>
            </a:r>
            <a:r>
              <a:rPr lang="pt-BR" sz="1800" dirty="0" err="1" smtClean="0"/>
              <a:t>controller</a:t>
            </a:r>
            <a:endParaRPr lang="pt-BR" sz="1800" dirty="0" smtClean="0"/>
          </a:p>
          <a:p>
            <a:pPr lvl="1">
              <a:buNone/>
            </a:pPr>
            <a:r>
              <a:rPr lang="pt-BR" sz="1800" dirty="0" err="1" smtClean="0"/>
              <a:t>ng-click</a:t>
            </a:r>
            <a:r>
              <a:rPr lang="pt-BR" sz="1800" dirty="0" smtClean="0"/>
              <a:t>: permite atribuir um evento quando um elemento é clicado</a:t>
            </a:r>
          </a:p>
          <a:p>
            <a:pPr lvl="1">
              <a:buNone/>
            </a:pPr>
            <a:r>
              <a:rPr lang="pt-BR" sz="1800" dirty="0" err="1" smtClean="0"/>
              <a:t>ng-show</a:t>
            </a:r>
            <a:r>
              <a:rPr lang="pt-BR" sz="1800" dirty="0" smtClean="0"/>
              <a:t>: diretiva que mostra ou oculta elemento do HTML</a:t>
            </a:r>
          </a:p>
          <a:p>
            <a:pPr>
              <a:buNone/>
            </a:pPr>
            <a:r>
              <a:rPr lang="pt-BR" sz="2000" dirty="0" smtClean="0"/>
              <a:t>	</a:t>
            </a:r>
            <a:r>
              <a:rPr lang="pt-BR" sz="1800" dirty="0" err="1" smtClean="0"/>
              <a:t>ng-repeat</a:t>
            </a:r>
            <a:r>
              <a:rPr lang="pt-BR" sz="2000" dirty="0" smtClean="0"/>
              <a:t>: </a:t>
            </a:r>
            <a:r>
              <a:rPr lang="pt-BR" sz="1800" dirty="0" smtClean="0"/>
              <a:t>repete conjunto de elementos HTML em um determinados número de vezes</a:t>
            </a:r>
          </a:p>
          <a:p>
            <a:pPr lvl="1">
              <a:buNone/>
            </a:pPr>
            <a:r>
              <a:rPr lang="pt-BR" sz="1800" dirty="0" err="1" smtClean="0"/>
              <a:t>ng-options</a:t>
            </a:r>
            <a:r>
              <a:rPr lang="pt-BR" sz="1800" dirty="0" smtClean="0"/>
              <a:t>: Elemento utilizado para gerar uma lista dinâmica</a:t>
            </a:r>
          </a:p>
          <a:p>
            <a:pPr lvl="1">
              <a:buNone/>
            </a:pPr>
            <a:r>
              <a:rPr lang="pt-BR" sz="1800" dirty="0" err="1" smtClean="0"/>
              <a:t>ng-init</a:t>
            </a:r>
            <a:r>
              <a:rPr lang="pt-BR" sz="1800" dirty="0" smtClean="0"/>
              <a:t>: permite que o atual escopo inicialize com um valor</a:t>
            </a:r>
          </a:p>
          <a:p>
            <a:pPr>
              <a:buNone/>
            </a:pP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Diretivas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pt-BR" sz="2200" dirty="0" smtClean="0"/>
              <a:t>No </a:t>
            </a:r>
            <a:r>
              <a:rPr lang="pt-BR" sz="2200" dirty="0" err="1" smtClean="0"/>
              <a:t>controller</a:t>
            </a:r>
            <a:r>
              <a:rPr lang="pt-BR" sz="2200" dirty="0" smtClean="0"/>
              <a:t> </a:t>
            </a:r>
            <a:endParaRPr lang="pt-BR" sz="1800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1800" dirty="0" smtClean="0"/>
              <a:t>$</a:t>
            </a:r>
            <a:r>
              <a:rPr lang="pt-BR" sz="1800" dirty="0" err="1" smtClean="0"/>
              <a:t>location</a:t>
            </a:r>
            <a:r>
              <a:rPr lang="pt-BR" sz="1800" dirty="0" smtClean="0"/>
              <a:t>.path('/</a:t>
            </a:r>
            <a:r>
              <a:rPr lang="pt-BR" sz="1800" dirty="0" err="1" smtClean="0"/>
              <a:t>side</a:t>
            </a:r>
            <a:r>
              <a:rPr lang="pt-BR" sz="1800" dirty="0" smtClean="0"/>
              <a:t>-menu21/page1');</a:t>
            </a:r>
          </a:p>
          <a:p>
            <a:pPr lvl="2">
              <a:lnSpc>
                <a:spcPct val="150000"/>
              </a:lnSpc>
              <a:buNone/>
            </a:pPr>
            <a:r>
              <a:rPr lang="pt-BR" sz="1800" dirty="0" smtClean="0"/>
              <a:t>- Página para qual será direcionada</a:t>
            </a:r>
          </a:p>
          <a:p>
            <a:pPr>
              <a:lnSpc>
                <a:spcPct val="150000"/>
              </a:lnSpc>
              <a:buNone/>
            </a:pPr>
            <a:r>
              <a:rPr lang="pt-BR" sz="1800" dirty="0" smtClean="0"/>
              <a:t>	$</a:t>
            </a:r>
            <a:r>
              <a:rPr lang="pt-BR" sz="1800" dirty="0" err="1" smtClean="0"/>
              <a:t>window</a:t>
            </a:r>
            <a:r>
              <a:rPr lang="pt-BR" sz="1800" dirty="0" smtClean="0"/>
              <a:t>.</a:t>
            </a:r>
            <a:r>
              <a:rPr lang="pt-BR" sz="1800" dirty="0" err="1" smtClean="0"/>
              <a:t>location</a:t>
            </a:r>
            <a:r>
              <a:rPr lang="pt-BR" sz="1800" dirty="0" smtClean="0"/>
              <a:t>.</a:t>
            </a:r>
            <a:r>
              <a:rPr lang="pt-BR" sz="1800" dirty="0" err="1" smtClean="0"/>
              <a:t>reload</a:t>
            </a:r>
            <a:r>
              <a:rPr lang="pt-BR" sz="1800" dirty="0" smtClean="0"/>
              <a:t>(); </a:t>
            </a:r>
          </a:p>
          <a:p>
            <a:pPr lvl="2">
              <a:lnSpc>
                <a:spcPct val="150000"/>
              </a:lnSpc>
              <a:buNone/>
            </a:pPr>
            <a:r>
              <a:rPr lang="pt-BR" sz="1800" dirty="0" smtClean="0"/>
              <a:t>- Atualiza a página atual</a:t>
            </a:r>
          </a:p>
          <a:p>
            <a:pPr indent="0">
              <a:lnSpc>
                <a:spcPct val="150000"/>
              </a:lnSpc>
              <a:buNone/>
            </a:pPr>
            <a:r>
              <a:rPr lang="pt-BR" sz="1800" dirty="0" smtClean="0"/>
              <a:t>$</a:t>
            </a:r>
            <a:r>
              <a:rPr lang="pt-BR" sz="1800" dirty="0" err="1" smtClean="0"/>
              <a:t>state</a:t>
            </a:r>
            <a:r>
              <a:rPr lang="pt-BR" sz="1800" dirty="0" smtClean="0"/>
              <a:t>.</a:t>
            </a:r>
            <a:r>
              <a:rPr lang="pt-BR" sz="1800" dirty="0" err="1" smtClean="0"/>
              <a:t>transitionTo</a:t>
            </a:r>
            <a:r>
              <a:rPr lang="pt-BR" sz="1800" dirty="0" smtClean="0"/>
              <a:t>(‘home’, {}, { </a:t>
            </a:r>
            <a:r>
              <a:rPr lang="pt-BR" sz="1800" dirty="0" err="1" smtClean="0"/>
              <a:t>reload</a:t>
            </a:r>
            <a:r>
              <a:rPr lang="pt-BR" sz="1800" dirty="0" smtClean="0"/>
              <a:t>: </a:t>
            </a:r>
            <a:r>
              <a:rPr lang="pt-BR" sz="1800" dirty="0" err="1" smtClean="0"/>
              <a:t>true</a:t>
            </a:r>
            <a:r>
              <a:rPr lang="pt-BR" sz="1800" dirty="0" smtClean="0"/>
              <a:t>, </a:t>
            </a:r>
            <a:r>
              <a:rPr lang="pt-BR" sz="1800" dirty="0" err="1" smtClean="0"/>
              <a:t>inherit</a:t>
            </a:r>
            <a:r>
              <a:rPr lang="pt-BR" sz="1800" dirty="0" smtClean="0"/>
              <a:t>: </a:t>
            </a:r>
            <a:r>
              <a:rPr lang="pt-BR" sz="1800" dirty="0" err="1" smtClean="0"/>
              <a:t>false</a:t>
            </a:r>
            <a:r>
              <a:rPr lang="pt-BR" sz="1800" dirty="0" smtClean="0"/>
              <a:t>, </a:t>
            </a:r>
            <a:r>
              <a:rPr lang="pt-BR" sz="1800" dirty="0" err="1" smtClean="0"/>
              <a:t>notify</a:t>
            </a:r>
            <a:r>
              <a:rPr lang="pt-BR" sz="1800" dirty="0" smtClean="0"/>
              <a:t>: </a:t>
            </a:r>
            <a:r>
              <a:rPr lang="pt-BR" sz="1800" dirty="0" err="1" smtClean="0"/>
              <a:t>true</a:t>
            </a:r>
            <a:r>
              <a:rPr lang="pt-BR" sz="1800" dirty="0" smtClean="0"/>
              <a:t> });</a:t>
            </a:r>
          </a:p>
          <a:p>
            <a:pPr lvl="2">
              <a:lnSpc>
                <a:spcPct val="150000"/>
              </a:lnSpc>
              <a:buNone/>
            </a:pPr>
            <a:r>
              <a:rPr lang="pt-BR" sz="1800" dirty="0" smtClean="0"/>
              <a:t>- Direciona para uma página e atualiza a mesma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1800" dirty="0" smtClean="0"/>
              <a:t>Método para fechar a </a:t>
            </a:r>
            <a:r>
              <a:rPr lang="pt-BR" sz="1800" dirty="0" err="1" smtClean="0"/>
              <a:t>app</a:t>
            </a:r>
            <a:r>
              <a:rPr lang="pt-BR" sz="1800" dirty="0" smtClean="0"/>
              <a:t>:</a:t>
            </a:r>
          </a:p>
          <a:p>
            <a:pPr lvl="2">
              <a:lnSpc>
                <a:spcPct val="150000"/>
              </a:lnSpc>
              <a:buNone/>
            </a:pPr>
            <a:r>
              <a:rPr lang="pt-BR" sz="1800" dirty="0" smtClean="0"/>
              <a:t>- </a:t>
            </a:r>
            <a:r>
              <a:rPr lang="pt-BR" sz="1800" dirty="0" err="1" smtClean="0"/>
              <a:t>ionic</a:t>
            </a:r>
            <a:r>
              <a:rPr lang="pt-BR" sz="1800" dirty="0" smtClean="0"/>
              <a:t>.</a:t>
            </a:r>
            <a:r>
              <a:rPr lang="pt-BR" sz="1800" dirty="0" err="1" smtClean="0"/>
              <a:t>Platform</a:t>
            </a:r>
            <a:r>
              <a:rPr lang="pt-BR" sz="1800" dirty="0" smtClean="0"/>
              <a:t>.</a:t>
            </a:r>
            <a:r>
              <a:rPr lang="pt-BR" sz="1800" dirty="0" err="1" smtClean="0"/>
              <a:t>exitApp</a:t>
            </a:r>
            <a:r>
              <a:rPr lang="pt-BR" sz="1800" dirty="0" smtClean="0"/>
              <a:t>();</a:t>
            </a:r>
          </a:p>
          <a:p>
            <a:pPr lvl="1">
              <a:buNone/>
            </a:pPr>
            <a:endParaRPr lang="pt-BR" sz="20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Navegação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smtClean="0"/>
              <a:t>Tela Pai. </a:t>
            </a:r>
          </a:p>
          <a:p>
            <a:pPr>
              <a:buNone/>
            </a:pPr>
            <a:r>
              <a:rPr lang="pt-BR" sz="2200" b="1" dirty="0" err="1" smtClean="0"/>
              <a:t>View</a:t>
            </a:r>
            <a:endParaRPr lang="pt-BR" sz="2200" b="1" dirty="0" smtClean="0"/>
          </a:p>
          <a:p>
            <a:pPr>
              <a:buNone/>
            </a:pPr>
            <a:r>
              <a:rPr lang="pt-BR" sz="1600" dirty="0" smtClean="0"/>
              <a:t>&lt;input </a:t>
            </a:r>
            <a:r>
              <a:rPr lang="pt-BR" sz="1600" dirty="0" err="1" smtClean="0"/>
              <a:t>type</a:t>
            </a:r>
            <a:r>
              <a:rPr lang="pt-BR" sz="1600" dirty="0" smtClean="0"/>
              <a:t>="</a:t>
            </a:r>
            <a:r>
              <a:rPr lang="pt-BR" sz="1600" dirty="0" err="1" smtClean="0"/>
              <a:t>text</a:t>
            </a:r>
            <a:r>
              <a:rPr lang="pt-BR" sz="1600" dirty="0" smtClean="0"/>
              <a:t>" </a:t>
            </a:r>
            <a:r>
              <a:rPr lang="pt-BR" sz="1600" dirty="0" err="1" smtClean="0"/>
              <a:t>placeholder</a:t>
            </a:r>
            <a:r>
              <a:rPr lang="pt-BR" sz="1600" dirty="0" smtClean="0"/>
              <a:t>="insira o nome" </a:t>
            </a:r>
            <a:r>
              <a:rPr lang="pt-BR" sz="1600" dirty="0" err="1" smtClean="0"/>
              <a:t>ng-model</a:t>
            </a:r>
            <a:r>
              <a:rPr lang="pt-BR" sz="1600" dirty="0" smtClean="0"/>
              <a:t>="</a:t>
            </a:r>
            <a:r>
              <a:rPr lang="pt-BR" sz="1600" dirty="0" smtClean="0">
                <a:solidFill>
                  <a:srgbClr val="C00000"/>
                </a:solidFill>
              </a:rPr>
              <a:t>input.nome</a:t>
            </a:r>
            <a:r>
              <a:rPr lang="pt-BR" sz="1600" dirty="0" smtClean="0"/>
              <a:t>"&gt;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&lt;button id="home" </a:t>
            </a:r>
            <a:r>
              <a:rPr lang="pt-BR" sz="1600" dirty="0" err="1" smtClean="0"/>
              <a:t>ng-click</a:t>
            </a:r>
            <a:r>
              <a:rPr lang="pt-BR" sz="1600" dirty="0" smtClean="0"/>
              <a:t>="enviar(</a:t>
            </a:r>
            <a:r>
              <a:rPr lang="pt-BR" sz="1600" dirty="0" smtClean="0">
                <a:solidFill>
                  <a:srgbClr val="C00000"/>
                </a:solidFill>
              </a:rPr>
              <a:t>input.nome</a:t>
            </a:r>
            <a:r>
              <a:rPr lang="pt-BR" sz="1600" dirty="0" smtClean="0"/>
              <a:t>)"&gt;CALCULAR&lt;/</a:t>
            </a:r>
            <a:r>
              <a:rPr lang="pt-BR" sz="1600" dirty="0" err="1" smtClean="0"/>
              <a:t>button</a:t>
            </a:r>
            <a:r>
              <a:rPr lang="pt-BR" sz="1600" dirty="0" smtClean="0"/>
              <a:t>&gt;</a:t>
            </a:r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800" b="1" dirty="0" err="1" smtClean="0"/>
              <a:t>C</a:t>
            </a:r>
            <a:r>
              <a:rPr lang="pt-BR" sz="2200" b="1" dirty="0" err="1" smtClean="0"/>
              <a:t>ontroller</a:t>
            </a:r>
            <a:endParaRPr lang="pt-BR" sz="2200" b="1" dirty="0" smtClean="0"/>
          </a:p>
          <a:p>
            <a:pPr>
              <a:buNone/>
            </a:pPr>
            <a:r>
              <a:rPr lang="pt-BR" sz="1600" dirty="0" smtClean="0"/>
              <a:t>.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('</a:t>
            </a:r>
            <a:r>
              <a:rPr lang="pt-BR" sz="1600" dirty="0" err="1" smtClean="0"/>
              <a:t>homeCtrl</a:t>
            </a:r>
            <a:r>
              <a:rPr lang="pt-BR" sz="1600" dirty="0" smtClean="0"/>
              <a:t>',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($</a:t>
            </a:r>
            <a:r>
              <a:rPr lang="pt-BR" sz="1600" dirty="0" err="1" smtClean="0"/>
              <a:t>scope</a:t>
            </a:r>
            <a:r>
              <a:rPr lang="pt-BR" sz="1600" dirty="0" smtClean="0"/>
              <a:t>, $</a:t>
            </a:r>
            <a:r>
              <a:rPr lang="pt-BR" sz="1600" dirty="0" err="1" smtClean="0"/>
              <a:t>location</a:t>
            </a:r>
            <a:r>
              <a:rPr lang="pt-BR" sz="1600" dirty="0" smtClean="0"/>
              <a:t>, Dados) {</a:t>
            </a:r>
            <a:endParaRPr lang="pt-BR" sz="2200" b="1" dirty="0" smtClean="0"/>
          </a:p>
          <a:p>
            <a:pPr lvl="1">
              <a:lnSpc>
                <a:spcPct val="150000"/>
              </a:lnSpc>
              <a:buNone/>
            </a:pPr>
            <a:r>
              <a:rPr lang="pt-BR" sz="1600" dirty="0" smtClean="0"/>
              <a:t>$</a:t>
            </a:r>
            <a:r>
              <a:rPr lang="pt-BR" sz="1600" dirty="0" err="1" smtClean="0"/>
              <a:t>scope</a:t>
            </a:r>
            <a:r>
              <a:rPr lang="pt-BR" sz="1600" dirty="0" smtClean="0"/>
              <a:t>.enviar =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</a:t>
            </a:r>
            <a:r>
              <a:rPr lang="pt-BR" sz="1600" dirty="0" smtClean="0">
                <a:solidFill>
                  <a:srgbClr val="C00000"/>
                </a:solidFill>
              </a:rPr>
              <a:t>nome</a:t>
            </a:r>
            <a:r>
              <a:rPr lang="pt-BR" sz="1600" dirty="0" smtClean="0"/>
              <a:t>) {</a:t>
            </a:r>
          </a:p>
          <a:p>
            <a:pPr lvl="1">
              <a:buNone/>
            </a:pPr>
            <a:r>
              <a:rPr lang="pt-BR" sz="1600" dirty="0" smtClean="0"/>
              <a:t>        Dados.</a:t>
            </a:r>
            <a:r>
              <a:rPr lang="pt-BR" sz="1600" dirty="0" err="1" smtClean="0"/>
              <a:t>addInfo</a:t>
            </a:r>
            <a:r>
              <a:rPr lang="pt-BR" sz="1600" dirty="0" smtClean="0"/>
              <a:t>({nome: nome});</a:t>
            </a:r>
          </a:p>
          <a:p>
            <a:pPr lvl="1">
              <a:buNone/>
            </a:pPr>
            <a:r>
              <a:rPr lang="pt-BR" sz="1600" dirty="0" smtClean="0"/>
              <a:t>      $</a:t>
            </a:r>
            <a:r>
              <a:rPr lang="pt-BR" sz="1600" dirty="0" err="1" smtClean="0"/>
              <a:t>location</a:t>
            </a:r>
            <a:r>
              <a:rPr lang="pt-BR" sz="1600" dirty="0" smtClean="0"/>
              <a:t>.path('/</a:t>
            </a:r>
            <a:r>
              <a:rPr lang="pt-BR" sz="1600" dirty="0" err="1" smtClean="0"/>
              <a:t>confirmarDados</a:t>
            </a:r>
            <a:r>
              <a:rPr lang="pt-BR" sz="1600" dirty="0" smtClean="0"/>
              <a:t>');          Enviando um </a:t>
            </a:r>
            <a:r>
              <a:rPr lang="pt-BR" sz="1600" dirty="0" err="1" smtClean="0"/>
              <a:t>obj</a:t>
            </a:r>
            <a:r>
              <a:rPr lang="pt-BR" sz="1600" dirty="0" smtClean="0"/>
              <a:t>: </a:t>
            </a:r>
          </a:p>
          <a:p>
            <a:pPr lvl="1">
              <a:buNone/>
            </a:pPr>
            <a:r>
              <a:rPr lang="pt-BR" sz="1600" dirty="0" smtClean="0"/>
              <a:t>    }				            ({nome:”João”,idade:12,sexo:”M”});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6156176" y="407707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092280" y="38610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Service</a:t>
            </a:r>
            <a:endParaRPr lang="pt-BR" dirty="0"/>
          </a:p>
        </p:txBody>
      </p:sp>
      <p:cxnSp>
        <p:nvCxnSpPr>
          <p:cNvPr id="8" name="Conector angulado 7"/>
          <p:cNvCxnSpPr/>
          <p:nvPr/>
        </p:nvCxnSpPr>
        <p:spPr>
          <a:xfrm>
            <a:off x="4572000" y="4653136"/>
            <a:ext cx="720080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7992"/>
          </a:xfrm>
        </p:spPr>
        <p:txBody>
          <a:bodyPr>
            <a:normAutofit/>
          </a:bodyPr>
          <a:lstStyle/>
          <a:p>
            <a:pPr indent="0" algn="just">
              <a:spcAft>
                <a:spcPts val="400"/>
              </a:spcAft>
              <a:buNone/>
            </a:pPr>
            <a:r>
              <a:rPr lang="pt-BR" sz="1800" dirty="0" smtClean="0"/>
              <a:t>O arquivo </a:t>
            </a:r>
            <a:r>
              <a:rPr lang="pt-BR" sz="1800" dirty="0" err="1" smtClean="0"/>
              <a:t>service</a:t>
            </a:r>
            <a:r>
              <a:rPr lang="pt-BR" sz="1800" dirty="0" smtClean="0"/>
              <a:t>.</a:t>
            </a:r>
            <a:r>
              <a:rPr lang="pt-BR" sz="1800" dirty="0" err="1" smtClean="0"/>
              <a:t>js</a:t>
            </a:r>
            <a:r>
              <a:rPr lang="pt-BR" sz="1800" dirty="0" smtClean="0"/>
              <a:t> é utilizado para criar funções que armazenam informações e disponibilizam para toda aplicação.</a:t>
            </a:r>
          </a:p>
          <a:p>
            <a:pPr lvl="1">
              <a:buNone/>
            </a:pPr>
            <a:r>
              <a:rPr lang="pt-BR" sz="1600" dirty="0" smtClean="0"/>
              <a:t>.</a:t>
            </a:r>
            <a:r>
              <a:rPr lang="pt-BR" sz="1600" dirty="0" err="1" smtClean="0"/>
              <a:t>service</a:t>
            </a:r>
            <a:r>
              <a:rPr lang="pt-BR" sz="1600" dirty="0" smtClean="0"/>
              <a:t>('Dados',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() {</a:t>
            </a:r>
          </a:p>
          <a:p>
            <a:pPr lvl="1">
              <a:buNone/>
            </a:pPr>
            <a:r>
              <a:rPr lang="pt-BR" sz="1600" dirty="0" smtClean="0"/>
              <a:t>        var </a:t>
            </a:r>
            <a:r>
              <a:rPr lang="pt-BR" sz="1600" dirty="0" err="1" smtClean="0"/>
              <a:t>arrayInfo</a:t>
            </a:r>
            <a:r>
              <a:rPr lang="pt-BR" sz="1600" dirty="0" smtClean="0"/>
              <a:t> = [];</a:t>
            </a:r>
            <a:br>
              <a:rPr lang="pt-BR" sz="1600" dirty="0" smtClean="0"/>
            </a:br>
            <a:r>
              <a:rPr lang="pt-BR" sz="1600" dirty="0" smtClean="0"/>
              <a:t>     var </a:t>
            </a:r>
            <a:r>
              <a:rPr lang="pt-BR" sz="1600" dirty="0" err="1" smtClean="0"/>
              <a:t>addInfo</a:t>
            </a:r>
            <a:r>
              <a:rPr lang="pt-BR" sz="1600" dirty="0" smtClean="0"/>
              <a:t> =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</a:t>
            </a:r>
            <a:r>
              <a:rPr lang="pt-BR" sz="1600" dirty="0" err="1" smtClean="0"/>
              <a:t>newObj</a:t>
            </a:r>
            <a:r>
              <a:rPr lang="pt-BR" sz="1600" dirty="0" smtClean="0"/>
              <a:t>) {</a:t>
            </a:r>
          </a:p>
          <a:p>
            <a:pPr lvl="1">
              <a:buNone/>
            </a:pPr>
            <a:r>
              <a:rPr lang="pt-BR" sz="1600" dirty="0" smtClean="0"/>
              <a:t>	            </a:t>
            </a:r>
            <a:r>
              <a:rPr lang="pt-BR" sz="1600" dirty="0" err="1" smtClean="0"/>
              <a:t>arrayInfo</a:t>
            </a:r>
            <a:r>
              <a:rPr lang="pt-BR" sz="1600" dirty="0" smtClean="0"/>
              <a:t>.</a:t>
            </a:r>
            <a:r>
              <a:rPr lang="pt-BR" sz="1600" dirty="0" err="1" smtClean="0"/>
              <a:t>push</a:t>
            </a:r>
            <a:r>
              <a:rPr lang="pt-BR" sz="1600" dirty="0" smtClean="0"/>
              <a:t>(</a:t>
            </a:r>
            <a:r>
              <a:rPr lang="pt-BR" sz="1600" dirty="0" err="1" smtClean="0"/>
              <a:t>newObj</a:t>
            </a:r>
            <a:r>
              <a:rPr lang="pt-BR" sz="1600" dirty="0" smtClean="0"/>
              <a:t>);</a:t>
            </a:r>
          </a:p>
          <a:p>
            <a:pPr lvl="1">
              <a:buNone/>
            </a:pPr>
            <a:r>
              <a:rPr lang="pt-BR" sz="1600" dirty="0" smtClean="0"/>
              <a:t>        }</a:t>
            </a:r>
          </a:p>
          <a:p>
            <a:pPr lvl="1">
              <a:buNone/>
            </a:pPr>
            <a:r>
              <a:rPr lang="pt-BR" sz="1600" dirty="0" smtClean="0"/>
              <a:t>	     var </a:t>
            </a:r>
            <a:r>
              <a:rPr lang="pt-BR" sz="1600" dirty="0" err="1" smtClean="0"/>
              <a:t>getInfo</a:t>
            </a:r>
            <a:r>
              <a:rPr lang="pt-BR" sz="1600" dirty="0" smtClean="0"/>
              <a:t> =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(){</a:t>
            </a:r>
          </a:p>
          <a:p>
            <a:pPr lvl="1">
              <a:buNone/>
            </a:pPr>
            <a:r>
              <a:rPr lang="pt-BR" sz="1600" dirty="0" smtClean="0"/>
              <a:t>			</a:t>
            </a:r>
            <a:r>
              <a:rPr lang="pt-BR" sz="1600" dirty="0" err="1" smtClean="0"/>
              <a:t>return</a:t>
            </a:r>
            <a:r>
              <a:rPr lang="pt-BR" sz="1600" dirty="0" smtClean="0"/>
              <a:t> </a:t>
            </a:r>
            <a:r>
              <a:rPr lang="pt-BR" sz="1600" dirty="0" err="1" smtClean="0"/>
              <a:t>arrayInfo</a:t>
            </a:r>
            <a:r>
              <a:rPr lang="pt-BR" sz="1600" dirty="0" smtClean="0"/>
              <a:t>;</a:t>
            </a:r>
          </a:p>
          <a:p>
            <a:pPr lvl="1">
              <a:buNone/>
            </a:pPr>
            <a:r>
              <a:rPr lang="pt-BR" sz="1600" dirty="0" smtClean="0"/>
              <a:t>		}</a:t>
            </a:r>
          </a:p>
          <a:p>
            <a:pPr lvl="1">
              <a:buNone/>
            </a:pPr>
            <a:r>
              <a:rPr lang="pt-BR" sz="1600" dirty="0" smtClean="0"/>
              <a:t>        </a:t>
            </a:r>
            <a:r>
              <a:rPr lang="pt-BR" sz="1600" dirty="0" err="1" smtClean="0"/>
              <a:t>return</a:t>
            </a:r>
            <a:r>
              <a:rPr lang="pt-BR" sz="1600" dirty="0" smtClean="0"/>
              <a:t> {</a:t>
            </a:r>
          </a:p>
          <a:p>
            <a:pPr lvl="1">
              <a:buNone/>
            </a:pPr>
            <a:r>
              <a:rPr lang="pt-BR" sz="1600" dirty="0" smtClean="0"/>
              <a:t>            </a:t>
            </a:r>
            <a:r>
              <a:rPr lang="pt-BR" sz="1600" dirty="0" err="1" smtClean="0"/>
              <a:t>addInfo</a:t>
            </a:r>
            <a:r>
              <a:rPr lang="pt-BR" sz="1600" dirty="0" smtClean="0"/>
              <a:t>: </a:t>
            </a:r>
            <a:r>
              <a:rPr lang="pt-BR" sz="1600" dirty="0" err="1" smtClean="0"/>
              <a:t>addInfo</a:t>
            </a:r>
            <a:r>
              <a:rPr lang="pt-BR" sz="1600" dirty="0" smtClean="0"/>
              <a:t>,</a:t>
            </a:r>
          </a:p>
          <a:p>
            <a:pPr lvl="1">
              <a:buNone/>
            </a:pPr>
            <a:r>
              <a:rPr lang="pt-BR" sz="1600" dirty="0" smtClean="0"/>
              <a:t>		    </a:t>
            </a:r>
            <a:r>
              <a:rPr lang="pt-BR" sz="1600" dirty="0" err="1" smtClean="0"/>
              <a:t>getInfo</a:t>
            </a:r>
            <a:r>
              <a:rPr lang="pt-BR" sz="1600" dirty="0" smtClean="0"/>
              <a:t>: </a:t>
            </a:r>
            <a:r>
              <a:rPr lang="pt-BR" sz="1600" dirty="0" err="1" smtClean="0"/>
              <a:t>getInfo</a:t>
            </a:r>
            <a:endParaRPr lang="pt-BR" sz="1600" dirty="0" smtClean="0"/>
          </a:p>
          <a:p>
            <a:pPr lvl="1">
              <a:buNone/>
            </a:pPr>
            <a:r>
              <a:rPr lang="pt-BR" sz="1600" dirty="0" smtClean="0"/>
              <a:t>        }</a:t>
            </a:r>
          </a:p>
          <a:p>
            <a:pPr lvl="1">
              <a:buNone/>
            </a:pPr>
            <a:r>
              <a:rPr lang="pt-BR" sz="1600" dirty="0" smtClean="0"/>
              <a:t>    })</a:t>
            </a:r>
          </a:p>
          <a:p>
            <a:pPr indent="0" algn="just">
              <a:buNone/>
            </a:pP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Service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200" dirty="0" smtClean="0"/>
              <a:t>Tela Filha. </a:t>
            </a:r>
          </a:p>
          <a:p>
            <a:pPr>
              <a:buNone/>
            </a:pPr>
            <a:r>
              <a:rPr lang="pt-BR" sz="2200" b="1" dirty="0" err="1" smtClean="0"/>
              <a:t>View</a:t>
            </a:r>
            <a:endParaRPr lang="pt-BR" sz="2200" b="1" dirty="0" smtClean="0"/>
          </a:p>
          <a:p>
            <a:pPr>
              <a:buNone/>
            </a:pPr>
            <a:r>
              <a:rPr lang="pt-BR" sz="1600" dirty="0" smtClean="0"/>
              <a:t> &lt;</a:t>
            </a:r>
            <a:r>
              <a:rPr lang="pt-BR" sz="1600" dirty="0" err="1" smtClean="0"/>
              <a:t>label</a:t>
            </a:r>
            <a:r>
              <a:rPr lang="pt-BR" sz="1600" dirty="0" smtClean="0"/>
              <a:t> </a:t>
            </a:r>
            <a:r>
              <a:rPr lang="pt-BR" sz="1600" dirty="0" err="1" smtClean="0"/>
              <a:t>class</a:t>
            </a:r>
            <a:r>
              <a:rPr lang="pt-BR" sz="1600" dirty="0" smtClean="0"/>
              <a:t>="item item-input" id="</a:t>
            </a:r>
            <a:r>
              <a:rPr lang="pt-BR" sz="1600" dirty="0" err="1" smtClean="0"/>
              <a:t>confirmarDados</a:t>
            </a:r>
            <a:r>
              <a:rPr lang="pt-BR" sz="1600" dirty="0" smtClean="0"/>
              <a:t>-input7" </a:t>
            </a:r>
            <a:r>
              <a:rPr lang="pt-BR" sz="1600" dirty="0" err="1" smtClean="0"/>
              <a:t>name</a:t>
            </a:r>
            <a:r>
              <a:rPr lang="pt-BR" sz="1600" dirty="0" smtClean="0"/>
              <a:t>="nome"&gt;</a:t>
            </a:r>
          </a:p>
          <a:p>
            <a:pPr>
              <a:buNone/>
            </a:pPr>
            <a:r>
              <a:rPr lang="pt-BR" sz="1600" dirty="0" smtClean="0"/>
              <a:t>     Nome: {{input.</a:t>
            </a:r>
            <a:r>
              <a:rPr lang="pt-BR" sz="1600" dirty="0" smtClean="0">
                <a:solidFill>
                  <a:srgbClr val="C00000"/>
                </a:solidFill>
              </a:rPr>
              <a:t>nome</a:t>
            </a:r>
            <a:r>
              <a:rPr lang="pt-BR" sz="1600" dirty="0" smtClean="0"/>
              <a:t>}}</a:t>
            </a:r>
          </a:p>
          <a:p>
            <a:pPr>
              <a:buNone/>
            </a:pPr>
            <a:r>
              <a:rPr lang="pt-BR" sz="1600" dirty="0" smtClean="0"/>
              <a:t> &lt;/</a:t>
            </a:r>
            <a:r>
              <a:rPr lang="pt-BR" sz="1600" dirty="0" err="1" smtClean="0"/>
              <a:t>label</a:t>
            </a:r>
            <a:r>
              <a:rPr lang="pt-BR" sz="1600" dirty="0" smtClean="0"/>
              <a:t>&gt;</a:t>
            </a:r>
          </a:p>
          <a:p>
            <a:pPr>
              <a:lnSpc>
                <a:spcPct val="150000"/>
              </a:lnSpc>
              <a:buNone/>
            </a:pPr>
            <a:r>
              <a:rPr lang="pt-BR" sz="1800" b="1" dirty="0" err="1" smtClean="0"/>
              <a:t>C</a:t>
            </a:r>
            <a:r>
              <a:rPr lang="pt-BR" sz="2200" b="1" dirty="0" err="1" smtClean="0"/>
              <a:t>ontroller</a:t>
            </a:r>
            <a:endParaRPr lang="pt-BR" sz="2200" b="1" dirty="0" smtClean="0"/>
          </a:p>
          <a:p>
            <a:pPr>
              <a:lnSpc>
                <a:spcPct val="150000"/>
              </a:lnSpc>
              <a:buNone/>
            </a:pPr>
            <a:r>
              <a:rPr lang="pt-BR" sz="1600" dirty="0" smtClean="0"/>
              <a:t> .</a:t>
            </a:r>
            <a:r>
              <a:rPr lang="pt-BR" sz="1600" dirty="0" err="1" smtClean="0"/>
              <a:t>controller</a:t>
            </a:r>
            <a:r>
              <a:rPr lang="pt-BR" sz="1600" dirty="0" smtClean="0"/>
              <a:t>('confirmar', 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 ($</a:t>
            </a:r>
            <a:r>
              <a:rPr lang="pt-BR" sz="1600" dirty="0" err="1" smtClean="0"/>
              <a:t>scope</a:t>
            </a:r>
            <a:r>
              <a:rPr lang="pt-BR" sz="1600" dirty="0" smtClean="0"/>
              <a:t>, $</a:t>
            </a:r>
            <a:r>
              <a:rPr lang="pt-BR" sz="1600" dirty="0" err="1" smtClean="0"/>
              <a:t>ionicPopup</a:t>
            </a:r>
            <a:r>
              <a:rPr lang="pt-BR" sz="1600" dirty="0" smtClean="0"/>
              <a:t>, $timeout, Dados) {</a:t>
            </a:r>
          </a:p>
          <a:p>
            <a:pPr>
              <a:buNone/>
            </a:pPr>
            <a:r>
              <a:rPr lang="pt-BR" sz="1600" dirty="0" smtClean="0"/>
              <a:t>    $</a:t>
            </a:r>
            <a:r>
              <a:rPr lang="pt-BR" sz="1600" dirty="0" err="1" smtClean="0"/>
              <a:t>scope</a:t>
            </a:r>
            <a:r>
              <a:rPr lang="pt-BR" sz="1600" dirty="0" smtClean="0"/>
              <a:t>.retorno = [];                               Declarar o atributo antes de usar</a:t>
            </a:r>
          </a:p>
          <a:p>
            <a:pPr>
              <a:buNone/>
            </a:pPr>
            <a:r>
              <a:rPr lang="pt-BR" sz="1600" dirty="0" smtClean="0"/>
              <a:t>    $</a:t>
            </a:r>
            <a:r>
              <a:rPr lang="pt-BR" sz="1600" dirty="0" err="1" smtClean="0"/>
              <a:t>scope</a:t>
            </a:r>
            <a:r>
              <a:rPr lang="pt-BR" sz="1600" dirty="0" smtClean="0"/>
              <a:t>.input = [];</a:t>
            </a:r>
          </a:p>
          <a:p>
            <a:pPr>
              <a:buNone/>
            </a:pPr>
            <a:r>
              <a:rPr lang="pt-BR" sz="1600" dirty="0" smtClean="0"/>
              <a:t>    $</a:t>
            </a:r>
            <a:r>
              <a:rPr lang="pt-BR" sz="1600" dirty="0" err="1" smtClean="0"/>
              <a:t>scope</a:t>
            </a:r>
            <a:r>
              <a:rPr lang="pt-BR" sz="1600" dirty="0" smtClean="0"/>
              <a:t>.retorno = Dados.</a:t>
            </a:r>
            <a:r>
              <a:rPr lang="pt-BR" sz="1600" dirty="0" err="1" smtClean="0"/>
              <a:t>getInfo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    $</a:t>
            </a:r>
            <a:r>
              <a:rPr lang="pt-BR" sz="1600" dirty="0" err="1" smtClean="0"/>
              <a:t>scope</a:t>
            </a:r>
            <a:r>
              <a:rPr lang="pt-BR" sz="1600" dirty="0" smtClean="0"/>
              <a:t>.input.nome = $</a:t>
            </a:r>
            <a:r>
              <a:rPr lang="pt-BR" sz="1600" dirty="0" err="1" smtClean="0"/>
              <a:t>scope</a:t>
            </a:r>
            <a:r>
              <a:rPr lang="pt-BR" sz="1600" dirty="0" smtClean="0"/>
              <a:t>.retorno[0].</a:t>
            </a:r>
            <a:r>
              <a:rPr lang="pt-BR" sz="1600" dirty="0" smtClean="0">
                <a:solidFill>
                  <a:srgbClr val="C00000"/>
                </a:solidFill>
              </a:rPr>
              <a:t>nome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Recuperando os dados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987824" y="422108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http://ionicframework.com/docs/guide/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5332</TotalTime>
  <Words>143</Words>
  <Application>Microsoft Office PowerPoint</Application>
  <PresentationFormat>Apresentação na tela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Telas</vt:lpstr>
      <vt:lpstr>Abertura e fechamento</vt:lpstr>
      <vt:lpstr>Diretivas</vt:lpstr>
      <vt:lpstr>Navegação</vt:lpstr>
      <vt:lpstr>Passando dados</vt:lpstr>
      <vt:lpstr>Service</vt:lpstr>
      <vt:lpstr>Recuperando os dados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Telas</dc:title>
  <dc:creator>Marcelo Cataoca</dc:creator>
  <cp:lastModifiedBy>Marcelo Cataoca</cp:lastModifiedBy>
  <cp:revision>116</cp:revision>
  <dcterms:created xsi:type="dcterms:W3CDTF">2016-10-02T03:46:40Z</dcterms:created>
  <dcterms:modified xsi:type="dcterms:W3CDTF">2017-04-27T02:52:57Z</dcterms:modified>
</cp:coreProperties>
</file>