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26389F-5EC4-49C8-AFAD-BB273045743E}" type="datetimeFigureOut">
              <a:rPr lang="pt-BR" smtClean="0"/>
              <a:pPr/>
              <a:t>29/03/2017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8CB5F4D-9E1E-440F-B574-80CE89FCD20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26389F-5EC4-49C8-AFAD-BB273045743E}" type="datetimeFigureOut">
              <a:rPr lang="pt-BR" smtClean="0"/>
              <a:pPr/>
              <a:t>29/03/2017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CB5F4D-9E1E-440F-B574-80CE89FCD20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26389F-5EC4-49C8-AFAD-BB273045743E}" type="datetimeFigureOut">
              <a:rPr lang="pt-BR" smtClean="0"/>
              <a:pPr/>
              <a:t>29/03/2017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CB5F4D-9E1E-440F-B574-80CE89FCD20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26389F-5EC4-49C8-AFAD-BB273045743E}" type="datetimeFigureOut">
              <a:rPr lang="pt-BR" smtClean="0"/>
              <a:pPr/>
              <a:t>29/03/2017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CB5F4D-9E1E-440F-B574-80CE89FCD20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26389F-5EC4-49C8-AFAD-BB273045743E}" type="datetimeFigureOut">
              <a:rPr lang="pt-BR" smtClean="0"/>
              <a:pPr/>
              <a:t>29/03/2017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CB5F4D-9E1E-440F-B574-80CE89FCD20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26389F-5EC4-49C8-AFAD-BB273045743E}" type="datetimeFigureOut">
              <a:rPr lang="pt-BR" smtClean="0"/>
              <a:pPr/>
              <a:t>29/03/2017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CB5F4D-9E1E-440F-B574-80CE89FCD20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26389F-5EC4-49C8-AFAD-BB273045743E}" type="datetimeFigureOut">
              <a:rPr lang="pt-BR" smtClean="0"/>
              <a:pPr/>
              <a:t>29/03/2017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CB5F4D-9E1E-440F-B574-80CE89FCD20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26389F-5EC4-49C8-AFAD-BB273045743E}" type="datetimeFigureOut">
              <a:rPr lang="pt-BR" smtClean="0"/>
              <a:pPr/>
              <a:t>29/03/2017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CB5F4D-9E1E-440F-B574-80CE89FCD20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26389F-5EC4-49C8-AFAD-BB273045743E}" type="datetimeFigureOut">
              <a:rPr lang="pt-BR" smtClean="0"/>
              <a:pPr/>
              <a:t>29/03/2017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CB5F4D-9E1E-440F-B574-80CE89FCD20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F26389F-5EC4-49C8-AFAD-BB273045743E}" type="datetimeFigureOut">
              <a:rPr lang="pt-BR" smtClean="0"/>
              <a:pPr/>
              <a:t>29/03/2017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CB5F4D-9E1E-440F-B574-80CE89FCD20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26389F-5EC4-49C8-AFAD-BB273045743E}" type="datetimeFigureOut">
              <a:rPr lang="pt-BR" smtClean="0"/>
              <a:pPr/>
              <a:t>29/03/2017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8CB5F4D-9E1E-440F-B574-80CE89FCD20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F26389F-5EC4-49C8-AFAD-BB273045743E}" type="datetimeFigureOut">
              <a:rPr lang="pt-BR" smtClean="0"/>
              <a:pPr/>
              <a:t>29/03/2017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8CB5F4D-9E1E-440F-B574-80CE89FCD20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List, </a:t>
            </a:r>
            <a:r>
              <a:rPr lang="en-US" dirty="0" err="1" smtClean="0"/>
              <a:t>CheckBox</a:t>
            </a:r>
            <a:r>
              <a:rPr lang="en-US" dirty="0" smtClean="0"/>
              <a:t>, Radio e Select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Radio</a:t>
            </a:r>
            <a:endParaRPr lang="pt-BR" dirty="0"/>
          </a:p>
        </p:txBody>
      </p:sp>
      <p:pic>
        <p:nvPicPr>
          <p:cNvPr id="6" name="Espaço Reservado para Conteúdo 5" descr="radioPesquisaVi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772816"/>
            <a:ext cx="8157592" cy="720080"/>
          </a:xfrm>
        </p:spPr>
      </p:pic>
      <p:sp>
        <p:nvSpPr>
          <p:cNvPr id="7" name="CaixaDeTexto 6"/>
          <p:cNvSpPr txBox="1"/>
          <p:nvPr/>
        </p:nvSpPr>
        <p:spPr>
          <a:xfrm>
            <a:off x="611560" y="134076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err="1" smtClean="0"/>
              <a:t>View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683568" y="2780928"/>
            <a:ext cx="792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Por meio da diretiva </a:t>
            </a:r>
            <a:r>
              <a:rPr lang="pt-BR" sz="1600" dirty="0" err="1" smtClean="0"/>
              <a:t>ng-model</a:t>
            </a:r>
            <a:r>
              <a:rPr lang="pt-BR" sz="1600" dirty="0" smtClean="0"/>
              <a:t> é possível obter qual o valor do botão radio foi selecionado.</a:t>
            </a:r>
            <a:endParaRPr lang="pt-BR" sz="16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683568" y="3645024"/>
            <a:ext cx="8141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Para recuperar o valor do botão radio, basta chamar: “$</a:t>
            </a:r>
            <a:r>
              <a:rPr lang="pt-BR" sz="1600" dirty="0" err="1" smtClean="0"/>
              <a:t>scope</a:t>
            </a:r>
            <a:r>
              <a:rPr lang="pt-BR" sz="1600" dirty="0" smtClean="0"/>
              <a:t>.selecionado.radio”</a:t>
            </a:r>
            <a:endParaRPr lang="pt-BR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checkboxPesquisaVi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916832"/>
            <a:ext cx="8229600" cy="28803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CheckBox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67544" y="1484784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err="1" smtClean="0"/>
              <a:t>View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7544" y="3933056"/>
            <a:ext cx="452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- Recuperando os dados selecionados:</a:t>
            </a:r>
            <a:endParaRPr lang="pt-BR" dirty="0"/>
          </a:p>
        </p:txBody>
      </p:sp>
      <p:pic>
        <p:nvPicPr>
          <p:cNvPr id="7" name="Imagem 6" descr="comboboxArrayControll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1" y="2780928"/>
            <a:ext cx="3357013" cy="100811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67544" y="2420888"/>
            <a:ext cx="1321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600" dirty="0" err="1" smtClean="0"/>
              <a:t>Controller</a:t>
            </a:r>
            <a:r>
              <a:rPr lang="pt-BR" sz="1600" dirty="0" smtClean="0"/>
              <a:t>:</a:t>
            </a:r>
            <a:endParaRPr lang="pt-BR" sz="1600" dirty="0"/>
          </a:p>
        </p:txBody>
      </p:sp>
      <p:pic>
        <p:nvPicPr>
          <p:cNvPr id="9" name="Imagem 8" descr="checkedCombobox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8023" y="4437112"/>
            <a:ext cx="3971809" cy="129614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11560" y="4797152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As opções selecionadas no </a:t>
            </a:r>
            <a:r>
              <a:rPr lang="pt-BR" sz="1600" dirty="0" err="1" smtClean="0"/>
              <a:t>combobox</a:t>
            </a:r>
            <a:r>
              <a:rPr lang="pt-BR" sz="1600" dirty="0" smtClean="0"/>
              <a:t> serão armazenadas em um atributo.</a:t>
            </a:r>
            <a:endParaRPr lang="pt-BR" sz="1600" dirty="0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3131840" y="5373216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dirty="0" err="1" smtClean="0"/>
              <a:t>ToDoList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View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List</a:t>
            </a:r>
            <a:endParaRPr lang="pt-BR" dirty="0"/>
          </a:p>
        </p:txBody>
      </p:sp>
      <p:pic>
        <p:nvPicPr>
          <p:cNvPr id="4" name="Imagem 3" descr="ListToD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3" y="2708920"/>
            <a:ext cx="5544616" cy="1584176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>
            <a:off x="3779912" y="2852936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763688" y="3284984"/>
            <a:ext cx="0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3347864" y="3284984"/>
            <a:ext cx="1296144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6948264" y="263691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List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899592" y="5013176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Item da lista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563888" y="5013176"/>
            <a:ext cx="439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Ng-repeat</a:t>
            </a:r>
            <a:r>
              <a:rPr lang="pt-BR" dirty="0" smtClean="0"/>
              <a:t> semelhante ao for, onde </a:t>
            </a:r>
            <a:r>
              <a:rPr lang="pt-BR" dirty="0" err="1" smtClean="0"/>
              <a:t>items</a:t>
            </a:r>
            <a:r>
              <a:rPr lang="pt-BR" dirty="0" smtClean="0"/>
              <a:t> é um </a:t>
            </a:r>
            <a:r>
              <a:rPr lang="pt-BR" dirty="0" err="1" smtClean="0"/>
              <a:t>array</a:t>
            </a:r>
            <a:r>
              <a:rPr lang="pt-BR" dirty="0" smtClean="0"/>
              <a:t> que armazena os dados da lista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ListToDoVi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268760"/>
            <a:ext cx="3190307" cy="324036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List</a:t>
            </a:r>
            <a:endParaRPr lang="pt-BR" dirty="0"/>
          </a:p>
        </p:txBody>
      </p:sp>
      <p:pic>
        <p:nvPicPr>
          <p:cNvPr id="5" name="Imagem 4" descr="AddToDoTaskInpu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93176" y="1254693"/>
            <a:ext cx="2808312" cy="3289739"/>
          </a:xfrm>
          <a:prstGeom prst="rect">
            <a:avLst/>
          </a:prstGeom>
        </p:spPr>
      </p:pic>
      <p:sp>
        <p:nvSpPr>
          <p:cNvPr id="8" name="Seta para a direita 7"/>
          <p:cNvSpPr/>
          <p:nvPr/>
        </p:nvSpPr>
        <p:spPr>
          <a:xfrm>
            <a:off x="3707904" y="2348880"/>
            <a:ext cx="100811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 flipV="1">
            <a:off x="7380312" y="1772816"/>
            <a:ext cx="57606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8100392" y="170080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Input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481328"/>
            <a:ext cx="8229600" cy="4525963"/>
          </a:xfrm>
        </p:spPr>
        <p:txBody>
          <a:bodyPr>
            <a:normAutofit/>
          </a:bodyPr>
          <a:lstStyle/>
          <a:p>
            <a:r>
              <a:rPr lang="pt-BR" sz="1800" dirty="0" smtClean="0"/>
              <a:t>Ao clicar no item, mostrar os detalhes da tarefa </a:t>
            </a:r>
          </a:p>
          <a:p>
            <a:r>
              <a:rPr lang="pt-BR" sz="1800" dirty="0" smtClean="0"/>
              <a:t>Perguntar se concluiu e excluir se for o caso </a:t>
            </a:r>
            <a:endParaRPr lang="pt-BR" sz="1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List</a:t>
            </a:r>
            <a:endParaRPr lang="pt-BR" dirty="0"/>
          </a:p>
        </p:txBody>
      </p:sp>
      <p:pic>
        <p:nvPicPr>
          <p:cNvPr id="4" name="Imagem 3" descr="popupLongCli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420888"/>
            <a:ext cx="2880320" cy="3714964"/>
          </a:xfrm>
          <a:prstGeom prst="rect">
            <a:avLst/>
          </a:prstGeom>
        </p:spPr>
      </p:pic>
      <p:cxnSp>
        <p:nvCxnSpPr>
          <p:cNvPr id="8" name="Conector de seta reta 7"/>
          <p:cNvCxnSpPr/>
          <p:nvPr/>
        </p:nvCxnSpPr>
        <p:spPr>
          <a:xfrm flipV="1">
            <a:off x="2915816" y="3933056"/>
            <a:ext cx="2088232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5148065" y="3573016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Clicar em OK, remover o item e atualizar a apresentação.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/>
              <a:t>Capturar o evento do clique em um item</a:t>
            </a:r>
            <a:endParaRPr lang="pt-BR" sz="1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List</a:t>
            </a:r>
            <a:endParaRPr lang="pt-BR" dirty="0"/>
          </a:p>
        </p:txBody>
      </p:sp>
      <p:pic>
        <p:nvPicPr>
          <p:cNvPr id="4" name="Imagem 3" descr="longPressControll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276872"/>
            <a:ext cx="4134326" cy="33123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/>
              <a:t>Capturar o evento do clique em um item</a:t>
            </a:r>
            <a:endParaRPr lang="pt-BR" sz="1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List</a:t>
            </a:r>
            <a:endParaRPr lang="pt-BR" dirty="0"/>
          </a:p>
        </p:txBody>
      </p:sp>
      <p:pic>
        <p:nvPicPr>
          <p:cNvPr id="4" name="Imagem 3" descr="longPressControll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276872"/>
            <a:ext cx="4134326" cy="3312368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 flipV="1">
            <a:off x="4355976" y="2420888"/>
            <a:ext cx="129614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3923928" y="3645024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3707904" y="4149080"/>
            <a:ext cx="194421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3563888" y="4509120"/>
            <a:ext cx="648072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5724128" y="2276872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Cria um alerta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724128" y="3501008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Ação após o </a:t>
            </a:r>
            <a:r>
              <a:rPr lang="pt-BR" dirty="0" err="1" smtClean="0"/>
              <a:t>long</a:t>
            </a:r>
            <a:r>
              <a:rPr lang="pt-BR" dirty="0" smtClean="0"/>
              <a:t> </a:t>
            </a:r>
            <a:r>
              <a:rPr lang="pt-BR" dirty="0" err="1" smtClean="0"/>
              <a:t>click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5724128" y="4509120"/>
            <a:ext cx="324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Remove o item selecionado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4139952" y="5949280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Atualiza a página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Exemplo: pesquisa de interesse por região e faixa-etária.</a:t>
            </a:r>
            <a:endParaRPr lang="pt-BR" sz="2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Checkbox</a:t>
            </a:r>
            <a:r>
              <a:rPr lang="pt-BR" dirty="0" smtClean="0"/>
              <a:t>, Radio, </a:t>
            </a:r>
            <a:r>
              <a:rPr lang="pt-BR" dirty="0" err="1" smtClean="0"/>
              <a:t>Select</a:t>
            </a:r>
            <a:endParaRPr lang="pt-BR" dirty="0"/>
          </a:p>
        </p:txBody>
      </p:sp>
      <p:pic>
        <p:nvPicPr>
          <p:cNvPr id="4" name="Imagem 3" descr="pesquisaInteres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9832" y="2204864"/>
            <a:ext cx="2808312" cy="38728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Exemplo: pesquisa de interesse por região e faixa-etária.</a:t>
            </a:r>
            <a:endParaRPr lang="pt-BR" sz="2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Checkbox</a:t>
            </a:r>
            <a:r>
              <a:rPr lang="pt-BR" dirty="0" smtClean="0"/>
              <a:t>, Radio, </a:t>
            </a:r>
            <a:r>
              <a:rPr lang="pt-BR" dirty="0" err="1" smtClean="0"/>
              <a:t>Select</a:t>
            </a:r>
            <a:endParaRPr lang="pt-BR" dirty="0"/>
          </a:p>
        </p:txBody>
      </p:sp>
      <p:pic>
        <p:nvPicPr>
          <p:cNvPr id="4" name="Imagem 3" descr="pesquisaInteres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1840" y="1988840"/>
            <a:ext cx="2912743" cy="4016826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 flipH="1">
            <a:off x="2195736" y="263691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5940152" y="292494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>
            <a:off x="2195736" y="328498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5940152" y="486916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475656" y="2492896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Input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732240" y="2780928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 smtClean="0"/>
              <a:t>Select</a:t>
            </a:r>
            <a:endParaRPr lang="pt-BR" sz="16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403648" y="3140968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Radio</a:t>
            </a:r>
            <a:endParaRPr lang="pt-BR" sz="1600" dirty="0"/>
          </a:p>
        </p:txBody>
      </p:sp>
      <p:cxnSp>
        <p:nvCxnSpPr>
          <p:cNvPr id="17" name="Conector de seta reta 16"/>
          <p:cNvCxnSpPr/>
          <p:nvPr/>
        </p:nvCxnSpPr>
        <p:spPr>
          <a:xfrm flipH="1">
            <a:off x="2267744" y="5805264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1403648" y="5661248"/>
            <a:ext cx="837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Button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6732240" y="4725144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 smtClean="0"/>
              <a:t>CheckBox</a:t>
            </a:r>
            <a:endParaRPr lang="pt-BR" sz="16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selectPesquisaVi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700808"/>
            <a:ext cx="7776864" cy="100811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Select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1560" y="126876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err="1" smtClean="0"/>
              <a:t>View</a:t>
            </a:r>
            <a:endParaRPr lang="pt-BR" dirty="0"/>
          </a:p>
        </p:txBody>
      </p:sp>
      <p:pic>
        <p:nvPicPr>
          <p:cNvPr id="9" name="Imagem 8" descr="selectItemPesquis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6136" y="3933056"/>
            <a:ext cx="2725592" cy="144016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11560" y="4149080"/>
            <a:ext cx="4655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 smtClean="0"/>
              <a:t>Arrray</a:t>
            </a:r>
            <a:r>
              <a:rPr lang="pt-BR" sz="1600" dirty="0" smtClean="0"/>
              <a:t> com os dados para preencher o </a:t>
            </a:r>
            <a:r>
              <a:rPr lang="pt-BR" sz="1600" dirty="0" err="1" smtClean="0"/>
              <a:t>select</a:t>
            </a:r>
            <a:endParaRPr lang="pt-BR" sz="1600" dirty="0"/>
          </a:p>
        </p:txBody>
      </p:sp>
      <p:cxnSp>
        <p:nvCxnSpPr>
          <p:cNvPr id="12" name="Conector de seta reta 11"/>
          <p:cNvCxnSpPr/>
          <p:nvPr/>
        </p:nvCxnSpPr>
        <p:spPr>
          <a:xfrm flipH="1" flipV="1">
            <a:off x="5148064" y="4365104"/>
            <a:ext cx="673150" cy="46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1689</TotalTime>
  <Words>198</Words>
  <Application>Microsoft Office PowerPoint</Application>
  <PresentationFormat>Apresentação na tela (4:3)</PresentationFormat>
  <Paragraphs>42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Concurso</vt:lpstr>
      <vt:lpstr>List, CheckBox, Radio e Select</vt:lpstr>
      <vt:lpstr>List</vt:lpstr>
      <vt:lpstr>List</vt:lpstr>
      <vt:lpstr>List</vt:lpstr>
      <vt:lpstr>List</vt:lpstr>
      <vt:lpstr>List</vt:lpstr>
      <vt:lpstr>Checkbox, Radio, Select</vt:lpstr>
      <vt:lpstr>Checkbox, Radio, Select</vt:lpstr>
      <vt:lpstr>Select</vt:lpstr>
      <vt:lpstr>Radio</vt:lpstr>
      <vt:lpstr>CheckBox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List, CheckBox, Radio e Select</dc:title>
  <dc:creator>Marcelo Cataoca</dc:creator>
  <cp:lastModifiedBy>Marcelo Cataoca</cp:lastModifiedBy>
  <cp:revision>92</cp:revision>
  <dcterms:created xsi:type="dcterms:W3CDTF">2017-03-01T22:33:15Z</dcterms:created>
  <dcterms:modified xsi:type="dcterms:W3CDTF">2017-03-29T15:54:01Z</dcterms:modified>
</cp:coreProperties>
</file>