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53E57F-A741-4995-A143-72F19E1F0DDC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B0663D-1467-45B5-9580-D7CD46A90B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Android</a:t>
            </a:r>
            <a:r>
              <a:rPr lang="pt-BR" dirty="0" smtClean="0"/>
              <a:t> menus: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Action</a:t>
            </a:r>
            <a:r>
              <a:rPr lang="pt-BR" dirty="0" smtClean="0"/>
              <a:t> bar, </a:t>
            </a:r>
            <a:r>
              <a:rPr lang="pt-BR" dirty="0" err="1" smtClean="0"/>
              <a:t>popup</a:t>
            </a:r>
            <a:r>
              <a:rPr lang="pt-BR" dirty="0" smtClean="0"/>
              <a:t> menu e </a:t>
            </a:r>
            <a:r>
              <a:rPr lang="pt-BR" dirty="0" err="1" smtClean="0"/>
              <a:t>context</a:t>
            </a:r>
            <a:r>
              <a:rPr lang="pt-BR" dirty="0" smtClean="0"/>
              <a:t> menu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Botão </a:t>
            </a:r>
            <a:r>
              <a:rPr lang="pt-BR" dirty="0" smtClean="0"/>
              <a:t>de colunas horizontais </a:t>
            </a:r>
            <a:r>
              <a:rPr lang="pt-BR" dirty="0" smtClean="0"/>
              <a:t>na parte superior da tela com opções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ActionBar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3822118" cy="259228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412776"/>
            <a:ext cx="796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Ao criar um projeto no </a:t>
            </a:r>
            <a:r>
              <a:rPr lang="pt-BR" dirty="0" err="1" smtClean="0"/>
              <a:t>Ionic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r>
              <a:rPr lang="pt-BR" dirty="0" smtClean="0"/>
              <a:t>, este por default possui a página </a:t>
            </a:r>
          </a:p>
          <a:p>
            <a:r>
              <a:rPr lang="pt-BR" dirty="0" smtClean="0"/>
              <a:t>Menu inserida no projeto.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luxo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96136" y="1556792"/>
            <a:ext cx="3034212" cy="387424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2060848"/>
            <a:ext cx="5019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adicionar as funcionalidades, adicione</a:t>
            </a:r>
          </a:p>
          <a:p>
            <a:r>
              <a:rPr lang="pt-BR" dirty="0" smtClean="0"/>
              <a:t>botões e um caminho para que cada botão</a:t>
            </a:r>
          </a:p>
          <a:p>
            <a:r>
              <a:rPr lang="pt-BR" dirty="0" smtClean="0"/>
              <a:t>possa levar.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pic>
        <p:nvPicPr>
          <p:cNvPr id="4" name="Espaço Reservado para Conteúdo 3" descr="acaoMenuToa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7944" y="1844824"/>
            <a:ext cx="4630977" cy="286855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7584" y="1412776"/>
            <a:ext cx="756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Ação associada a um evento, para cada opção do menu abrirá um</a:t>
            </a:r>
          </a:p>
          <a:p>
            <a:r>
              <a:rPr lang="pt-BR" dirty="0" err="1" smtClean="0"/>
              <a:t>Toast</a:t>
            </a:r>
            <a:r>
              <a:rPr lang="pt-BR" dirty="0" smtClean="0"/>
              <a:t> diferente.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4928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 do </a:t>
            </a:r>
            <a:r>
              <a:rPr lang="pt-BR" dirty="0" err="1" smtClean="0"/>
              <a:t>toast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987824" y="2780928"/>
            <a:ext cx="1635438" cy="1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83568" y="371703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 e posicionamento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3203848" y="3861048"/>
            <a:ext cx="32403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showMen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361441"/>
            <a:ext cx="3030175" cy="24965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enuRou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2420888"/>
            <a:ext cx="3456384" cy="189004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err="1" smtClean="0"/>
              <a:t>Route</a:t>
            </a:r>
            <a:r>
              <a:rPr lang="pt-BR" sz="2000" dirty="0" smtClean="0"/>
              <a:t>.</a:t>
            </a:r>
            <a:r>
              <a:rPr lang="pt-BR" sz="2000" dirty="0" err="1" smtClean="0"/>
              <a:t>js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1916832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 do menu na página home.html</a:t>
            </a:r>
            <a:endParaRPr lang="pt-BR" dirty="0"/>
          </a:p>
        </p:txBody>
      </p:sp>
      <p:pic>
        <p:nvPicPr>
          <p:cNvPr id="7" name="Imagem 6" descr="menu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5373216"/>
            <a:ext cx="4067743" cy="9453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55576" y="47971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Inserindo eventos ao clicar em um botão do menu</a:t>
            </a:r>
            <a:endParaRPr lang="pt-BR" dirty="0"/>
          </a:p>
        </p:txBody>
      </p:sp>
      <p:cxnSp>
        <p:nvCxnSpPr>
          <p:cNvPr id="11" name="Conector angulado 10"/>
          <p:cNvCxnSpPr/>
          <p:nvPr/>
        </p:nvCxnSpPr>
        <p:spPr>
          <a:xfrm>
            <a:off x="3059832" y="5157192"/>
            <a:ext cx="1368152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Ao clicar em um dos botões do menu, um </a:t>
            </a:r>
            <a:r>
              <a:rPr lang="pt-BR" sz="1800" dirty="0" err="1" smtClean="0"/>
              <a:t>toast</a:t>
            </a:r>
            <a:r>
              <a:rPr lang="pt-BR" sz="1800" dirty="0" smtClean="0"/>
              <a:t> se abre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pic>
        <p:nvPicPr>
          <p:cNvPr id="4" name="Imagem 3" descr="menuToa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276872"/>
            <a:ext cx="4200468" cy="1800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2328</TotalTime>
  <Words>115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Android menus:</vt:lpstr>
      <vt:lpstr>ActionBar</vt:lpstr>
      <vt:lpstr>Criação</vt:lpstr>
      <vt:lpstr>Menu</vt:lpstr>
      <vt:lpstr>Menu</vt:lpstr>
      <vt:lpstr>Menu</vt:lpstr>
      <vt:lpstr>Menu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menus:</dc:title>
  <dc:creator>Marcelo Cataoca</dc:creator>
  <cp:lastModifiedBy>Marcelo Cataoca</cp:lastModifiedBy>
  <cp:revision>80</cp:revision>
  <dcterms:created xsi:type="dcterms:W3CDTF">2016-09-26T04:07:18Z</dcterms:created>
  <dcterms:modified xsi:type="dcterms:W3CDTF">2017-02-25T14:33:53Z</dcterms:modified>
</cp:coreProperties>
</file>