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</a:t>
          </a:r>
          <a:r>
            <a:rPr lang="pt-BR" sz="2400" smtClean="0"/>
            <a:t>de Heurísticas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DBC3A8C2-16DA-43EC-BBAF-1E874003B557}" type="presOf" srcId="{7A50C5DA-9A91-41CC-83B8-B56E21944801}" destId="{9BF0B472-AFA3-467F-AFCE-3DD1ADF6F7D3}" srcOrd="0" destOrd="0" presId="urn:microsoft.com/office/officeart/2005/8/layout/hierarchy4"/>
    <dgm:cxn modelId="{174E64CF-AF3D-4572-B4F5-BB7AD3FC2A66}" type="presOf" srcId="{8D8C4983-307D-45CC-80AE-C51642E9DEF8}" destId="{804BB60F-6FFE-4FD9-9270-F2916E5378D9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FA342A9-1FCC-4D19-8431-CF489B64306E}" type="presOf" srcId="{4B7AFAA9-C2C4-4511-9A77-486BA7AE86A9}" destId="{F2C5C55E-AAD5-46C7-B490-9EDB0EC9665F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6029A9D-D5B4-48BA-9D7C-DE2735A1AAC8}" type="presOf" srcId="{E68BCF31-7D5B-4B36-8C51-76BFE4A67ECA}" destId="{9445868C-F4A0-4876-B5D7-03CBA1E73487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930FB90B-D583-425B-9CBC-0E73857EB613}" type="presOf" srcId="{58693C97-7C3B-45B1-AC6A-78758FDB932C}" destId="{8AFB375D-E227-4444-8218-F8241D7BF1E8}" srcOrd="0" destOrd="0" presId="urn:microsoft.com/office/officeart/2005/8/layout/hierarchy4"/>
    <dgm:cxn modelId="{74891E7F-3939-43B4-B2FD-0FA44E1F7400}" type="presOf" srcId="{186224DA-22E0-4D29-A48B-D9A8E9BC7D95}" destId="{98ED6051-6218-470B-A184-E94E28F96F4E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329E1382-F780-427E-85B5-2FB2200772E7}" type="presParOf" srcId="{F2C5C55E-AAD5-46C7-B490-9EDB0EC9665F}" destId="{05BAE430-0C74-4AEB-80BE-49230D249B63}" srcOrd="0" destOrd="0" presId="urn:microsoft.com/office/officeart/2005/8/layout/hierarchy4"/>
    <dgm:cxn modelId="{8F5CF4C4-4B31-4C4C-AFD4-9B9B32C6204C}" type="presParOf" srcId="{05BAE430-0C74-4AEB-80BE-49230D249B63}" destId="{9445868C-F4A0-4876-B5D7-03CBA1E73487}" srcOrd="0" destOrd="0" presId="urn:microsoft.com/office/officeart/2005/8/layout/hierarchy4"/>
    <dgm:cxn modelId="{FEE88339-62E6-4BEE-AE47-BE201919931C}" type="presParOf" srcId="{05BAE430-0C74-4AEB-80BE-49230D249B63}" destId="{D9F7CDC9-D59E-4939-A732-71302C1CB80D}" srcOrd="1" destOrd="0" presId="urn:microsoft.com/office/officeart/2005/8/layout/hierarchy4"/>
    <dgm:cxn modelId="{B40A0B4B-728F-4C73-BF4C-61FDEE208761}" type="presParOf" srcId="{05BAE430-0C74-4AEB-80BE-49230D249B63}" destId="{04BBFD12-F9A5-4E81-9B57-A1AAB292B04F}" srcOrd="2" destOrd="0" presId="urn:microsoft.com/office/officeart/2005/8/layout/hierarchy4"/>
    <dgm:cxn modelId="{B6EDE65B-C4F9-4288-A425-C06E52588E2C}" type="presParOf" srcId="{04BBFD12-F9A5-4E81-9B57-A1AAB292B04F}" destId="{F85F95D5-9ED4-46BE-AACA-16854D0DF342}" srcOrd="0" destOrd="0" presId="urn:microsoft.com/office/officeart/2005/8/layout/hierarchy4"/>
    <dgm:cxn modelId="{BF30335E-9501-45C9-B743-7B0EDB8FF971}" type="presParOf" srcId="{F85F95D5-9ED4-46BE-AACA-16854D0DF342}" destId="{8AFB375D-E227-4444-8218-F8241D7BF1E8}" srcOrd="0" destOrd="0" presId="urn:microsoft.com/office/officeart/2005/8/layout/hierarchy4"/>
    <dgm:cxn modelId="{DA27866D-7E5B-4C4A-BB5A-B62EA660ADB3}" type="presParOf" srcId="{F85F95D5-9ED4-46BE-AACA-16854D0DF342}" destId="{027AAEBE-B3D1-4AAE-8788-B2C90A7092D0}" srcOrd="1" destOrd="0" presId="urn:microsoft.com/office/officeart/2005/8/layout/hierarchy4"/>
    <dgm:cxn modelId="{F2A55A48-9383-4122-82B6-ACD3F7C0C762}" type="presParOf" srcId="{F85F95D5-9ED4-46BE-AACA-16854D0DF342}" destId="{72C1FEEE-ACA1-454F-A10B-279F6B18E347}" srcOrd="2" destOrd="0" presId="urn:microsoft.com/office/officeart/2005/8/layout/hierarchy4"/>
    <dgm:cxn modelId="{669424BB-23CC-4DFC-9C1C-F78688DAD4F4}" type="presParOf" srcId="{72C1FEEE-ACA1-454F-A10B-279F6B18E347}" destId="{68318C63-B9AF-46B8-BD35-AF3329885212}" srcOrd="0" destOrd="0" presId="urn:microsoft.com/office/officeart/2005/8/layout/hierarchy4"/>
    <dgm:cxn modelId="{42099BBA-74C9-4603-BA61-ED107CCB125C}" type="presParOf" srcId="{68318C63-B9AF-46B8-BD35-AF3329885212}" destId="{9BF0B472-AFA3-467F-AFCE-3DD1ADF6F7D3}" srcOrd="0" destOrd="0" presId="urn:microsoft.com/office/officeart/2005/8/layout/hierarchy4"/>
    <dgm:cxn modelId="{5C78B52E-5239-4230-A18C-992BE2BDB8C8}" type="presParOf" srcId="{68318C63-B9AF-46B8-BD35-AF3329885212}" destId="{C71D2676-3D53-42E2-BE1F-AB47B50C9783}" srcOrd="1" destOrd="0" presId="urn:microsoft.com/office/officeart/2005/8/layout/hierarchy4"/>
    <dgm:cxn modelId="{49C56927-DF57-4977-949E-CDEF3BABC4EB}" type="presParOf" srcId="{72C1FEEE-ACA1-454F-A10B-279F6B18E347}" destId="{A67C993E-4831-45DA-9C42-C2D0218B12FF}" srcOrd="1" destOrd="0" presId="urn:microsoft.com/office/officeart/2005/8/layout/hierarchy4"/>
    <dgm:cxn modelId="{A838F4FD-4067-4568-8E69-B59C68D6ADFE}" type="presParOf" srcId="{72C1FEEE-ACA1-454F-A10B-279F6B18E347}" destId="{3FD9970B-DF05-4E56-B537-DC0A4F665796}" srcOrd="2" destOrd="0" presId="urn:microsoft.com/office/officeart/2005/8/layout/hierarchy4"/>
    <dgm:cxn modelId="{77B0D192-E47B-4DD9-9115-FE2DF4908075}" type="presParOf" srcId="{3FD9970B-DF05-4E56-B537-DC0A4F665796}" destId="{804BB60F-6FFE-4FD9-9270-F2916E5378D9}" srcOrd="0" destOrd="0" presId="urn:microsoft.com/office/officeart/2005/8/layout/hierarchy4"/>
    <dgm:cxn modelId="{BDEC8A45-7D26-4D00-AA3B-522C5BE516CB}" type="presParOf" srcId="{3FD9970B-DF05-4E56-B537-DC0A4F665796}" destId="{242F677C-A076-4740-9FF5-02D6B1FFFB1D}" srcOrd="1" destOrd="0" presId="urn:microsoft.com/office/officeart/2005/8/layout/hierarchy4"/>
    <dgm:cxn modelId="{E944EEB7-90D0-4C18-BDE6-E485C4F81A2E}" type="presParOf" srcId="{72C1FEEE-ACA1-454F-A10B-279F6B18E347}" destId="{717ACC1E-C478-42F7-A042-9DA8E1357802}" srcOrd="3" destOrd="0" presId="urn:microsoft.com/office/officeart/2005/8/layout/hierarchy4"/>
    <dgm:cxn modelId="{FEAF3779-81F3-4200-851E-B65094EDA835}" type="presParOf" srcId="{72C1FEEE-ACA1-454F-A10B-279F6B18E347}" destId="{6EB3D48C-2AC7-4443-9A4B-37EAAAB4E78B}" srcOrd="4" destOrd="0" presId="urn:microsoft.com/office/officeart/2005/8/layout/hierarchy4"/>
    <dgm:cxn modelId="{54E055AA-5015-40AD-95CA-4C4A5B9453CD}" type="presParOf" srcId="{6EB3D48C-2AC7-4443-9A4B-37EAAAB4E78B}" destId="{98ED6051-6218-470B-A184-E94E28F96F4E}" srcOrd="0" destOrd="0" presId="urn:microsoft.com/office/officeart/2005/8/layout/hierarchy4"/>
    <dgm:cxn modelId="{8318DB9C-80EC-4C04-B6ED-F271B89E5B7E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de Estratégias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D8F6E671-2D59-46F3-8EF3-CDC381FD8B31}" type="presOf" srcId="{8D8C4983-307D-45CC-80AE-C51642E9DEF8}" destId="{804BB60F-6FFE-4FD9-9270-F2916E5378D9}" srcOrd="0" destOrd="0" presId="urn:microsoft.com/office/officeart/2005/8/layout/hierarchy4"/>
    <dgm:cxn modelId="{8F3C81AB-A704-421C-A2E0-C05C61BE2F6D}" type="presOf" srcId="{186224DA-22E0-4D29-A48B-D9A8E9BC7D95}" destId="{98ED6051-6218-470B-A184-E94E28F96F4E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A54A779-B14C-4BD7-BDB0-182FAC095079}" type="presOf" srcId="{E68BCF31-7D5B-4B36-8C51-76BFE4A67ECA}" destId="{9445868C-F4A0-4876-B5D7-03CBA1E73487}" srcOrd="0" destOrd="0" presId="urn:microsoft.com/office/officeart/2005/8/layout/hierarchy4"/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8C719100-539C-4B9E-8CFD-A81338F96AEF}" type="presOf" srcId="{4B7AFAA9-C2C4-4511-9A77-486BA7AE86A9}" destId="{F2C5C55E-AAD5-46C7-B490-9EDB0EC9665F}" srcOrd="0" destOrd="0" presId="urn:microsoft.com/office/officeart/2005/8/layout/hierarchy4"/>
    <dgm:cxn modelId="{9694CD78-BB3E-45FC-8290-7DE82EC2CC68}" type="presOf" srcId="{58693C97-7C3B-45B1-AC6A-78758FDB932C}" destId="{8AFB375D-E227-4444-8218-F8241D7BF1E8}" srcOrd="0" destOrd="0" presId="urn:microsoft.com/office/officeart/2005/8/layout/hierarchy4"/>
    <dgm:cxn modelId="{E55F912B-8519-418C-B62B-704B2C8ED3F1}" type="presOf" srcId="{7A50C5DA-9A91-41CC-83B8-B56E21944801}" destId="{9BF0B472-AFA3-467F-AFCE-3DD1ADF6F7D3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CC408E5F-ECF8-4A96-969B-409788B5DD4F}" type="presParOf" srcId="{F2C5C55E-AAD5-46C7-B490-9EDB0EC9665F}" destId="{05BAE430-0C74-4AEB-80BE-49230D249B63}" srcOrd="0" destOrd="0" presId="urn:microsoft.com/office/officeart/2005/8/layout/hierarchy4"/>
    <dgm:cxn modelId="{0DCC2DDD-B408-4A95-9550-DD12E1AE3FB7}" type="presParOf" srcId="{05BAE430-0C74-4AEB-80BE-49230D249B63}" destId="{9445868C-F4A0-4876-B5D7-03CBA1E73487}" srcOrd="0" destOrd="0" presId="urn:microsoft.com/office/officeart/2005/8/layout/hierarchy4"/>
    <dgm:cxn modelId="{E4815F00-DA2D-4512-A52E-20187AD7A199}" type="presParOf" srcId="{05BAE430-0C74-4AEB-80BE-49230D249B63}" destId="{D9F7CDC9-D59E-4939-A732-71302C1CB80D}" srcOrd="1" destOrd="0" presId="urn:microsoft.com/office/officeart/2005/8/layout/hierarchy4"/>
    <dgm:cxn modelId="{FB3677E4-287A-4918-8B4A-AA0E850410BE}" type="presParOf" srcId="{05BAE430-0C74-4AEB-80BE-49230D249B63}" destId="{04BBFD12-F9A5-4E81-9B57-A1AAB292B04F}" srcOrd="2" destOrd="0" presId="urn:microsoft.com/office/officeart/2005/8/layout/hierarchy4"/>
    <dgm:cxn modelId="{E808FC54-5913-464E-B90F-47F65CA9B66A}" type="presParOf" srcId="{04BBFD12-F9A5-4E81-9B57-A1AAB292B04F}" destId="{F85F95D5-9ED4-46BE-AACA-16854D0DF342}" srcOrd="0" destOrd="0" presId="urn:microsoft.com/office/officeart/2005/8/layout/hierarchy4"/>
    <dgm:cxn modelId="{73F9A48A-87A5-4542-B453-8F085BE50E3B}" type="presParOf" srcId="{F85F95D5-9ED4-46BE-AACA-16854D0DF342}" destId="{8AFB375D-E227-4444-8218-F8241D7BF1E8}" srcOrd="0" destOrd="0" presId="urn:microsoft.com/office/officeart/2005/8/layout/hierarchy4"/>
    <dgm:cxn modelId="{87A79DD5-7045-4A75-8EC4-EC93ACEE2F88}" type="presParOf" srcId="{F85F95D5-9ED4-46BE-AACA-16854D0DF342}" destId="{027AAEBE-B3D1-4AAE-8788-B2C90A7092D0}" srcOrd="1" destOrd="0" presId="urn:microsoft.com/office/officeart/2005/8/layout/hierarchy4"/>
    <dgm:cxn modelId="{D5FC9718-F236-4C55-B0BA-200520682952}" type="presParOf" srcId="{F85F95D5-9ED4-46BE-AACA-16854D0DF342}" destId="{72C1FEEE-ACA1-454F-A10B-279F6B18E347}" srcOrd="2" destOrd="0" presId="urn:microsoft.com/office/officeart/2005/8/layout/hierarchy4"/>
    <dgm:cxn modelId="{2FC04779-0BA2-4AE8-808B-101FB52844AE}" type="presParOf" srcId="{72C1FEEE-ACA1-454F-A10B-279F6B18E347}" destId="{68318C63-B9AF-46B8-BD35-AF3329885212}" srcOrd="0" destOrd="0" presId="urn:microsoft.com/office/officeart/2005/8/layout/hierarchy4"/>
    <dgm:cxn modelId="{2EC7C156-5FA4-4C79-BC65-B04B4785EC9C}" type="presParOf" srcId="{68318C63-B9AF-46B8-BD35-AF3329885212}" destId="{9BF0B472-AFA3-467F-AFCE-3DD1ADF6F7D3}" srcOrd="0" destOrd="0" presId="urn:microsoft.com/office/officeart/2005/8/layout/hierarchy4"/>
    <dgm:cxn modelId="{30A77E33-C8F6-4D3E-916A-6DD52DCA89CD}" type="presParOf" srcId="{68318C63-B9AF-46B8-BD35-AF3329885212}" destId="{C71D2676-3D53-42E2-BE1F-AB47B50C9783}" srcOrd="1" destOrd="0" presId="urn:microsoft.com/office/officeart/2005/8/layout/hierarchy4"/>
    <dgm:cxn modelId="{C82D1FB7-4A3C-4245-8ECC-6924335EF10C}" type="presParOf" srcId="{72C1FEEE-ACA1-454F-A10B-279F6B18E347}" destId="{A67C993E-4831-45DA-9C42-C2D0218B12FF}" srcOrd="1" destOrd="0" presId="urn:microsoft.com/office/officeart/2005/8/layout/hierarchy4"/>
    <dgm:cxn modelId="{5F4E1FA1-708F-4691-920C-91E35440E793}" type="presParOf" srcId="{72C1FEEE-ACA1-454F-A10B-279F6B18E347}" destId="{3FD9970B-DF05-4E56-B537-DC0A4F665796}" srcOrd="2" destOrd="0" presId="urn:microsoft.com/office/officeart/2005/8/layout/hierarchy4"/>
    <dgm:cxn modelId="{EDB69F05-E385-4D4D-8CBD-D1FBED250168}" type="presParOf" srcId="{3FD9970B-DF05-4E56-B537-DC0A4F665796}" destId="{804BB60F-6FFE-4FD9-9270-F2916E5378D9}" srcOrd="0" destOrd="0" presId="urn:microsoft.com/office/officeart/2005/8/layout/hierarchy4"/>
    <dgm:cxn modelId="{E552E913-8ED2-4475-AFC4-C0B4F9417EBA}" type="presParOf" srcId="{3FD9970B-DF05-4E56-B537-DC0A4F665796}" destId="{242F677C-A076-4740-9FF5-02D6B1FFFB1D}" srcOrd="1" destOrd="0" presId="urn:microsoft.com/office/officeart/2005/8/layout/hierarchy4"/>
    <dgm:cxn modelId="{1A9657E2-3D1B-4B1D-B283-BB722BABFD98}" type="presParOf" srcId="{72C1FEEE-ACA1-454F-A10B-279F6B18E347}" destId="{717ACC1E-C478-42F7-A042-9DA8E1357802}" srcOrd="3" destOrd="0" presId="urn:microsoft.com/office/officeart/2005/8/layout/hierarchy4"/>
    <dgm:cxn modelId="{1DC5A6ED-8AE9-4131-B148-E1F956AA2751}" type="presParOf" srcId="{72C1FEEE-ACA1-454F-A10B-279F6B18E347}" destId="{6EB3D48C-2AC7-4443-9A4B-37EAAAB4E78B}" srcOrd="4" destOrd="0" presId="urn:microsoft.com/office/officeart/2005/8/layout/hierarchy4"/>
    <dgm:cxn modelId="{CEC8A880-F347-4F3E-AAAC-65DF69B79FF7}" type="presParOf" srcId="{6EB3D48C-2AC7-4443-9A4B-37EAAAB4E78B}" destId="{98ED6051-6218-470B-A184-E94E28F96F4E}" srcOrd="0" destOrd="0" presId="urn:microsoft.com/office/officeart/2005/8/layout/hierarchy4"/>
    <dgm:cxn modelId="{0B90C192-239E-4C46-9F5B-B1BD547DC1A2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Processo de Avaliação de Capacidade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BFD12-F9A5-4E81-9B57-A1AAB292B04F}" type="pres">
      <dgm:prSet presAssocID="{E68BCF31-7D5B-4B36-8C51-76BFE4A67ECA}" presName="horzOne" presStyleCnt="0"/>
      <dgm:spPr/>
    </dgm:pt>
  </dgm:ptLst>
  <dgm:cxnLst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5067E56-F961-4C25-8C1C-F88F4E77BBE7}" type="presOf" srcId="{E68BCF31-7D5B-4B36-8C51-76BFE4A67ECA}" destId="{9445868C-F4A0-4876-B5D7-03CBA1E73487}" srcOrd="0" destOrd="0" presId="urn:microsoft.com/office/officeart/2005/8/layout/hierarchy4"/>
    <dgm:cxn modelId="{85FCA5E4-33EA-45AE-8E23-BA96D7A92052}" type="presOf" srcId="{4B7AFAA9-C2C4-4511-9A77-486BA7AE86A9}" destId="{F2C5C55E-AAD5-46C7-B490-9EDB0EC9665F}" srcOrd="0" destOrd="0" presId="urn:microsoft.com/office/officeart/2005/8/layout/hierarchy4"/>
    <dgm:cxn modelId="{722B09FE-05C0-41C1-937C-C743314A7057}" type="presParOf" srcId="{F2C5C55E-AAD5-46C7-B490-9EDB0EC9665F}" destId="{05BAE430-0C74-4AEB-80BE-49230D249B63}" srcOrd="0" destOrd="0" presId="urn:microsoft.com/office/officeart/2005/8/layout/hierarchy4"/>
    <dgm:cxn modelId="{DD585EAD-9083-4FDA-A75B-AD0D158D43FB}" type="presParOf" srcId="{05BAE430-0C74-4AEB-80BE-49230D249B63}" destId="{9445868C-F4A0-4876-B5D7-03CBA1E73487}" srcOrd="0" destOrd="0" presId="urn:microsoft.com/office/officeart/2005/8/layout/hierarchy4"/>
    <dgm:cxn modelId="{E2A4DE37-4979-4A01-9987-8A1375588729}" type="presParOf" srcId="{05BAE430-0C74-4AEB-80BE-49230D249B63}" destId="{04BBFD12-F9A5-4E81-9B57-A1AAB292B0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</a:t>
          </a:r>
          <a:r>
            <a:rPr lang="pt-BR" sz="2400" kern="1200" smtClean="0"/>
            <a:t>de Heurísticas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de Estratégias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1422" y="0"/>
          <a:ext cx="2909478" cy="104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Processo de Avaliação de Capacidade</a:t>
          </a:r>
          <a:endParaRPr lang="pt-BR" sz="2400" kern="1200" dirty="0"/>
        </a:p>
      </dsp:txBody>
      <dsp:txXfrm>
        <a:off x="32169" y="30747"/>
        <a:ext cx="2847984" cy="9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76F-EB2F-4A40-9717-D29568F0D7D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11112331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89761912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41412" y="1052736"/>
            <a:ext cx="8856984" cy="4433649"/>
            <a:chOff x="141412" y="1052736"/>
            <a:chExt cx="8856984" cy="4433649"/>
          </a:xfrm>
        </p:grpSpPr>
        <p:grpSp>
          <p:nvGrpSpPr>
            <p:cNvPr id="2" name="Grupo 1"/>
            <p:cNvGrpSpPr/>
            <p:nvPr/>
          </p:nvGrpSpPr>
          <p:grpSpPr>
            <a:xfrm>
              <a:off x="141412" y="1052736"/>
              <a:ext cx="8856984" cy="4433649"/>
              <a:chOff x="141412" y="1052736"/>
              <a:chExt cx="8856984" cy="443364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2820567" y="3475635"/>
                <a:ext cx="3194161" cy="2009230"/>
              </a:xfrm>
              <a:prstGeom prst="roundRect">
                <a:avLst>
                  <a:gd name="adj" fmla="val 54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graphicFrame>
            <p:nvGraphicFramePr>
              <p:cNvPr id="4" name="Diagrama 3"/>
              <p:cNvGraphicFramePr/>
              <p:nvPr>
                <p:extLst>
                  <p:ext uri="{D42A27DB-BD31-4B8C-83A1-F6EECF244321}">
                    <p14:modId xmlns:p14="http://schemas.microsoft.com/office/powerpoint/2010/main" val="4218196894"/>
                  </p:ext>
                </p:extLst>
              </p:nvPr>
            </p:nvGraphicFramePr>
            <p:xfrm>
              <a:off x="2961486" y="3603373"/>
              <a:ext cx="2912323" cy="10497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3" name="Seta para a direita 22"/>
              <p:cNvSpPr/>
              <p:nvPr/>
            </p:nvSpPr>
            <p:spPr>
              <a:xfrm>
                <a:off x="2408418" y="4304327"/>
                <a:ext cx="360631" cy="348810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2820567" y="1052736"/>
                <a:ext cx="3194161" cy="51518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2"/>
                    </a:solidFill>
                  </a:rPr>
                  <a:t>Execução Automatizada de Testes</a:t>
                </a:r>
                <a:endParaRPr lang="pt-BR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Seta para a direita 25"/>
              <p:cNvSpPr/>
              <p:nvPr/>
            </p:nvSpPr>
            <p:spPr>
              <a:xfrm rot="16200000">
                <a:off x="2026567" y="2387376"/>
                <a:ext cx="1814363" cy="256078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7" name="Seta para baixo 26"/>
              <p:cNvSpPr/>
              <p:nvPr/>
            </p:nvSpPr>
            <p:spPr>
              <a:xfrm>
                <a:off x="4278704" y="1636852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3085911" y="2109804"/>
                <a:ext cx="2928817" cy="824299"/>
                <a:chOff x="3085911" y="2109804"/>
                <a:chExt cx="2928817" cy="824299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 rot="5400000">
                  <a:off x="4138170" y="1057545"/>
                  <a:ext cx="824299" cy="2928817"/>
                </a:xfrm>
                <a:prstGeom prst="roundRect">
                  <a:avLst>
                    <a:gd name="adj" fmla="val 1007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sz="1200" dirty="0"/>
                </a:p>
              </p:txBody>
            </p:sp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3128537" y="2175969"/>
                  <a:ext cx="2822247" cy="4303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Valor obtido para a Métrica de Desempenho especificada</a:t>
                  </a:r>
                  <a:endParaRPr lang="pt-BR" sz="1400" dirty="0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 rot="5400000">
                  <a:off x="4390507" y="1373827"/>
                  <a:ext cx="309111" cy="2811442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dirty="0" smtClean="0"/>
                    <a:t>Dados de Execução</a:t>
                  </a:r>
                  <a:endParaRPr lang="pt-BR" dirty="0"/>
                </a:p>
              </p:txBody>
            </p:sp>
          </p:grpSp>
          <p:sp>
            <p:nvSpPr>
              <p:cNvPr id="71" name="Seta para baixo 70"/>
              <p:cNvSpPr/>
              <p:nvPr/>
            </p:nvSpPr>
            <p:spPr>
              <a:xfrm>
                <a:off x="4281005" y="2983697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6779719" y="3475635"/>
                <a:ext cx="2218677" cy="2009230"/>
                <a:chOff x="6745811" y="2829083"/>
                <a:chExt cx="2218677" cy="2009230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745811" y="2829083"/>
                  <a:ext cx="2218677" cy="2009230"/>
                </a:xfrm>
                <a:prstGeom prst="roundRect">
                  <a:avLst>
                    <a:gd name="adj" fmla="val 4399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790867" y="2978507"/>
                  <a:ext cx="301413" cy="171038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sz="2000" dirty="0" smtClean="0"/>
                    <a:t>Dados de Saída</a:t>
                  </a:r>
                  <a:endParaRPr lang="pt-BR" sz="2000" dirty="0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7122423" y="2926464"/>
                  <a:ext cx="1770057" cy="180020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Lista de Configurações Capazes de Executar a Aplicação</a:t>
                  </a:r>
                  <a:endParaRPr lang="pt-BR" dirty="0"/>
                </a:p>
              </p:txBody>
            </p:sp>
          </p:grpSp>
          <p:sp>
            <p:nvSpPr>
              <p:cNvPr id="3" name="Seta para a direita 2"/>
              <p:cNvSpPr/>
              <p:nvPr/>
            </p:nvSpPr>
            <p:spPr>
              <a:xfrm>
                <a:off x="6071468" y="4040565"/>
                <a:ext cx="661643" cy="879370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141412" y="3477155"/>
                <a:ext cx="2218677" cy="2009230"/>
                <a:chOff x="141412" y="3477155"/>
                <a:chExt cx="2218677" cy="2009230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141412" y="3477155"/>
                  <a:ext cx="2218677" cy="2009230"/>
                  <a:chOff x="141412" y="3477155"/>
                  <a:chExt cx="2218677" cy="2009230"/>
                </a:xfrm>
              </p:grpSpPr>
              <p:sp>
                <p:nvSpPr>
                  <p:cNvPr id="76" name="Retângulo de cantos arredondados 75"/>
                  <p:cNvSpPr/>
                  <p:nvPr/>
                </p:nvSpPr>
                <p:spPr>
                  <a:xfrm>
                    <a:off x="141412" y="3477155"/>
                    <a:ext cx="2218677" cy="2009230"/>
                  </a:xfrm>
                  <a:prstGeom prst="roundRect">
                    <a:avLst>
                      <a:gd name="adj" fmla="val 4399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2061327" y="3573016"/>
                    <a:ext cx="271270" cy="18002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pt-BR" dirty="0" smtClean="0"/>
                      <a:t>Dados de Entrada</a:t>
                    </a:r>
                    <a:endParaRPr lang="pt-BR" dirty="0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234198" y="3573016"/>
                  <a:ext cx="1778477" cy="1853662"/>
                  <a:chOff x="234198" y="3573016"/>
                  <a:chExt cx="1778477" cy="1853662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>
                    <a:off x="243531" y="4499153"/>
                    <a:ext cx="1761155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Tipos de VM</a:t>
                    </a:r>
                    <a:endParaRPr lang="pt-BR" sz="1400" dirty="0"/>
                  </a:p>
                </p:txBody>
              </p:sp>
              <p:sp>
                <p:nvSpPr>
                  <p:cNvPr id="46" name="Retângulo de cantos arredondados 45"/>
                  <p:cNvSpPr/>
                  <p:nvPr/>
                </p:nvSpPr>
                <p:spPr>
                  <a:xfrm>
                    <a:off x="234198" y="4063251"/>
                    <a:ext cx="1770057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Cargas de Trabalho</a:t>
                    </a:r>
                    <a:endParaRPr lang="pt-BR" sz="1400" dirty="0"/>
                  </a:p>
                </p:txBody>
              </p:sp>
              <p:sp>
                <p:nvSpPr>
                  <p:cNvPr id="47" name="Retângulo de cantos arredondados 46"/>
                  <p:cNvSpPr/>
                  <p:nvPr/>
                </p:nvSpPr>
                <p:spPr>
                  <a:xfrm>
                    <a:off x="234198" y="3573016"/>
                    <a:ext cx="1770057" cy="418519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Valor de Referência (SLA)</a:t>
                    </a:r>
                    <a:endParaRPr lang="pt-BR" sz="1400" dirty="0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251520" y="4941168"/>
                    <a:ext cx="1761155" cy="48551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Número Máximo de Instâncias</a:t>
                    </a:r>
                    <a:endParaRPr lang="pt-BR" sz="1400" dirty="0"/>
                  </a:p>
                </p:txBody>
              </p:sp>
            </p:grpSp>
          </p:grpSp>
        </p:grpSp>
        <p:grpSp>
          <p:nvGrpSpPr>
            <p:cNvPr id="28" name="Grupo 27"/>
            <p:cNvGrpSpPr/>
            <p:nvPr/>
          </p:nvGrpSpPr>
          <p:grpSpPr>
            <a:xfrm>
              <a:off x="2962720" y="4824408"/>
              <a:ext cx="1204948" cy="548808"/>
              <a:chOff x="3372" y="1200887"/>
              <a:chExt cx="1204948" cy="548808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3372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tângulo 37"/>
              <p:cNvSpPr/>
              <p:nvPr/>
            </p:nvSpPr>
            <p:spPr>
              <a:xfrm>
                <a:off x="19446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01</a:t>
                </a:r>
                <a:endParaRPr lang="pt-BR" sz="1800" kern="1200" dirty="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4218277" y="4991339"/>
              <a:ext cx="394464" cy="214946"/>
              <a:chOff x="1258929" y="1367818"/>
              <a:chExt cx="394464" cy="214946"/>
            </a:xfrm>
          </p:grpSpPr>
          <p:sp>
            <p:nvSpPr>
              <p:cNvPr id="33" name="Retângulo de cantos arredondados 32"/>
              <p:cNvSpPr/>
              <p:nvPr/>
            </p:nvSpPr>
            <p:spPr>
              <a:xfrm>
                <a:off x="1258929" y="1367818"/>
                <a:ext cx="394464" cy="2149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tângulo 33"/>
              <p:cNvSpPr/>
              <p:nvPr/>
            </p:nvSpPr>
            <p:spPr>
              <a:xfrm>
                <a:off x="1265225" y="1374114"/>
                <a:ext cx="381872" cy="2023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 smtClean="0"/>
                  <a:t>...</a:t>
                </a:r>
                <a:endParaRPr lang="pt-BR" sz="2000" kern="1200" dirty="0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4663349" y="4824408"/>
              <a:ext cx="1204948" cy="548808"/>
              <a:chOff x="1704001" y="1200887"/>
              <a:chExt cx="1204948" cy="548808"/>
            </a:xfrm>
          </p:grpSpPr>
          <p:sp>
            <p:nvSpPr>
              <p:cNvPr id="31" name="Retângulo de cantos arredondados 30"/>
              <p:cNvSpPr/>
              <p:nvPr/>
            </p:nvSpPr>
            <p:spPr>
              <a:xfrm>
                <a:off x="1704001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tângulo 31"/>
              <p:cNvSpPr/>
              <p:nvPr/>
            </p:nvSpPr>
            <p:spPr>
              <a:xfrm>
                <a:off x="1720075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N</a:t>
                </a:r>
                <a:endParaRPr lang="pt-BR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6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/>
          <p:cNvGrpSpPr/>
          <p:nvPr/>
        </p:nvGrpSpPr>
        <p:grpSpPr>
          <a:xfrm>
            <a:off x="1835693" y="1916832"/>
            <a:ext cx="4608513" cy="1152127"/>
            <a:chOff x="1835693" y="1916832"/>
            <a:chExt cx="4608513" cy="1152127"/>
          </a:xfrm>
        </p:grpSpPr>
        <p:sp>
          <p:nvSpPr>
            <p:cNvPr id="80" name="Retângulo de cantos arredondados 79"/>
            <p:cNvSpPr/>
            <p:nvPr/>
          </p:nvSpPr>
          <p:spPr>
            <a:xfrm rot="5400000">
              <a:off x="3563886" y="188639"/>
              <a:ext cx="1152127" cy="4608513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933236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Resultado da Execução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924143" y="2035432"/>
              <a:ext cx="1432917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Memória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28689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CPU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5400000">
              <a:off x="3918729" y="641024"/>
              <a:ext cx="432046" cy="44238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400" dirty="0" smtClean="0"/>
                <a:t>Dados de Execução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171</Words>
  <Application>Microsoft Office PowerPoint</Application>
  <PresentationFormat>Apresentação na tela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26</cp:revision>
  <dcterms:created xsi:type="dcterms:W3CDTF">2013-07-20T19:53:13Z</dcterms:created>
  <dcterms:modified xsi:type="dcterms:W3CDTF">2014-11-10T01:17:22Z</dcterms:modified>
</cp:coreProperties>
</file>