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9A7"/>
    <a:srgbClr val="7A8DA7"/>
    <a:srgbClr val="3C6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1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2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8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6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2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2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1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1DEB-A605-D34A-9267-527E5683CC94}" type="datetimeFigureOut">
              <a:rPr lang="en-US" smtClean="0"/>
              <a:pPr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58960-4E3B-764B-9A9B-9F5B549BE4D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8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03863"/>
              </p:ext>
            </p:extLst>
          </p:nvPr>
        </p:nvGraphicFramePr>
        <p:xfrm>
          <a:off x="1325404" y="2150308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1668217" y="4066885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740689" y="2481900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1192947" y="2481901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2552524" y="1211459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8870" y="2952776"/>
            <a:ext cx="805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Capacity</a:t>
            </a:r>
            <a:br>
              <a:rPr lang="en-US" sz="1400" dirty="0" smtClean="0"/>
            </a:br>
            <a:r>
              <a:rPr lang="en-US" sz="1400" dirty="0" smtClean="0"/>
              <a:t>levels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957208" y="1790694"/>
            <a:ext cx="135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Workload levels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07829"/>
              </p:ext>
            </p:extLst>
          </p:nvPr>
        </p:nvGraphicFramePr>
        <p:xfrm>
          <a:off x="5558619" y="2163009"/>
          <a:ext cx="2275043" cy="1776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023"/>
                <a:gridCol w="498640"/>
                <a:gridCol w="241529"/>
                <a:gridCol w="483057"/>
                <a:gridCol w="249320"/>
                <a:gridCol w="467474"/>
              </a:tblGrid>
              <a:tr h="320116">
                <a:tc>
                  <a:txBody>
                    <a:bodyPr/>
                    <a:lstStyle/>
                    <a:p>
                      <a:pPr algn="l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m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4325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5938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7221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n/2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2361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…</a:t>
                      </a:r>
                      <a:endParaRPr lang="en-US" sz="1400" i="1" dirty="0"/>
                    </a:p>
                  </a:txBody>
                  <a:tcPr marL="36000" marR="3600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998">
                <a:tc>
                  <a:txBody>
                    <a:bodyPr/>
                    <a:lstStyle/>
                    <a:p>
                      <a:pPr algn="l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n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PP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PC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</a:t>
                      </a:r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5901432" y="4079586"/>
            <a:ext cx="193223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73904" y="2494601"/>
            <a:ext cx="0" cy="14447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arrow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5426162" y="2494602"/>
            <a:ext cx="148039" cy="1444748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Left Brace 17"/>
          <p:cNvSpPr/>
          <p:nvPr/>
        </p:nvSpPr>
        <p:spPr>
          <a:xfrm rot="5400000">
            <a:off x="6785739" y="1224160"/>
            <a:ext cx="163615" cy="1932230"/>
          </a:xfrm>
          <a:prstGeom prst="leftBrac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/>
          <p:cNvSpPr txBox="1"/>
          <p:nvPr/>
        </p:nvSpPr>
        <p:spPr>
          <a:xfrm>
            <a:off x="4286789" y="2965477"/>
            <a:ext cx="12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Níveis de capacidade</a:t>
            </a:r>
            <a:endParaRPr lang="pt-BR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224918" y="1803395"/>
            <a:ext cx="1283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smtClean="0"/>
              <a:t>Níveis de carga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52105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74384"/>
              </p:ext>
            </p:extLst>
          </p:nvPr>
        </p:nvGraphicFramePr>
        <p:xfrm>
          <a:off x="514223" y="101282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15864"/>
              </p:ext>
            </p:extLst>
          </p:nvPr>
        </p:nvGraphicFramePr>
        <p:xfrm>
          <a:off x="3183200" y="101282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47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69805"/>
              </p:ext>
            </p:extLst>
          </p:nvPr>
        </p:nvGraphicFramePr>
        <p:xfrm>
          <a:off x="3183200" y="1075152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67726"/>
              </p:ext>
            </p:extLst>
          </p:nvPr>
        </p:nvGraphicFramePr>
        <p:xfrm>
          <a:off x="51422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96315"/>
              </p:ext>
            </p:extLst>
          </p:nvPr>
        </p:nvGraphicFramePr>
        <p:xfrm>
          <a:off x="583564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18358"/>
              </p:ext>
            </p:extLst>
          </p:nvPr>
        </p:nvGraphicFramePr>
        <p:xfrm>
          <a:off x="3183200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9481" y="28066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Oracle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656110" y="4965729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64039" y="4972983"/>
            <a:ext cx="376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97480" y="4972983"/>
            <a:ext cx="370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283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82859"/>
              </p:ext>
            </p:extLst>
          </p:nvPr>
        </p:nvGraphicFramePr>
        <p:xfrm>
          <a:off x="3183200" y="1075152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400" i="1" baseline="-25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57907"/>
              </p:ext>
            </p:extLst>
          </p:nvPr>
        </p:nvGraphicFramePr>
        <p:xfrm>
          <a:off x="51422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84736"/>
              </p:ext>
            </p:extLst>
          </p:nvPr>
        </p:nvGraphicFramePr>
        <p:xfrm>
          <a:off x="5835643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14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15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10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16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05280"/>
              </p:ext>
            </p:extLst>
          </p:nvPr>
        </p:nvGraphicFramePr>
        <p:xfrm>
          <a:off x="3183200" y="3253205"/>
          <a:ext cx="2381780" cy="1706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01"/>
                <a:gridCol w="383472"/>
                <a:gridCol w="383472"/>
                <a:gridCol w="378326"/>
                <a:gridCol w="407414"/>
                <a:gridCol w="429695"/>
              </a:tblGrid>
              <a:tr h="288266">
                <a:tc>
                  <a:txBody>
                    <a:bodyPr/>
                    <a:lstStyle/>
                    <a:p>
                      <a:pPr algn="ctr"/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2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smtClean="0"/>
                        <a:t>W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W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2685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1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400" b="0" i="1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08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6057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3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06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09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0474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4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✖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04</a:t>
                      </a:r>
                      <a:endParaRPr kumimoji="0" lang="en-US" sz="1200" b="0" i="0" u="none" strike="noStrike" kern="1200" cap="none" spc="0" normalizeH="0" baseline="700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  <a:tr h="288266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/>
                        <a:t>C</a:t>
                      </a:r>
                      <a:r>
                        <a:rPr lang="en-US" sz="1400" i="1" baseline="-25000" dirty="0" smtClean="0"/>
                        <a:t>5</a:t>
                      </a:r>
                      <a:endParaRPr lang="en-US" sz="1400" i="1" baseline="-25000" dirty="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02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03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✔</a:t>
                      </a:r>
                      <a:r>
                        <a:rPr kumimoji="0" lang="en-US" sz="1200" b="0" i="0" u="none" strike="noStrike" kern="1200" cap="none" spc="0" normalizeH="0" baseline="70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Zapf Dingbats"/>
                          <a:cs typeface="Zapf Dingbats"/>
                          <a:sym typeface="Zapf Dingbats"/>
                        </a:rPr>
                        <a:t>05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199481" y="2806678"/>
            <a:ext cx="758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mtClean="0"/>
              <a:t>Oráculo</a:t>
            </a:r>
            <a:endParaRPr lang="pt-BR" sz="1400"/>
          </a:p>
        </p:txBody>
      </p:sp>
      <p:sp>
        <p:nvSpPr>
          <p:cNvPr id="7" name="TextBox 6"/>
          <p:cNvSpPr txBox="1"/>
          <p:nvPr/>
        </p:nvSpPr>
        <p:spPr>
          <a:xfrm>
            <a:off x="1656110" y="4965729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OO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364039" y="4972983"/>
            <a:ext cx="376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97480" y="4972983"/>
            <a:ext cx="370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438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67" y="558800"/>
            <a:ext cx="2720340" cy="2537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63" y="1976744"/>
            <a:ext cx="34798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1" y="3247985"/>
            <a:ext cx="30924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7397612" y="75483"/>
            <a:ext cx="1728000" cy="1080000"/>
            <a:chOff x="5026810" y="3729446"/>
            <a:chExt cx="1728000" cy="1080000"/>
          </a:xfrm>
        </p:grpSpPr>
        <p:sp>
          <p:nvSpPr>
            <p:cNvPr id="69" name="Oval 68"/>
            <p:cNvSpPr>
              <a:spLocks noChangeAspect="1"/>
            </p:cNvSpPr>
            <p:nvPr/>
          </p:nvSpPr>
          <p:spPr>
            <a:xfrm rot="5400000">
              <a:off x="5048020" y="4188947"/>
              <a:ext cx="576000" cy="576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rot="5400000">
              <a:off x="5357151" y="4002667"/>
              <a:ext cx="360000" cy="360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>
              <a:spLocks/>
            </p:cNvSpPr>
            <p:nvPr/>
          </p:nvSpPr>
          <p:spPr>
            <a:xfrm rot="5400000">
              <a:off x="5350810" y="3405446"/>
              <a:ext cx="1080000" cy="1728000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 rot="5400000">
              <a:off x="5678679" y="3763314"/>
              <a:ext cx="792000" cy="7920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5400000">
              <a:off x="6226001" y="4267393"/>
              <a:ext cx="496800" cy="496800"/>
            </a:xfrm>
            <a:prstGeom prst="ellipse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>
            <a:xfrm rot="5400000">
              <a:off x="5541218" y="4009124"/>
              <a:ext cx="599179" cy="984517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>
              <a:spLocks/>
            </p:cNvSpPr>
            <p:nvPr/>
          </p:nvSpPr>
          <p:spPr>
            <a:xfrm rot="5400000">
              <a:off x="6249404" y="4588167"/>
              <a:ext cx="254131" cy="171479"/>
            </a:xfrm>
            <a:prstGeom prst="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5" name="Oval 94"/>
          <p:cNvSpPr>
            <a:spLocks noChangeAspect="1"/>
          </p:cNvSpPr>
          <p:nvPr/>
        </p:nvSpPr>
        <p:spPr>
          <a:xfrm rot="5400000">
            <a:off x="7730993" y="1264939"/>
            <a:ext cx="1003790" cy="1674781"/>
          </a:xfrm>
          <a:custGeom>
            <a:avLst/>
            <a:gdLst/>
            <a:ahLst/>
            <a:cxnLst/>
            <a:rect l="l" t="t" r="r" b="b"/>
            <a:pathLst>
              <a:path w="1003790" h="1674781">
                <a:moveTo>
                  <a:pt x="0" y="648122"/>
                </a:moveTo>
                <a:cubicBezTo>
                  <a:pt x="0" y="429417"/>
                  <a:pt x="177295" y="252122"/>
                  <a:pt x="396000" y="252122"/>
                </a:cubicBezTo>
                <a:cubicBezTo>
                  <a:pt x="423338" y="252122"/>
                  <a:pt x="450029" y="254892"/>
                  <a:pt x="475808" y="260167"/>
                </a:cubicBezTo>
                <a:lnTo>
                  <a:pt x="506217" y="269607"/>
                </a:lnTo>
                <a:lnTo>
                  <a:pt x="504079" y="248400"/>
                </a:lnTo>
                <a:cubicBezTo>
                  <a:pt x="504079" y="111212"/>
                  <a:pt x="615291" y="0"/>
                  <a:pt x="752479" y="0"/>
                </a:cubicBezTo>
                <a:cubicBezTo>
                  <a:pt x="889667" y="0"/>
                  <a:pt x="1000879" y="111212"/>
                  <a:pt x="1000879" y="248400"/>
                </a:cubicBezTo>
                <a:lnTo>
                  <a:pt x="999804" y="260592"/>
                </a:lnTo>
                <a:lnTo>
                  <a:pt x="1003790" y="260592"/>
                </a:lnTo>
                <a:lnTo>
                  <a:pt x="1003790" y="389735"/>
                </a:lnTo>
                <a:lnTo>
                  <a:pt x="1003790" y="432071"/>
                </a:lnTo>
                <a:lnTo>
                  <a:pt x="1003790" y="1374252"/>
                </a:lnTo>
                <a:lnTo>
                  <a:pt x="1000370" y="1374252"/>
                </a:lnTo>
                <a:lnTo>
                  <a:pt x="1001633" y="1386781"/>
                </a:lnTo>
                <a:cubicBezTo>
                  <a:pt x="1001633" y="1545839"/>
                  <a:pt x="872691" y="1674781"/>
                  <a:pt x="713633" y="1674781"/>
                </a:cubicBezTo>
                <a:cubicBezTo>
                  <a:pt x="554575" y="1674781"/>
                  <a:pt x="425633" y="1545839"/>
                  <a:pt x="425633" y="1386781"/>
                </a:cubicBezTo>
                <a:lnTo>
                  <a:pt x="426896" y="1374252"/>
                </a:lnTo>
                <a:lnTo>
                  <a:pt x="404611" y="1374252"/>
                </a:lnTo>
                <a:lnTo>
                  <a:pt x="404611" y="1364164"/>
                </a:lnTo>
                <a:lnTo>
                  <a:pt x="383077" y="1361993"/>
                </a:lnTo>
                <a:cubicBezTo>
                  <a:pt x="301054" y="1345209"/>
                  <a:pt x="239353" y="1272635"/>
                  <a:pt x="239353" y="1185650"/>
                </a:cubicBezTo>
                <a:cubicBezTo>
                  <a:pt x="239353" y="1135945"/>
                  <a:pt x="259500" y="1090944"/>
                  <a:pt x="292074" y="1058371"/>
                </a:cubicBezTo>
                <a:lnTo>
                  <a:pt x="323976" y="1036861"/>
                </a:lnTo>
                <a:lnTo>
                  <a:pt x="316192" y="1036076"/>
                </a:lnTo>
                <a:cubicBezTo>
                  <a:pt x="135741" y="999151"/>
                  <a:pt x="0" y="839489"/>
                  <a:pt x="0" y="648122"/>
                </a:cubicBezTo>
                <a:close/>
              </a:path>
            </a:pathLst>
          </a:custGeom>
          <a:noFill/>
          <a:ln w="762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48945" y="121985"/>
            <a:ext cx="2143385" cy="2016021"/>
            <a:chOff x="2101477" y="1440037"/>
            <a:chExt cx="2143385" cy="2016021"/>
          </a:xfrm>
        </p:grpSpPr>
        <p:sp>
          <p:nvSpPr>
            <p:cNvPr id="140" name="Oval 139"/>
            <p:cNvSpPr>
              <a:spLocks noChangeAspect="1"/>
            </p:cNvSpPr>
            <p:nvPr/>
          </p:nvSpPr>
          <p:spPr>
            <a:xfrm rot="5400000">
              <a:off x="2165159" y="1376355"/>
              <a:ext cx="2016021" cy="2143385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cubicBezTo>
                    <a:pt x="2016021" y="770055"/>
                    <a:pt x="1948481" y="920911"/>
                    <a:pt x="1839282" y="1030109"/>
                  </a:cubicBezTo>
                  <a:lnTo>
                    <a:pt x="1788883" y="1071693"/>
                  </a:lnTo>
                  <a:lnTo>
                    <a:pt x="1839282" y="1113276"/>
                  </a:lnTo>
                  <a:cubicBezTo>
                    <a:pt x="1948481" y="1222474"/>
                    <a:pt x="2016021" y="1373330"/>
                    <a:pt x="2016021" y="1539961"/>
                  </a:cubicBezTo>
                  <a:cubicBezTo>
                    <a:pt x="2016021" y="1873223"/>
                    <a:pt x="1745859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31750" dist="3175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508209" y="1860444"/>
              <a:ext cx="1329920" cy="1175207"/>
              <a:chOff x="2508209" y="1860444"/>
              <a:chExt cx="1329920" cy="1175207"/>
            </a:xfrm>
          </p:grpSpPr>
          <p:grpSp>
            <p:nvGrpSpPr>
              <p:cNvPr id="135" name="Group 134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45" name="Oval 4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52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1" name="Rectangle 5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2894" y="109351"/>
            <a:ext cx="1553788" cy="1487321"/>
            <a:chOff x="3221412" y="4419600"/>
            <a:chExt cx="1553788" cy="1487321"/>
          </a:xfrm>
        </p:grpSpPr>
        <p:sp>
          <p:nvSpPr>
            <p:cNvPr id="54" name="Rounded Rectangle 53"/>
            <p:cNvSpPr>
              <a:spLocks/>
            </p:cNvSpPr>
            <p:nvPr/>
          </p:nvSpPr>
          <p:spPr>
            <a:xfrm rot="5400000">
              <a:off x="3254645" y="4386367"/>
              <a:ext cx="1487321" cy="1553788"/>
            </a:xfrm>
            <a:prstGeom prst="roundRect">
              <a:avLst/>
            </a:prstGeom>
            <a:noFill/>
            <a:ln w="762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333346" y="4566251"/>
              <a:ext cx="1329920" cy="1175207"/>
              <a:chOff x="2508209" y="1860444"/>
              <a:chExt cx="1329920" cy="1175207"/>
            </a:xfrm>
          </p:grpSpPr>
          <p:grpSp>
            <p:nvGrpSpPr>
              <p:cNvPr id="158" name="Group 157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8" name="Oval 167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65" name="Oval 164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60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63" name="Oval 162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1" name="Rectangle 160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62" name="Oval 161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438091" y="312008"/>
            <a:ext cx="2428870" cy="1509475"/>
            <a:chOff x="4119419" y="312008"/>
            <a:chExt cx="2428870" cy="1509475"/>
          </a:xfrm>
        </p:grpSpPr>
        <p:sp>
          <p:nvSpPr>
            <p:cNvPr id="14" name="Rectangle 13"/>
            <p:cNvSpPr/>
            <p:nvPr/>
          </p:nvSpPr>
          <p:spPr>
            <a:xfrm>
              <a:off x="4119419" y="1387604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  <p:grpSp>
          <p:nvGrpSpPr>
            <p:cNvPr id="196" name="Group 195"/>
            <p:cNvGrpSpPr>
              <a:grpSpLocks noChangeAspect="1"/>
            </p:cNvGrpSpPr>
            <p:nvPr/>
          </p:nvGrpSpPr>
          <p:grpSpPr>
            <a:xfrm>
              <a:off x="4795228" y="312008"/>
              <a:ext cx="1077252" cy="1013240"/>
              <a:chOff x="2101478" y="1440036"/>
              <a:chExt cx="2143384" cy="2016021"/>
            </a:xfrm>
          </p:grpSpPr>
          <p:sp>
            <p:nvSpPr>
              <p:cNvPr id="197" name="Oval 139"/>
              <p:cNvSpPr>
                <a:spLocks noChangeAspect="1"/>
              </p:cNvSpPr>
              <p:nvPr/>
            </p:nvSpPr>
            <p:spPr>
              <a:xfrm rot="5400000">
                <a:off x="2165159" y="1376355"/>
                <a:ext cx="2016021" cy="2143384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cubicBezTo>
                      <a:pt x="2016021" y="770055"/>
                      <a:pt x="1948481" y="920911"/>
                      <a:pt x="1839282" y="1030109"/>
                    </a:cubicBezTo>
                    <a:lnTo>
                      <a:pt x="1788883" y="1071693"/>
                    </a:lnTo>
                    <a:lnTo>
                      <a:pt x="1839282" y="1113276"/>
                    </a:lnTo>
                    <a:cubicBezTo>
                      <a:pt x="1948481" y="1222474"/>
                      <a:pt x="2016021" y="1373330"/>
                      <a:pt x="2016021" y="1539961"/>
                    </a:cubicBezTo>
                    <a:cubicBezTo>
                      <a:pt x="2016021" y="1873223"/>
                      <a:pt x="1745859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1750" dist="3175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508209" y="1860444"/>
                <a:ext cx="1329920" cy="1175207"/>
                <a:chOff x="2508209" y="1860444"/>
                <a:chExt cx="1329920" cy="1175207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9" name="Oval 208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0" name="Oval 209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1" name="Rectangle 210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206" name="Oval 205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7" name="Oval 206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201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204" name="Oval 20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5" name="Oval 204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905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2" name="Rectangle 201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3" name="Oval 202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10" name="Group 9"/>
          <p:cNvGrpSpPr/>
          <p:nvPr/>
        </p:nvGrpSpPr>
        <p:grpSpPr>
          <a:xfrm>
            <a:off x="4438091" y="2422689"/>
            <a:ext cx="2428870" cy="1538013"/>
            <a:chOff x="4119419" y="2468528"/>
            <a:chExt cx="2428870" cy="1538013"/>
          </a:xfrm>
        </p:grpSpPr>
        <p:grpSp>
          <p:nvGrpSpPr>
            <p:cNvPr id="9" name="Group 8"/>
            <p:cNvGrpSpPr/>
            <p:nvPr/>
          </p:nvGrpSpPr>
          <p:grpSpPr>
            <a:xfrm>
              <a:off x="4755911" y="2468528"/>
              <a:ext cx="1155887" cy="1087200"/>
              <a:chOff x="4755911" y="2468528"/>
              <a:chExt cx="1155887" cy="1087200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975254" y="2726460"/>
                <a:ext cx="717201" cy="633766"/>
                <a:chOff x="2508209" y="1860444"/>
                <a:chExt cx="1329920" cy="1175207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 flipH="1">
                  <a:off x="3202451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4" name="Oval 153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2508209" y="2669699"/>
                  <a:ext cx="635678" cy="365952"/>
                  <a:chOff x="4624894" y="2000963"/>
                  <a:chExt cx="635678" cy="365952"/>
                </a:xfrm>
              </p:grpSpPr>
              <p:sp>
                <p:nvSpPr>
                  <p:cNvPr id="151" name="Oval 150"/>
                  <p:cNvSpPr>
                    <a:spLocks noChangeAspect="1"/>
                  </p:cNvSpPr>
                  <p:nvPr/>
                </p:nvSpPr>
                <p:spPr>
                  <a:xfrm rot="681283" flipV="1">
                    <a:off x="4624894" y="2006915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/>
                  <p:cNvSpPr>
                    <a:spLocks noChangeAspect="1"/>
                  </p:cNvSpPr>
                  <p:nvPr/>
                </p:nvSpPr>
                <p:spPr>
                  <a:xfrm rot="681283" flipV="1">
                    <a:off x="4714894" y="2096915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 rot="19576713" flipV="1">
                    <a:off x="4821372" y="2000963"/>
                    <a:ext cx="439200" cy="64800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46" name="Group 33"/>
                <p:cNvGrpSpPr/>
                <p:nvPr/>
              </p:nvGrpSpPr>
              <p:grpSpPr>
                <a:xfrm flipV="1">
                  <a:off x="2991802" y="1860444"/>
                  <a:ext cx="360000" cy="360000"/>
                  <a:chOff x="4873606" y="4687978"/>
                  <a:chExt cx="360000" cy="360000"/>
                </a:xfrm>
              </p:grpSpPr>
              <p:sp>
                <p:nvSpPr>
                  <p:cNvPr id="149" name="Oval 148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47" name="Rectangle 146"/>
                <p:cNvSpPr/>
                <p:nvPr/>
              </p:nvSpPr>
              <p:spPr>
                <a:xfrm rot="5400000">
                  <a:off x="2952202" y="2280415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8" name="Oval 147"/>
                <p:cNvSpPr>
                  <a:spLocks noChangeAspect="1"/>
                </p:cNvSpPr>
                <p:nvPr/>
              </p:nvSpPr>
              <p:spPr>
                <a:xfrm flipV="1">
                  <a:off x="3065169" y="24490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7" name="Oval 96"/>
              <p:cNvSpPr>
                <a:spLocks noChangeAspect="1"/>
              </p:cNvSpPr>
              <p:nvPr/>
            </p:nvSpPr>
            <p:spPr>
              <a:xfrm rot="5400000">
                <a:off x="4790255" y="2434184"/>
                <a:ext cx="1087200" cy="1155887"/>
              </a:xfrm>
              <a:custGeom>
                <a:avLst/>
                <a:gdLst/>
                <a:ahLst/>
                <a:cxnLst/>
                <a:rect l="l" t="t" r="r" b="b"/>
                <a:pathLst>
                  <a:path w="2016021" h="2143385">
                    <a:moveTo>
                      <a:pt x="0" y="1054448"/>
                    </a:moveTo>
                    <a:cubicBezTo>
                      <a:pt x="0" y="721186"/>
                      <a:pt x="270162" y="451024"/>
                      <a:pt x="603424" y="451024"/>
                    </a:cubicBezTo>
                    <a:cubicBezTo>
                      <a:pt x="645082" y="451024"/>
                      <a:pt x="685753" y="455245"/>
                      <a:pt x="725035" y="463283"/>
                    </a:cubicBezTo>
                    <a:lnTo>
                      <a:pt x="820319" y="492861"/>
                    </a:lnTo>
                    <a:lnTo>
                      <a:pt x="821433" y="481813"/>
                    </a:lnTo>
                    <a:cubicBezTo>
                      <a:pt x="877700" y="206843"/>
                      <a:pt x="1120993" y="0"/>
                      <a:pt x="1412597" y="0"/>
                    </a:cubicBezTo>
                    <a:cubicBezTo>
                      <a:pt x="1745859" y="0"/>
                      <a:pt x="2016021" y="270162"/>
                      <a:pt x="2016021" y="603424"/>
                    </a:cubicBezTo>
                    <a:lnTo>
                      <a:pt x="2012705" y="636319"/>
                    </a:lnTo>
                    <a:lnTo>
                      <a:pt x="2016020" y="636319"/>
                    </a:lnTo>
                    <a:lnTo>
                      <a:pt x="2016020" y="1539951"/>
                    </a:lnTo>
                    <a:lnTo>
                      <a:pt x="2016021" y="1539961"/>
                    </a:lnTo>
                    <a:lnTo>
                      <a:pt x="2016020" y="1539971"/>
                    </a:lnTo>
                    <a:lnTo>
                      <a:pt x="2016020" y="1543846"/>
                    </a:lnTo>
                    <a:lnTo>
                      <a:pt x="2015630" y="1543846"/>
                    </a:lnTo>
                    <a:lnTo>
                      <a:pt x="2003762" y="1661572"/>
                    </a:lnTo>
                    <a:cubicBezTo>
                      <a:pt x="1947495" y="1936542"/>
                      <a:pt x="1704201" y="2143385"/>
                      <a:pt x="1412597" y="2143385"/>
                    </a:cubicBezTo>
                    <a:cubicBezTo>
                      <a:pt x="1120993" y="2143385"/>
                      <a:pt x="877700" y="1936542"/>
                      <a:pt x="821433" y="1661572"/>
                    </a:cubicBezTo>
                    <a:lnTo>
                      <a:pt x="816948" y="1617082"/>
                    </a:lnTo>
                    <a:lnTo>
                      <a:pt x="725035" y="1645613"/>
                    </a:lnTo>
                    <a:cubicBezTo>
                      <a:pt x="685753" y="1653651"/>
                      <a:pt x="645082" y="1657872"/>
                      <a:pt x="603424" y="1657872"/>
                    </a:cubicBezTo>
                    <a:cubicBezTo>
                      <a:pt x="270162" y="1657872"/>
                      <a:pt x="0" y="1387710"/>
                      <a:pt x="0" y="1054448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4119419" y="357266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893" y="1831668"/>
            <a:ext cx="2151053" cy="2023200"/>
            <a:chOff x="92893" y="1831668"/>
            <a:chExt cx="2151053" cy="2023200"/>
          </a:xfrm>
        </p:grpSpPr>
        <p:grpSp>
          <p:nvGrpSpPr>
            <p:cNvPr id="127" name="Group 126"/>
            <p:cNvGrpSpPr/>
            <p:nvPr/>
          </p:nvGrpSpPr>
          <p:grpSpPr>
            <a:xfrm>
              <a:off x="501080" y="2311661"/>
              <a:ext cx="1334678" cy="1179392"/>
              <a:chOff x="2508209" y="1860444"/>
              <a:chExt cx="1329920" cy="1175207"/>
            </a:xfrm>
          </p:grpSpPr>
          <p:grpSp>
            <p:nvGrpSpPr>
              <p:cNvPr id="129" name="Group 128"/>
              <p:cNvGrpSpPr/>
              <p:nvPr/>
            </p:nvGrpSpPr>
            <p:grpSpPr>
              <a:xfrm flipH="1">
                <a:off x="3202451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81" name="Oval 18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508209" y="2669699"/>
                <a:ext cx="635678" cy="365952"/>
                <a:chOff x="4624894" y="2000963"/>
                <a:chExt cx="635678" cy="365952"/>
              </a:xfrm>
            </p:grpSpPr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31" name="Group 33"/>
              <p:cNvGrpSpPr/>
              <p:nvPr/>
            </p:nvGrpSpPr>
            <p:grpSpPr>
              <a:xfrm flipV="1">
                <a:off x="2991802" y="1860444"/>
                <a:ext cx="360000" cy="360000"/>
                <a:chOff x="4873606" y="4687978"/>
                <a:chExt cx="360000" cy="360000"/>
              </a:xfrm>
            </p:grpSpPr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 rot="5400000">
                <a:off x="2952202" y="2280415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 flipV="1">
                <a:off x="3065169" y="2449052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Oval 96"/>
            <p:cNvSpPr>
              <a:spLocks noChangeAspect="1"/>
            </p:cNvSpPr>
            <p:nvPr/>
          </p:nvSpPr>
          <p:spPr>
            <a:xfrm rot="5400000">
              <a:off x="156820" y="1767741"/>
              <a:ext cx="2023200" cy="2151053"/>
            </a:xfrm>
            <a:custGeom>
              <a:avLst/>
              <a:gdLst/>
              <a:ahLst/>
              <a:cxnLst/>
              <a:rect l="l" t="t" r="r" b="b"/>
              <a:pathLst>
                <a:path w="2016021" h="2143385">
                  <a:moveTo>
                    <a:pt x="0" y="1054448"/>
                  </a:moveTo>
                  <a:cubicBezTo>
                    <a:pt x="0" y="721186"/>
                    <a:pt x="270162" y="451024"/>
                    <a:pt x="603424" y="451024"/>
                  </a:cubicBezTo>
                  <a:cubicBezTo>
                    <a:pt x="645082" y="451024"/>
                    <a:pt x="685753" y="455245"/>
                    <a:pt x="725035" y="463283"/>
                  </a:cubicBezTo>
                  <a:lnTo>
                    <a:pt x="820319" y="492861"/>
                  </a:lnTo>
                  <a:lnTo>
                    <a:pt x="821433" y="481813"/>
                  </a:lnTo>
                  <a:cubicBezTo>
                    <a:pt x="877700" y="206843"/>
                    <a:pt x="1120993" y="0"/>
                    <a:pt x="1412597" y="0"/>
                  </a:cubicBezTo>
                  <a:cubicBezTo>
                    <a:pt x="1745859" y="0"/>
                    <a:pt x="2016021" y="270162"/>
                    <a:pt x="2016021" y="603424"/>
                  </a:cubicBezTo>
                  <a:lnTo>
                    <a:pt x="2012705" y="636319"/>
                  </a:lnTo>
                  <a:lnTo>
                    <a:pt x="2016020" y="636319"/>
                  </a:lnTo>
                  <a:lnTo>
                    <a:pt x="2016020" y="1539951"/>
                  </a:lnTo>
                  <a:lnTo>
                    <a:pt x="2016021" y="1539961"/>
                  </a:lnTo>
                  <a:lnTo>
                    <a:pt x="2016020" y="1539971"/>
                  </a:lnTo>
                  <a:lnTo>
                    <a:pt x="2016020" y="1543846"/>
                  </a:lnTo>
                  <a:lnTo>
                    <a:pt x="2015630" y="1543846"/>
                  </a:lnTo>
                  <a:lnTo>
                    <a:pt x="2003762" y="1661572"/>
                  </a:lnTo>
                  <a:cubicBezTo>
                    <a:pt x="1947495" y="1936542"/>
                    <a:pt x="1704201" y="2143385"/>
                    <a:pt x="1412597" y="2143385"/>
                  </a:cubicBezTo>
                  <a:cubicBezTo>
                    <a:pt x="1120993" y="2143385"/>
                    <a:pt x="877700" y="1936542"/>
                    <a:pt x="821433" y="1661572"/>
                  </a:cubicBezTo>
                  <a:lnTo>
                    <a:pt x="816948" y="1617082"/>
                  </a:lnTo>
                  <a:lnTo>
                    <a:pt x="725035" y="1645613"/>
                  </a:lnTo>
                  <a:cubicBezTo>
                    <a:pt x="685753" y="1653651"/>
                    <a:pt x="645082" y="1657872"/>
                    <a:pt x="603424" y="1657872"/>
                  </a:cubicBezTo>
                  <a:cubicBezTo>
                    <a:pt x="270162" y="1657872"/>
                    <a:pt x="0" y="1387710"/>
                    <a:pt x="0" y="1054448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930776" y="4519382"/>
            <a:ext cx="2143384" cy="2016020"/>
            <a:chOff x="4935756" y="4146849"/>
            <a:chExt cx="2143384" cy="2016020"/>
          </a:xfrm>
        </p:grpSpPr>
        <p:sp>
          <p:nvSpPr>
            <p:cNvPr id="185" name="Oval 184"/>
            <p:cNvSpPr>
              <a:spLocks noChangeAspect="1"/>
            </p:cNvSpPr>
            <p:nvPr/>
          </p:nvSpPr>
          <p:spPr>
            <a:xfrm rot="5400000">
              <a:off x="4935756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/>
            <p:cNvSpPr>
              <a:spLocks noChangeAspect="1"/>
            </p:cNvSpPr>
            <p:nvPr/>
          </p:nvSpPr>
          <p:spPr>
            <a:xfrm rot="5400000">
              <a:off x="5872293" y="4956022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/>
            <p:cNvSpPr>
              <a:spLocks noChangeAspect="1"/>
            </p:cNvSpPr>
            <p:nvPr/>
          </p:nvSpPr>
          <p:spPr>
            <a:xfrm rot="5400000">
              <a:off x="5421269" y="4146849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Rectangle 187"/>
            <p:cNvSpPr>
              <a:spLocks/>
            </p:cNvSpPr>
            <p:nvPr/>
          </p:nvSpPr>
          <p:spPr>
            <a:xfrm rot="5400000">
              <a:off x="5689468" y="5409516"/>
              <a:ext cx="599179" cy="907527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196792" y="2739963"/>
            <a:ext cx="1896811" cy="1566240"/>
            <a:chOff x="3603742" y="4574555"/>
            <a:chExt cx="1896811" cy="1566240"/>
          </a:xfrm>
        </p:grpSpPr>
        <p:sp>
          <p:nvSpPr>
            <p:cNvPr id="220" name="Oval 219"/>
            <p:cNvSpPr>
              <a:spLocks noChangeAspect="1"/>
            </p:cNvSpPr>
            <p:nvPr/>
          </p:nvSpPr>
          <p:spPr>
            <a:xfrm rot="5400000">
              <a:off x="3603742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Oval 220"/>
            <p:cNvSpPr>
              <a:spLocks noChangeAspect="1"/>
            </p:cNvSpPr>
            <p:nvPr/>
          </p:nvSpPr>
          <p:spPr>
            <a:xfrm rot="5400000">
              <a:off x="4726553" y="5366794"/>
              <a:ext cx="774000" cy="774000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/>
            <p:cNvSpPr>
              <a:spLocks noChangeAspect="1"/>
            </p:cNvSpPr>
            <p:nvPr/>
          </p:nvSpPr>
          <p:spPr>
            <a:xfrm rot="5400000">
              <a:off x="3952754" y="4574555"/>
              <a:ext cx="1206847" cy="1206847"/>
            </a:xfrm>
            <a:prstGeom prst="ellipse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/>
            <p:cNvSpPr>
              <a:spLocks/>
            </p:cNvSpPr>
            <p:nvPr/>
          </p:nvSpPr>
          <p:spPr>
            <a:xfrm rot="5400000">
              <a:off x="4267030" y="5273626"/>
              <a:ext cx="599179" cy="1135159"/>
            </a:xfrm>
            <a:prstGeom prst="rect">
              <a:avLst/>
            </a:pr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526342" y="3990629"/>
            <a:ext cx="1334678" cy="1179392"/>
            <a:chOff x="2508209" y="1860444"/>
            <a:chExt cx="1329920" cy="1175207"/>
          </a:xfrm>
        </p:grpSpPr>
        <p:grpSp>
          <p:nvGrpSpPr>
            <p:cNvPr id="225" name="Group 224"/>
            <p:cNvGrpSpPr/>
            <p:nvPr/>
          </p:nvGrpSpPr>
          <p:grpSpPr>
            <a:xfrm flipH="1">
              <a:off x="3202451" y="2669699"/>
              <a:ext cx="635678" cy="365952"/>
              <a:chOff x="4624894" y="2000963"/>
              <a:chExt cx="635678" cy="365952"/>
            </a:xfrm>
          </p:grpSpPr>
          <p:sp>
            <p:nvSpPr>
              <p:cNvPr id="235" name="Oval 234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ectangle 236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6" name="Group 225"/>
            <p:cNvGrpSpPr/>
            <p:nvPr/>
          </p:nvGrpSpPr>
          <p:grpSpPr>
            <a:xfrm>
              <a:off x="2508209" y="2669699"/>
              <a:ext cx="635678" cy="365952"/>
              <a:chOff x="4624894" y="2000963"/>
              <a:chExt cx="635678" cy="365952"/>
            </a:xfrm>
          </p:grpSpPr>
          <p:sp>
            <p:nvSpPr>
              <p:cNvPr id="232" name="Oval 231"/>
              <p:cNvSpPr>
                <a:spLocks noChangeAspect="1"/>
              </p:cNvSpPr>
              <p:nvPr/>
            </p:nvSpPr>
            <p:spPr>
              <a:xfrm rot="681283" flipV="1">
                <a:off x="4624894" y="200691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>
                <a:spLocks noChangeAspect="1"/>
              </p:cNvSpPr>
              <p:nvPr/>
            </p:nvSpPr>
            <p:spPr>
              <a:xfrm rot="681283" flipV="1">
                <a:off x="4714894" y="2096915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Rectangle 233"/>
              <p:cNvSpPr/>
              <p:nvPr/>
            </p:nvSpPr>
            <p:spPr>
              <a:xfrm rot="19576713" flipV="1">
                <a:off x="4821372" y="2000963"/>
                <a:ext cx="439200" cy="648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7" name="Group 33"/>
            <p:cNvGrpSpPr/>
            <p:nvPr/>
          </p:nvGrpSpPr>
          <p:grpSpPr>
            <a:xfrm flipV="1">
              <a:off x="2991802" y="1860444"/>
              <a:ext cx="360000" cy="360000"/>
              <a:chOff x="4873606" y="4687978"/>
              <a:chExt cx="360000" cy="360000"/>
            </a:xfrm>
          </p:grpSpPr>
          <p:sp>
            <p:nvSpPr>
              <p:cNvPr id="230" name="Oval 229"/>
              <p:cNvSpPr>
                <a:spLocks noChangeAspect="1"/>
              </p:cNvSpPr>
              <p:nvPr/>
            </p:nvSpPr>
            <p:spPr>
              <a:xfrm rot="16200000" flipV="1">
                <a:off x="4873606" y="468797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/>
              <p:cNvSpPr>
                <a:spLocks noChangeAspect="1"/>
              </p:cNvSpPr>
              <p:nvPr/>
            </p:nvSpPr>
            <p:spPr>
              <a:xfrm rot="16200000" flipV="1">
                <a:off x="4963606" y="4777978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8" name="Rectangle 227"/>
            <p:cNvSpPr/>
            <p:nvPr/>
          </p:nvSpPr>
          <p:spPr>
            <a:xfrm rot="5400000">
              <a:off x="2952202" y="2280415"/>
              <a:ext cx="439200" cy="64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29" name="Oval 228"/>
            <p:cNvSpPr>
              <a:spLocks noChangeAspect="1"/>
            </p:cNvSpPr>
            <p:nvPr/>
          </p:nvSpPr>
          <p:spPr>
            <a:xfrm flipV="1">
              <a:off x="3065169" y="2449052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59595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51233" y="2336014"/>
            <a:ext cx="1896811" cy="1566240"/>
            <a:chOff x="3603742" y="4574556"/>
            <a:chExt cx="1896811" cy="156624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>
              <a:off x="3769028" y="4409270"/>
              <a:ext cx="1566240" cy="1896811"/>
            </a:xfrm>
            <a:custGeom>
              <a:avLst/>
              <a:gdLst/>
              <a:ahLst/>
              <a:cxnLst/>
              <a:rect l="l" t="t" r="r" b="b"/>
              <a:pathLst>
                <a:path w="1566240" h="1896811">
                  <a:moveTo>
                    <a:pt x="0" y="944376"/>
                  </a:moveTo>
                  <a:cubicBezTo>
                    <a:pt x="0" y="611114"/>
                    <a:pt x="270162" y="340952"/>
                    <a:pt x="603424" y="340952"/>
                  </a:cubicBezTo>
                  <a:cubicBezTo>
                    <a:pt x="645082" y="340952"/>
                    <a:pt x="685753" y="345173"/>
                    <a:pt x="725035" y="353211"/>
                  </a:cubicBezTo>
                  <a:lnTo>
                    <a:pt x="793503" y="374465"/>
                  </a:lnTo>
                  <a:lnTo>
                    <a:pt x="800102" y="309006"/>
                  </a:lnTo>
                  <a:cubicBezTo>
                    <a:pt x="836188" y="132657"/>
                    <a:pt x="992222" y="0"/>
                    <a:pt x="1179239" y="0"/>
                  </a:cubicBezTo>
                  <a:cubicBezTo>
                    <a:pt x="1366256" y="0"/>
                    <a:pt x="1522290" y="132657"/>
                    <a:pt x="1558377" y="309006"/>
                  </a:cubicBezTo>
                  <a:lnTo>
                    <a:pt x="1564158" y="366354"/>
                  </a:lnTo>
                  <a:lnTo>
                    <a:pt x="1566240" y="366354"/>
                  </a:lnTo>
                  <a:lnTo>
                    <a:pt x="1566240" y="1501513"/>
                  </a:lnTo>
                  <a:lnTo>
                    <a:pt x="1565403" y="1501513"/>
                  </a:lnTo>
                  <a:lnTo>
                    <a:pt x="1566239" y="1509811"/>
                  </a:lnTo>
                  <a:cubicBezTo>
                    <a:pt x="1566239" y="1723545"/>
                    <a:pt x="1392973" y="1896811"/>
                    <a:pt x="1179239" y="1896811"/>
                  </a:cubicBezTo>
                  <a:cubicBezTo>
                    <a:pt x="992222" y="1896811"/>
                    <a:pt x="836188" y="1764154"/>
                    <a:pt x="800102" y="1587805"/>
                  </a:cubicBezTo>
                  <a:lnTo>
                    <a:pt x="792715" y="1514532"/>
                  </a:lnTo>
                  <a:lnTo>
                    <a:pt x="725035" y="1535541"/>
                  </a:lnTo>
                  <a:cubicBezTo>
                    <a:pt x="685753" y="1543579"/>
                    <a:pt x="645082" y="1547800"/>
                    <a:pt x="603424" y="1547800"/>
                  </a:cubicBezTo>
                  <a:cubicBezTo>
                    <a:pt x="270162" y="1547800"/>
                    <a:pt x="0" y="1277638"/>
                    <a:pt x="0" y="944376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843693" y="4916666"/>
              <a:ext cx="1425377" cy="1043920"/>
              <a:chOff x="3843693" y="4916666"/>
              <a:chExt cx="1425377" cy="1043920"/>
            </a:xfrm>
          </p:grpSpPr>
          <p:grpSp>
            <p:nvGrpSpPr>
              <p:cNvPr id="252" name="Group 251"/>
              <p:cNvGrpSpPr/>
              <p:nvPr/>
            </p:nvGrpSpPr>
            <p:grpSpPr>
              <a:xfrm rot="20825280" flipH="1">
                <a:off x="4631118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53" name="Oval 252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Oval 253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774720">
                <a:off x="3843693" y="5593331"/>
                <a:ext cx="637952" cy="367255"/>
                <a:chOff x="4624894" y="2000963"/>
                <a:chExt cx="635678" cy="365952"/>
              </a:xfrm>
            </p:grpSpPr>
            <p:sp>
              <p:nvSpPr>
                <p:cNvPr id="246" name="Oval 245"/>
                <p:cNvSpPr>
                  <a:spLocks noChangeAspect="1"/>
                </p:cNvSpPr>
                <p:nvPr/>
              </p:nvSpPr>
              <p:spPr>
                <a:xfrm rot="681283" flipV="1">
                  <a:off x="4624894" y="200691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Oval 246"/>
                <p:cNvSpPr>
                  <a:spLocks noChangeAspect="1"/>
                </p:cNvSpPr>
                <p:nvPr/>
              </p:nvSpPr>
              <p:spPr>
                <a:xfrm rot="681283" flipV="1">
                  <a:off x="4714894" y="2096915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41" name="Group 33"/>
              <p:cNvGrpSpPr/>
              <p:nvPr/>
            </p:nvGrpSpPr>
            <p:grpSpPr>
              <a:xfrm flipV="1">
                <a:off x="4379818" y="4916666"/>
                <a:ext cx="361288" cy="361282"/>
                <a:chOff x="4873606" y="4687978"/>
                <a:chExt cx="360000" cy="360000"/>
              </a:xfrm>
            </p:grpSpPr>
            <p:sp>
              <p:nvSpPr>
                <p:cNvPr id="244" name="Oval 243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5" name="Oval 244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2" name="Rectangle 241"/>
              <p:cNvSpPr/>
              <p:nvPr/>
            </p:nvSpPr>
            <p:spPr>
              <a:xfrm rot="5400000">
                <a:off x="4448862" y="5271685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43" name="Oval 242"/>
              <p:cNvSpPr>
                <a:spLocks noChangeAspect="1"/>
              </p:cNvSpPr>
              <p:nvPr/>
            </p:nvSpPr>
            <p:spPr>
              <a:xfrm flipV="1">
                <a:off x="4453448" y="5431167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77508" y="3967900"/>
            <a:ext cx="2278857" cy="1863615"/>
            <a:chOff x="3681779" y="4596414"/>
            <a:chExt cx="2278857" cy="1863615"/>
          </a:xfrm>
        </p:grpSpPr>
        <p:grpSp>
          <p:nvGrpSpPr>
            <p:cNvPr id="20" name="Group 19"/>
            <p:cNvGrpSpPr/>
            <p:nvPr/>
          </p:nvGrpSpPr>
          <p:grpSpPr>
            <a:xfrm>
              <a:off x="4108517" y="5048597"/>
              <a:ext cx="1433848" cy="1043919"/>
              <a:chOff x="4108517" y="5006262"/>
              <a:chExt cx="1433848" cy="1043919"/>
            </a:xfrm>
          </p:grpSpPr>
          <p:grpSp>
            <p:nvGrpSpPr>
              <p:cNvPr id="257" name="Group 256"/>
              <p:cNvGrpSpPr/>
              <p:nvPr/>
            </p:nvGrpSpPr>
            <p:grpSpPr>
              <a:xfrm rot="20825280" flipH="1">
                <a:off x="4904413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7" name="Oval 266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8" name="Oval 267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9" name="Rectangle 268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8" name="Group 257"/>
              <p:cNvGrpSpPr/>
              <p:nvPr/>
            </p:nvGrpSpPr>
            <p:grpSpPr>
              <a:xfrm rot="774720">
                <a:off x="4108517" y="5682937"/>
                <a:ext cx="637952" cy="367244"/>
                <a:chOff x="4624894" y="2000963"/>
                <a:chExt cx="635678" cy="365939"/>
              </a:xfrm>
            </p:grpSpPr>
            <p:sp>
              <p:nvSpPr>
                <p:cNvPr id="264" name="Oval 263"/>
                <p:cNvSpPr>
                  <a:spLocks noChangeAspect="1"/>
                </p:cNvSpPr>
                <p:nvPr/>
              </p:nvSpPr>
              <p:spPr>
                <a:xfrm rot="681283" flipV="1">
                  <a:off x="4624894" y="2006904"/>
                  <a:ext cx="360000" cy="359998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5" name="Oval 264"/>
                <p:cNvSpPr>
                  <a:spLocks noChangeAspect="1"/>
                </p:cNvSpPr>
                <p:nvPr/>
              </p:nvSpPr>
              <p:spPr>
                <a:xfrm rot="681283" flipV="1">
                  <a:off x="4714895" y="2096906"/>
                  <a:ext cx="180000" cy="179999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 rot="19576713" flipV="1">
                  <a:off x="4821372" y="2000963"/>
                  <a:ext cx="439200" cy="648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59" name="Group 33"/>
              <p:cNvGrpSpPr/>
              <p:nvPr/>
            </p:nvGrpSpPr>
            <p:grpSpPr>
              <a:xfrm flipV="1">
                <a:off x="4644644" y="5006262"/>
                <a:ext cx="361288" cy="361282"/>
                <a:chOff x="4873606" y="4687978"/>
                <a:chExt cx="360000" cy="360000"/>
              </a:xfrm>
            </p:grpSpPr>
            <p:sp>
              <p:nvSpPr>
                <p:cNvPr id="262" name="Oval 261"/>
                <p:cNvSpPr>
                  <a:spLocks noChangeAspect="1"/>
                </p:cNvSpPr>
                <p:nvPr/>
              </p:nvSpPr>
              <p:spPr>
                <a:xfrm rot="16200000" flipV="1">
                  <a:off x="4873606" y="468797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 rot="16200000" flipV="1">
                  <a:off x="4963606" y="4777978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0" name="Rectangle 259"/>
              <p:cNvSpPr/>
              <p:nvPr/>
            </p:nvSpPr>
            <p:spPr>
              <a:xfrm rot="5400000">
                <a:off x="4713688" y="5361280"/>
                <a:ext cx="223200" cy="6503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61" name="Oval 260"/>
              <p:cNvSpPr>
                <a:spLocks noChangeAspect="1"/>
              </p:cNvSpPr>
              <p:nvPr/>
            </p:nvSpPr>
            <p:spPr>
              <a:xfrm flipV="1">
                <a:off x="4718274" y="5520762"/>
                <a:ext cx="216773" cy="216769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595959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1" name="Oval 270"/>
            <p:cNvSpPr>
              <a:spLocks noChangeAspect="1"/>
            </p:cNvSpPr>
            <p:nvPr/>
          </p:nvSpPr>
          <p:spPr>
            <a:xfrm rot="5400000">
              <a:off x="3889400" y="4388793"/>
              <a:ext cx="1863615" cy="2278857"/>
            </a:xfrm>
            <a:custGeom>
              <a:avLst/>
              <a:gdLst/>
              <a:ahLst/>
              <a:cxnLst/>
              <a:rect l="l" t="t" r="r" b="b"/>
              <a:pathLst>
                <a:path w="1863615" h="2278857">
                  <a:moveTo>
                    <a:pt x="0" y="1122184"/>
                  </a:moveTo>
                  <a:cubicBezTo>
                    <a:pt x="0" y="788922"/>
                    <a:pt x="270162" y="518760"/>
                    <a:pt x="603424" y="518760"/>
                  </a:cubicBezTo>
                  <a:lnTo>
                    <a:pt x="664680" y="524935"/>
                  </a:lnTo>
                  <a:lnTo>
                    <a:pt x="669027" y="481813"/>
                  </a:lnTo>
                  <a:cubicBezTo>
                    <a:pt x="725294" y="206843"/>
                    <a:pt x="968587" y="0"/>
                    <a:pt x="1260191" y="0"/>
                  </a:cubicBezTo>
                  <a:cubicBezTo>
                    <a:pt x="1593453" y="0"/>
                    <a:pt x="1863615" y="270162"/>
                    <a:pt x="1863615" y="603424"/>
                  </a:cubicBezTo>
                  <a:lnTo>
                    <a:pt x="1863197" y="610047"/>
                  </a:lnTo>
                  <a:lnTo>
                    <a:pt x="1863615" y="610047"/>
                  </a:lnTo>
                  <a:lnTo>
                    <a:pt x="1863615" y="1662386"/>
                  </a:lnTo>
                  <a:lnTo>
                    <a:pt x="1862792" y="1662386"/>
                  </a:lnTo>
                  <a:lnTo>
                    <a:pt x="1863615" y="1675433"/>
                  </a:lnTo>
                  <a:cubicBezTo>
                    <a:pt x="1863615" y="2008695"/>
                    <a:pt x="1593453" y="2278857"/>
                    <a:pt x="1260191" y="2278857"/>
                  </a:cubicBezTo>
                  <a:cubicBezTo>
                    <a:pt x="968587" y="2278857"/>
                    <a:pt x="725294" y="2072014"/>
                    <a:pt x="669027" y="1797044"/>
                  </a:cubicBezTo>
                  <a:lnTo>
                    <a:pt x="661238" y="1719780"/>
                  </a:lnTo>
                  <a:lnTo>
                    <a:pt x="603424" y="1725608"/>
                  </a:lnTo>
                  <a:cubicBezTo>
                    <a:pt x="270162" y="1725608"/>
                    <a:pt x="0" y="1455446"/>
                    <a:pt x="0" y="1122184"/>
                  </a:cubicBezTo>
                  <a:close/>
                </a:path>
              </a:pathLst>
            </a:custGeom>
            <a:noFill/>
            <a:ln w="57150" cmpd="sng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90844" y="4544931"/>
            <a:ext cx="2428870" cy="1467632"/>
            <a:chOff x="4438091" y="4594739"/>
            <a:chExt cx="2428870" cy="1467632"/>
          </a:xfrm>
        </p:grpSpPr>
        <p:grpSp>
          <p:nvGrpSpPr>
            <p:cNvPr id="26" name="Group 25"/>
            <p:cNvGrpSpPr/>
            <p:nvPr/>
          </p:nvGrpSpPr>
          <p:grpSpPr>
            <a:xfrm>
              <a:off x="5040634" y="4594739"/>
              <a:ext cx="1223784" cy="1000800"/>
              <a:chOff x="5040634" y="4594739"/>
              <a:chExt cx="1223784" cy="10008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67526" y="4820637"/>
                <a:ext cx="770000" cy="594474"/>
                <a:chOff x="5286733" y="4803703"/>
                <a:chExt cx="770000" cy="594474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5286733" y="5200959"/>
                  <a:ext cx="770000" cy="197218"/>
                  <a:chOff x="5286733" y="5200959"/>
                  <a:chExt cx="770000" cy="197218"/>
                </a:xfrm>
              </p:grpSpPr>
              <p:grpSp>
                <p:nvGrpSpPr>
                  <p:cNvPr id="278" name="Group 277"/>
                  <p:cNvGrpSpPr/>
                  <p:nvPr/>
                </p:nvGrpSpPr>
                <p:grpSpPr>
                  <a:xfrm rot="20825280" flipH="1">
                    <a:off x="5714142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8" name="Oval 287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9" name="Oval 288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0" name="Rectangle 289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279" name="Group 278"/>
                  <p:cNvGrpSpPr/>
                  <p:nvPr/>
                </p:nvGrpSpPr>
                <p:grpSpPr>
                  <a:xfrm rot="774720">
                    <a:off x="5286733" y="5200959"/>
                    <a:ext cx="342591" cy="197218"/>
                    <a:chOff x="4624894" y="2000963"/>
                    <a:chExt cx="635678" cy="365939"/>
                  </a:xfrm>
                </p:grpSpPr>
                <p:sp>
                  <p:nvSpPr>
                    <p:cNvPr id="285" name="Oval 284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624894" y="2006904"/>
                      <a:ext cx="360000" cy="35999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6" name="Oval 285"/>
                    <p:cNvSpPr>
                      <a:spLocks noChangeAspect="1"/>
                    </p:cNvSpPr>
                    <p:nvPr/>
                  </p:nvSpPr>
                  <p:spPr>
                    <a:xfrm rot="681283" flipV="1">
                      <a:off x="4714895" y="2096906"/>
                      <a:ext cx="180000" cy="179999"/>
                    </a:xfrm>
                    <a:prstGeom prst="ellipse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28575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7" name="Rectangle 286"/>
                    <p:cNvSpPr/>
                    <p:nvPr/>
                  </p:nvSpPr>
                  <p:spPr>
                    <a:xfrm rot="19576713" flipV="1">
                      <a:off x="4821372" y="2000963"/>
                      <a:ext cx="439200" cy="6480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 w="12700" cmpd="sng">
                      <a:solidFill>
                        <a:srgbClr val="595959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</p:grpSp>
            <p:grpSp>
              <p:nvGrpSpPr>
                <p:cNvPr id="280" name="Group 33"/>
                <p:cNvGrpSpPr/>
                <p:nvPr/>
              </p:nvGrpSpPr>
              <p:grpSpPr>
                <a:xfrm flipV="1">
                  <a:off x="5574724" y="4803703"/>
                  <a:ext cx="194018" cy="194016"/>
                  <a:chOff x="4873606" y="4687978"/>
                  <a:chExt cx="360000" cy="360000"/>
                </a:xfrm>
              </p:grpSpPr>
              <p:sp>
                <p:nvSpPr>
                  <p:cNvPr id="283" name="Oval 282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873606" y="4687978"/>
                    <a:ext cx="360000" cy="36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 rot="16200000" flipV="1">
                    <a:off x="4963606" y="4777978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28575" cmpd="sng">
                    <a:solidFill>
                      <a:srgbClr val="595959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1" name="Rectangle 280"/>
                <p:cNvSpPr/>
                <p:nvPr/>
              </p:nvSpPr>
              <p:spPr>
                <a:xfrm rot="5400000">
                  <a:off x="5576333" y="5029823"/>
                  <a:ext cx="190800" cy="34923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127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Oval 281"/>
                <p:cNvSpPr>
                  <a:spLocks noChangeAspect="1"/>
                </p:cNvSpPr>
                <p:nvPr/>
              </p:nvSpPr>
              <p:spPr>
                <a:xfrm flipV="1">
                  <a:off x="5613528" y="5113868"/>
                  <a:ext cx="116411" cy="116409"/>
                </a:xfrm>
                <a:prstGeom prst="ellipse">
                  <a:avLst/>
                </a:prstGeom>
                <a:solidFill>
                  <a:schemeClr val="bg1"/>
                </a:solidFill>
                <a:ln w="38100" cmpd="sng">
                  <a:solidFill>
                    <a:srgbClr val="595959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7" name="Oval 270"/>
              <p:cNvSpPr>
                <a:spLocks noChangeAspect="1"/>
              </p:cNvSpPr>
              <p:nvPr/>
            </p:nvSpPr>
            <p:spPr>
              <a:xfrm rot="5400000">
                <a:off x="5152126" y="4483247"/>
                <a:ext cx="1000800" cy="1223784"/>
              </a:xfrm>
              <a:custGeom>
                <a:avLst/>
                <a:gdLst/>
                <a:ahLst/>
                <a:cxnLst/>
                <a:rect l="l" t="t" r="r" b="b"/>
                <a:pathLst>
                  <a:path w="1863615" h="2278857">
                    <a:moveTo>
                      <a:pt x="0" y="1122184"/>
                    </a:moveTo>
                    <a:cubicBezTo>
                      <a:pt x="0" y="788922"/>
                      <a:pt x="270162" y="518760"/>
                      <a:pt x="603424" y="518760"/>
                    </a:cubicBezTo>
                    <a:lnTo>
                      <a:pt x="664680" y="524935"/>
                    </a:lnTo>
                    <a:lnTo>
                      <a:pt x="669027" y="481813"/>
                    </a:lnTo>
                    <a:cubicBezTo>
                      <a:pt x="725294" y="206843"/>
                      <a:pt x="968587" y="0"/>
                      <a:pt x="1260191" y="0"/>
                    </a:cubicBezTo>
                    <a:cubicBezTo>
                      <a:pt x="1593453" y="0"/>
                      <a:pt x="1863615" y="270162"/>
                      <a:pt x="1863615" y="603424"/>
                    </a:cubicBezTo>
                    <a:lnTo>
                      <a:pt x="1863197" y="610047"/>
                    </a:lnTo>
                    <a:lnTo>
                      <a:pt x="1863615" y="610047"/>
                    </a:lnTo>
                    <a:lnTo>
                      <a:pt x="1863615" y="1662386"/>
                    </a:lnTo>
                    <a:lnTo>
                      <a:pt x="1862792" y="1662386"/>
                    </a:lnTo>
                    <a:lnTo>
                      <a:pt x="1863615" y="1675433"/>
                    </a:lnTo>
                    <a:cubicBezTo>
                      <a:pt x="1863615" y="2008695"/>
                      <a:pt x="1593453" y="2278857"/>
                      <a:pt x="1260191" y="2278857"/>
                    </a:cubicBezTo>
                    <a:cubicBezTo>
                      <a:pt x="968587" y="2278857"/>
                      <a:pt x="725294" y="2072014"/>
                      <a:pt x="669027" y="1797044"/>
                    </a:cubicBezTo>
                    <a:lnTo>
                      <a:pt x="661238" y="1719780"/>
                    </a:lnTo>
                    <a:lnTo>
                      <a:pt x="603424" y="1725608"/>
                    </a:lnTo>
                    <a:cubicBezTo>
                      <a:pt x="270162" y="1725608"/>
                      <a:pt x="0" y="1455446"/>
                      <a:pt x="0" y="1122184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381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1" name="Rectangle 290"/>
            <p:cNvSpPr/>
            <p:nvPr/>
          </p:nvSpPr>
          <p:spPr>
            <a:xfrm>
              <a:off x="4438091" y="5628492"/>
              <a:ext cx="2428870" cy="433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>
                <a:lnSpc>
                  <a:spcPts val="2620"/>
                </a:lnSpc>
              </a:pPr>
              <a:r>
                <a:rPr lang="en-US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C</a:t>
              </a:r>
              <a:r>
                <a:rPr lang="x-none" sz="2400" b="1" dirty="0" smtClean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Medium"/>
                  <a:cs typeface="Avenir Next Medium"/>
                </a:rPr>
                <a:t>loudCapacitor</a:t>
              </a:r>
              <a:endParaRPr lang="x-none" sz="24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venir Next Medium"/>
                <a:cs typeface="Avenir Next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86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529</Words>
  <Application>Microsoft Office PowerPoint</Application>
  <PresentationFormat>Apresentação na tela (4:3)</PresentationFormat>
  <Paragraphs>371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nabor mendonca</dc:creator>
  <cp:lastModifiedBy>Marcelo</cp:lastModifiedBy>
  <cp:revision>89</cp:revision>
  <dcterms:created xsi:type="dcterms:W3CDTF">2014-11-06T21:51:00Z</dcterms:created>
  <dcterms:modified xsi:type="dcterms:W3CDTF">2014-12-06T03:27:57Z</dcterms:modified>
</cp:coreProperties>
</file>