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</a:t>
          </a:r>
          <a:r>
            <a:rPr lang="pt-BR" sz="2400" smtClean="0"/>
            <a:t>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</a:t>
          </a:r>
          <a:r>
            <a:rPr lang="pt-BR" sz="2400" dirty="0" smtClean="0"/>
            <a:t>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</a:t>
          </a:r>
          <a:r>
            <a:rPr lang="pt-BR" sz="2400" kern="1200" smtClean="0"/>
            <a:t>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</a:t>
          </a:r>
          <a:r>
            <a:rPr lang="pt-BR" sz="2400" kern="1200" dirty="0" smtClean="0"/>
            <a:t>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116</Words>
  <Application>Microsoft Office PowerPoint</Application>
  <PresentationFormat>Apresentação na tela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19</cp:revision>
  <dcterms:created xsi:type="dcterms:W3CDTF">2013-07-20T19:53:13Z</dcterms:created>
  <dcterms:modified xsi:type="dcterms:W3CDTF">2014-10-23T02:18:42Z</dcterms:modified>
</cp:coreProperties>
</file>