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Processo de Avaliação de Capacidade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B5067E56-F961-4C25-8C1C-F88F4E77BBE7}" type="presOf" srcId="{E68BCF31-7D5B-4B36-8C51-76BFE4A67ECA}" destId="{9445868C-F4A0-4876-B5D7-03CBA1E73487}" srcOrd="0" destOrd="0" presId="urn:microsoft.com/office/officeart/2005/8/layout/hierarchy4"/>
    <dgm:cxn modelId="{85FCA5E4-33EA-45AE-8E23-BA96D7A92052}" type="presOf" srcId="{4B7AFAA9-C2C4-4511-9A77-486BA7AE86A9}" destId="{F2C5C55E-AAD5-46C7-B490-9EDB0EC9665F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722B09FE-05C0-41C1-937C-C743314A7057}" type="presParOf" srcId="{F2C5C55E-AAD5-46C7-B490-9EDB0EC9665F}" destId="{05BAE430-0C74-4AEB-80BE-49230D249B63}" srcOrd="0" destOrd="0" presId="urn:microsoft.com/office/officeart/2005/8/layout/hierarchy4"/>
    <dgm:cxn modelId="{DD585EAD-9083-4FDA-A75B-AD0D158D43FB}" type="presParOf" srcId="{05BAE430-0C74-4AEB-80BE-49230D249B63}" destId="{9445868C-F4A0-4876-B5D7-03CBA1E73487}" srcOrd="0" destOrd="0" presId="urn:microsoft.com/office/officeart/2005/8/layout/hierarchy4"/>
    <dgm:cxn modelId="{E2A4DE37-4979-4A01-9987-8A1375588729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0" y="0"/>
          <a:ext cx="2912323" cy="1750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 de Avaliação de Capacidade</a:t>
          </a:r>
          <a:endParaRPr lang="pt-BR" sz="2400" kern="1200" dirty="0"/>
        </a:p>
      </dsp:txBody>
      <dsp:txXfrm>
        <a:off x="51277" y="51277"/>
        <a:ext cx="2809769" cy="164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820567" y="3475635"/>
              <a:ext cx="3194161" cy="2009230"/>
            </a:xfrm>
            <a:prstGeom prst="roundRect">
              <a:avLst>
                <a:gd name="adj" fmla="val 542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graphicFrame>
          <p:nvGraphicFramePr>
            <p:cNvPr id="4" name="Diagrama 3"/>
            <p:cNvGraphicFramePr/>
            <p:nvPr>
              <p:extLst>
                <p:ext uri="{D42A27DB-BD31-4B8C-83A1-F6EECF244321}">
                  <p14:modId xmlns:p14="http://schemas.microsoft.com/office/powerpoint/2010/main" val="614304109"/>
                </p:ext>
              </p:extLst>
            </p:nvPr>
          </p:nvGraphicFramePr>
          <p:xfrm>
            <a:off x="2961486" y="3603373"/>
            <a:ext cx="2912323" cy="17507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Seta para a direita 22"/>
            <p:cNvSpPr/>
            <p:nvPr/>
          </p:nvSpPr>
          <p:spPr>
            <a:xfrm>
              <a:off x="2408418" y="4304327"/>
              <a:ext cx="360631" cy="34881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2820567" y="1052736"/>
              <a:ext cx="3194161" cy="51518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2"/>
                  </a:solidFill>
                </a:rPr>
                <a:t>Execução Automatizada de Testes</a:t>
              </a:r>
              <a:endParaRPr lang="pt-BR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Seta para a direita 25"/>
            <p:cNvSpPr/>
            <p:nvPr/>
          </p:nvSpPr>
          <p:spPr>
            <a:xfrm rot="16200000">
              <a:off x="2026567" y="2387376"/>
              <a:ext cx="1814363" cy="25607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7" name="Seta para baixo 26"/>
            <p:cNvSpPr/>
            <p:nvPr/>
          </p:nvSpPr>
          <p:spPr>
            <a:xfrm>
              <a:off x="4278704" y="1636852"/>
              <a:ext cx="543230" cy="423358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3085911" y="2109804"/>
              <a:ext cx="2928817" cy="824299"/>
              <a:chOff x="3085911" y="2109804"/>
              <a:chExt cx="2928817" cy="824299"/>
            </a:xfrm>
          </p:grpSpPr>
          <p:sp>
            <p:nvSpPr>
              <p:cNvPr id="65" name="Retângulo de cantos arredondados 64"/>
              <p:cNvSpPr/>
              <p:nvPr/>
            </p:nvSpPr>
            <p:spPr>
              <a:xfrm rot="5400000">
                <a:off x="4138170" y="1057545"/>
                <a:ext cx="824299" cy="2928817"/>
              </a:xfrm>
              <a:prstGeom prst="roundRect">
                <a:avLst>
                  <a:gd name="adj" fmla="val 10075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66" name="Retângulo de cantos arredondados 65"/>
              <p:cNvSpPr/>
              <p:nvPr/>
            </p:nvSpPr>
            <p:spPr>
              <a:xfrm>
                <a:off x="3128537" y="2175969"/>
                <a:ext cx="2822247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Valor obtido para a Métrica de Desempenho especificada</a:t>
                </a:r>
                <a:endParaRPr lang="pt-BR" sz="1400" dirty="0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5400000">
                <a:off x="4390507" y="1373827"/>
                <a:ext cx="309111" cy="281144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dirty="0" smtClean="0"/>
                  <a:t>Dados de Execução</a:t>
                </a:r>
                <a:endParaRPr lang="pt-BR" dirty="0"/>
              </a:p>
            </p:txBody>
          </p:sp>
        </p:grpSp>
        <p:sp>
          <p:nvSpPr>
            <p:cNvPr id="71" name="Seta para baixo 70"/>
            <p:cNvSpPr/>
            <p:nvPr/>
          </p:nvSpPr>
          <p:spPr>
            <a:xfrm>
              <a:off x="4281005" y="2983697"/>
              <a:ext cx="543230" cy="423358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6779719" y="3475635"/>
              <a:ext cx="2218677" cy="2009230"/>
              <a:chOff x="6745811" y="2829083"/>
              <a:chExt cx="2218677" cy="2009230"/>
            </a:xfrm>
          </p:grpSpPr>
          <p:sp>
            <p:nvSpPr>
              <p:cNvPr id="36" name="Retângulo de cantos arredondados 35"/>
              <p:cNvSpPr/>
              <p:nvPr/>
            </p:nvSpPr>
            <p:spPr>
              <a:xfrm>
                <a:off x="6745811" y="2829083"/>
                <a:ext cx="2218677" cy="2009230"/>
              </a:xfrm>
              <a:prstGeom prst="roundRect">
                <a:avLst>
                  <a:gd name="adj" fmla="val 4399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6790867" y="2978507"/>
                <a:ext cx="301413" cy="171038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2000" dirty="0" smtClean="0"/>
                  <a:t>Dados de Saída</a:t>
                </a:r>
                <a:endParaRPr lang="pt-BR" sz="2000" dirty="0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7122423" y="2926464"/>
                <a:ext cx="1770057" cy="1800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Lista de Configurações Capazes de Executar a Aplicação</a:t>
                </a:r>
                <a:endParaRPr lang="pt-BR" dirty="0"/>
              </a:p>
            </p:txBody>
          </p:sp>
        </p:grpSp>
        <p:sp>
          <p:nvSpPr>
            <p:cNvPr id="3" name="Seta para a direita 2"/>
            <p:cNvSpPr/>
            <p:nvPr/>
          </p:nvSpPr>
          <p:spPr>
            <a:xfrm>
              <a:off x="6071468" y="4040565"/>
              <a:ext cx="661643" cy="87937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41412" y="3477155"/>
              <a:ext cx="2218677" cy="2009230"/>
              <a:chOff x="141412" y="3477155"/>
              <a:chExt cx="2218677" cy="2009230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141412" y="3477155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" name="Retângulo de cantos arredondados 7"/>
                <p:cNvSpPr/>
                <p:nvPr/>
              </p:nvSpPr>
              <p:spPr>
                <a:xfrm>
                  <a:off x="2061327" y="3573016"/>
                  <a:ext cx="271270" cy="1800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smtClean="0"/>
                    <a:t>Dados de Entrada</a:t>
                  </a:r>
                  <a:endParaRPr lang="pt-BR" dirty="0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234198" y="3573016"/>
                <a:ext cx="1778477" cy="1853662"/>
                <a:chOff x="234198" y="3573016"/>
                <a:chExt cx="1778477" cy="1853662"/>
              </a:xfrm>
            </p:grpSpPr>
            <p:sp>
              <p:nvSpPr>
                <p:cNvPr id="45" name="Retângulo de cantos arredondados 44"/>
                <p:cNvSpPr/>
                <p:nvPr/>
              </p:nvSpPr>
              <p:spPr>
                <a:xfrm>
                  <a:off x="243531" y="4499153"/>
                  <a:ext cx="1761155" cy="37386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Tipos de VM</a:t>
                  </a:r>
                  <a:endParaRPr lang="pt-BR" sz="1400" dirty="0"/>
                </a:p>
              </p:txBody>
            </p:sp>
            <p:sp>
              <p:nvSpPr>
                <p:cNvPr id="46" name="Retângulo de cantos arredondados 45"/>
                <p:cNvSpPr/>
                <p:nvPr/>
              </p:nvSpPr>
              <p:spPr>
                <a:xfrm>
                  <a:off x="234198" y="4063251"/>
                  <a:ext cx="1770057" cy="37386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Cargas de </a:t>
                  </a:r>
                  <a:r>
                    <a:rPr lang="pt-BR" sz="1400" dirty="0" smtClean="0"/>
                    <a:t>Trabalho</a:t>
                  </a:r>
                  <a:endParaRPr lang="pt-BR" sz="1400" dirty="0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234198" y="3573016"/>
                  <a:ext cx="1770057" cy="418519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Valor de Referência (SLA)</a:t>
                  </a:r>
                  <a:endParaRPr lang="pt-BR" sz="1400" dirty="0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>
                  <a:off x="251520" y="4941168"/>
                  <a:ext cx="1761155" cy="48551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Número Máximo de Instâncias</a:t>
                  </a:r>
                  <a:endParaRPr lang="pt-BR" sz="1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166</Words>
  <Application>Microsoft Office PowerPoint</Application>
  <PresentationFormat>Apresentação na tela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24</cp:revision>
  <dcterms:created xsi:type="dcterms:W3CDTF">2013-07-20T19:53:13Z</dcterms:created>
  <dcterms:modified xsi:type="dcterms:W3CDTF">2014-11-05T00:41:44Z</dcterms:modified>
</cp:coreProperties>
</file>