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19/11/14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03863"/>
              </p:ext>
            </p:extLst>
          </p:nvPr>
        </p:nvGraphicFramePr>
        <p:xfrm>
          <a:off x="1325404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668217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40689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192947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552524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870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7208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32837"/>
              </p:ext>
            </p:extLst>
          </p:nvPr>
        </p:nvGraphicFramePr>
        <p:xfrm>
          <a:off x="5012519" y="2150309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355332" y="4066886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27804" y="2481901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880062" y="2481902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 Brace 17"/>
          <p:cNvSpPr/>
          <p:nvPr/>
        </p:nvSpPr>
        <p:spPr>
          <a:xfrm rot="5400000">
            <a:off x="6239639" y="1211460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3943155" y="2952777"/>
            <a:ext cx="99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mtClean="0"/>
              <a:t>N</a:t>
            </a:r>
            <a:r>
              <a:rPr lang="pt-BR" sz="1400" smtClean="0"/>
              <a:t>íveis de </a:t>
            </a:r>
            <a:r>
              <a:rPr lang="pt-BR" sz="1400" smtClean="0"/>
              <a:t>c</a:t>
            </a:r>
            <a:r>
              <a:rPr lang="pt-BR" sz="1400" smtClean="0"/>
              <a:t>apacidade</a:t>
            </a:r>
            <a:endParaRPr lang="pt-BR" sz="1400"/>
          </a:p>
        </p:txBody>
      </p:sp>
      <p:sp>
        <p:nvSpPr>
          <p:cNvPr id="20" name="TextBox 19"/>
          <p:cNvSpPr txBox="1"/>
          <p:nvPr/>
        </p:nvSpPr>
        <p:spPr>
          <a:xfrm>
            <a:off x="5678818" y="1790695"/>
            <a:ext cx="128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smtClean="0"/>
              <a:t>N</a:t>
            </a:r>
            <a:r>
              <a:rPr lang="pt-BR" sz="1400" smtClean="0"/>
              <a:t>íveis de carga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5210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4384"/>
              </p:ext>
            </p:extLst>
          </p:nvPr>
        </p:nvGraphicFramePr>
        <p:xfrm>
          <a:off x="514223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15864"/>
              </p:ext>
            </p:extLst>
          </p:nvPr>
        </p:nvGraphicFramePr>
        <p:xfrm>
          <a:off x="3183200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9805"/>
              </p:ext>
            </p:extLst>
          </p:nvPr>
        </p:nvGraphicFramePr>
        <p:xfrm>
          <a:off x="3183200" y="1075152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67726"/>
              </p:ext>
            </p:extLst>
          </p:nvPr>
        </p:nvGraphicFramePr>
        <p:xfrm>
          <a:off x="51422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96315"/>
              </p:ext>
            </p:extLst>
          </p:nvPr>
        </p:nvGraphicFramePr>
        <p:xfrm>
          <a:off x="583564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18358"/>
              </p:ext>
            </p:extLst>
          </p:nvPr>
        </p:nvGraphicFramePr>
        <p:xfrm>
          <a:off x="3183200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9481" y="28066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Oracle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6110" y="4965729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039" y="4972983"/>
            <a:ext cx="37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97480" y="4972983"/>
            <a:ext cx="37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83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2859"/>
              </p:ext>
            </p:extLst>
          </p:nvPr>
        </p:nvGraphicFramePr>
        <p:xfrm>
          <a:off x="3183200" y="1075152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57907"/>
              </p:ext>
            </p:extLst>
          </p:nvPr>
        </p:nvGraphicFramePr>
        <p:xfrm>
          <a:off x="51422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84736"/>
              </p:ext>
            </p:extLst>
          </p:nvPr>
        </p:nvGraphicFramePr>
        <p:xfrm>
          <a:off x="583564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05280"/>
              </p:ext>
            </p:extLst>
          </p:nvPr>
        </p:nvGraphicFramePr>
        <p:xfrm>
          <a:off x="3183200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9481" y="2806678"/>
            <a:ext cx="75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mtClean="0"/>
              <a:t>Or</a:t>
            </a:r>
            <a:r>
              <a:rPr lang="pt-BR" sz="1400" smtClean="0"/>
              <a:t>áculo</a:t>
            </a:r>
            <a:endParaRPr lang="pt-BR" sz="1400"/>
          </a:p>
        </p:txBody>
      </p:sp>
      <p:sp>
        <p:nvSpPr>
          <p:cNvPr id="7" name="TextBox 6"/>
          <p:cNvSpPr txBox="1"/>
          <p:nvPr/>
        </p:nvSpPr>
        <p:spPr>
          <a:xfrm>
            <a:off x="1656110" y="4965729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039" y="4972983"/>
            <a:ext cx="37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97480" y="4972983"/>
            <a:ext cx="37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438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534</Words>
  <Application>Microsoft Macintosh PowerPoint</Application>
  <PresentationFormat>On-screen Show (4:3)</PresentationFormat>
  <Paragraphs>371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Nabor Mendonca</cp:lastModifiedBy>
  <cp:revision>87</cp:revision>
  <dcterms:created xsi:type="dcterms:W3CDTF">2014-11-06T21:51:00Z</dcterms:created>
  <dcterms:modified xsi:type="dcterms:W3CDTF">2014-11-19T21:45:16Z</dcterms:modified>
</cp:coreProperties>
</file>