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08/11/14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80012"/>
              </p:ext>
            </p:extLst>
          </p:nvPr>
        </p:nvGraphicFramePr>
        <p:xfrm>
          <a:off x="1675118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017931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0403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542661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902238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84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6922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0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7129"/>
              </p:ext>
            </p:extLst>
          </p:nvPr>
        </p:nvGraphicFramePr>
        <p:xfrm>
          <a:off x="514223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19601"/>
              </p:ext>
            </p:extLst>
          </p:nvPr>
        </p:nvGraphicFramePr>
        <p:xfrm>
          <a:off x="3183200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0771"/>
              </p:ext>
            </p:extLst>
          </p:nvPr>
        </p:nvGraphicFramePr>
        <p:xfrm>
          <a:off x="3183200" y="1075152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73197"/>
              </p:ext>
            </p:extLst>
          </p:nvPr>
        </p:nvGraphicFramePr>
        <p:xfrm>
          <a:off x="51422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38913"/>
              </p:ext>
            </p:extLst>
          </p:nvPr>
        </p:nvGraphicFramePr>
        <p:xfrm>
          <a:off x="583564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15129"/>
              </p:ext>
            </p:extLst>
          </p:nvPr>
        </p:nvGraphicFramePr>
        <p:xfrm>
          <a:off x="3183200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9481" y="28066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Oracle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56110" y="4965729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64039" y="4972983"/>
            <a:ext cx="376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97480" y="4972983"/>
            <a:ext cx="37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83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286</Words>
  <Application>Microsoft Macintosh PowerPoint</Application>
  <PresentationFormat>On-screen Show (4:3)</PresentationFormat>
  <Paragraphs>206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85</cp:revision>
  <dcterms:created xsi:type="dcterms:W3CDTF">2014-11-06T21:51:00Z</dcterms:created>
  <dcterms:modified xsi:type="dcterms:W3CDTF">2014-11-08T23:56:10Z</dcterms:modified>
</cp:coreProperties>
</file>