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06/11/14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04905"/>
              </p:ext>
            </p:extLst>
          </p:nvPr>
        </p:nvGraphicFramePr>
        <p:xfrm>
          <a:off x="1675118" y="2150308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r>
                        <a:rPr lang="en-US" sz="1400" i="1" baseline="-25000" dirty="0" smtClean="0"/>
                        <a:t>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017931" y="4066885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0403" y="2481900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1542661" y="2481901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2902238" y="1211459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84" y="2952776"/>
            <a:ext cx="8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Capacity</a:t>
            </a:r>
            <a:br>
              <a:rPr lang="en-US" sz="1400" dirty="0" smtClean="0"/>
            </a:br>
            <a:r>
              <a:rPr lang="en-US" sz="1400" dirty="0" smtClean="0"/>
              <a:t>levels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6922" y="1790694"/>
            <a:ext cx="135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Workload levels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29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54</cp:revision>
  <dcterms:created xsi:type="dcterms:W3CDTF">2014-11-06T21:51:00Z</dcterms:created>
  <dcterms:modified xsi:type="dcterms:W3CDTF">2014-11-07T00:54:35Z</dcterms:modified>
</cp:coreProperties>
</file>