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Processo de Avaliação de Capacidade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5067E56-F961-4C25-8C1C-F88F4E77BBE7}" type="presOf" srcId="{E68BCF31-7D5B-4B36-8C51-76BFE4A67ECA}" destId="{9445868C-F4A0-4876-B5D7-03CBA1E73487}" srcOrd="0" destOrd="0" presId="urn:microsoft.com/office/officeart/2005/8/layout/hierarchy4"/>
    <dgm:cxn modelId="{85FCA5E4-33EA-45AE-8E23-BA96D7A92052}" type="presOf" srcId="{4B7AFAA9-C2C4-4511-9A77-486BA7AE86A9}" destId="{F2C5C55E-AAD5-46C7-B490-9EDB0EC9665F}" srcOrd="0" destOrd="0" presId="urn:microsoft.com/office/officeart/2005/8/layout/hierarchy4"/>
    <dgm:cxn modelId="{722B09FE-05C0-41C1-937C-C743314A7057}" type="presParOf" srcId="{F2C5C55E-AAD5-46C7-B490-9EDB0EC9665F}" destId="{05BAE430-0C74-4AEB-80BE-49230D249B63}" srcOrd="0" destOrd="0" presId="urn:microsoft.com/office/officeart/2005/8/layout/hierarchy4"/>
    <dgm:cxn modelId="{DD585EAD-9083-4FDA-A75B-AD0D158D43FB}" type="presParOf" srcId="{05BAE430-0C74-4AEB-80BE-49230D249B63}" destId="{9445868C-F4A0-4876-B5D7-03CBA1E73487}" srcOrd="0" destOrd="0" presId="urn:microsoft.com/office/officeart/2005/8/layout/hierarchy4"/>
    <dgm:cxn modelId="{E2A4DE37-4979-4A01-9987-8A1375588729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1422" y="0"/>
          <a:ext cx="2909478" cy="104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 de Avaliação de Capacidade</a:t>
          </a:r>
          <a:endParaRPr lang="pt-BR" sz="2400" kern="1200" dirty="0"/>
        </a:p>
      </dsp:txBody>
      <dsp:txXfrm>
        <a:off x="32169" y="30747"/>
        <a:ext cx="2847984" cy="9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grpSp>
          <p:nvGrpSpPr>
            <p:cNvPr id="2" name="Grupo 1"/>
            <p:cNvGrpSpPr/>
            <p:nvPr/>
          </p:nvGrpSpPr>
          <p:grpSpPr>
            <a:xfrm>
              <a:off x="141412" y="1052736"/>
              <a:ext cx="8856984" cy="4433649"/>
              <a:chOff x="141412" y="1052736"/>
              <a:chExt cx="8856984" cy="443364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820567" y="3475635"/>
                <a:ext cx="3194161" cy="2009230"/>
              </a:xfrm>
              <a:prstGeom prst="roundRect">
                <a:avLst>
                  <a:gd name="adj" fmla="val 54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4218196894"/>
                  </p:ext>
                </p:extLst>
              </p:nvPr>
            </p:nvGraphicFramePr>
            <p:xfrm>
              <a:off x="2961486" y="3603373"/>
              <a:ext cx="2912323" cy="1049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3" name="Seta para a direita 22"/>
              <p:cNvSpPr/>
              <p:nvPr/>
            </p:nvSpPr>
            <p:spPr>
              <a:xfrm>
                <a:off x="2408418" y="4304327"/>
                <a:ext cx="360631" cy="348810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2820567" y="1052736"/>
                <a:ext cx="3194161" cy="51518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2"/>
                    </a:solidFill>
                  </a:rPr>
                  <a:t>Execução Automatizada de Testes</a:t>
                </a:r>
                <a:endParaRPr lang="pt-B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Seta para a direita 25"/>
              <p:cNvSpPr/>
              <p:nvPr/>
            </p:nvSpPr>
            <p:spPr>
              <a:xfrm rot="16200000">
                <a:off x="2026567" y="2387376"/>
                <a:ext cx="1814363" cy="256078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7" name="Seta para baixo 26"/>
              <p:cNvSpPr/>
              <p:nvPr/>
            </p:nvSpPr>
            <p:spPr>
              <a:xfrm>
                <a:off x="4278704" y="1636852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085911" y="2109804"/>
                <a:ext cx="2928817" cy="824299"/>
                <a:chOff x="3085911" y="2109804"/>
                <a:chExt cx="2928817" cy="824299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 rot="5400000">
                  <a:off x="4138170" y="1057545"/>
                  <a:ext cx="824299" cy="2928817"/>
                </a:xfrm>
                <a:prstGeom prst="roundRect">
                  <a:avLst>
                    <a:gd name="adj" fmla="val 1007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3128537" y="2175969"/>
                  <a:ext cx="2822247" cy="4303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Valor obtido para a Métrica de Desempenho especificada</a:t>
                  </a:r>
                  <a:endParaRPr lang="pt-BR" sz="1400" dirty="0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 rot="5400000">
                  <a:off x="4390507" y="1373827"/>
                  <a:ext cx="309111" cy="281144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smtClean="0"/>
                    <a:t>Dados de Execução</a:t>
                  </a:r>
                  <a:endParaRPr lang="pt-BR" dirty="0"/>
                </a:p>
              </p:txBody>
            </p:sp>
          </p:grpSp>
          <p:sp>
            <p:nvSpPr>
              <p:cNvPr id="71" name="Seta para baixo 70"/>
              <p:cNvSpPr/>
              <p:nvPr/>
            </p:nvSpPr>
            <p:spPr>
              <a:xfrm>
                <a:off x="4281005" y="2983697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779719" y="3475635"/>
                <a:ext cx="2218677" cy="2009230"/>
                <a:chOff x="6745811" y="2829083"/>
                <a:chExt cx="2218677" cy="200923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745811" y="2829083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790867" y="2978507"/>
                  <a:ext cx="301413" cy="171038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sz="2000" dirty="0" smtClean="0"/>
                    <a:t>Dados de Saída</a:t>
                  </a:r>
                  <a:endParaRPr lang="pt-BR" sz="2000" dirty="0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7122423" y="2926464"/>
                  <a:ext cx="1770057" cy="18002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Lista de Configurações Capazes de Executar a Aplicação</a:t>
                  </a:r>
                  <a:endParaRPr lang="pt-BR" dirty="0"/>
                </a:p>
              </p:txBody>
            </p:sp>
          </p:grpSp>
          <p:sp>
            <p:nvSpPr>
              <p:cNvPr id="3" name="Seta para a direita 2"/>
              <p:cNvSpPr/>
              <p:nvPr/>
            </p:nvSpPr>
            <p:spPr>
              <a:xfrm>
                <a:off x="6071468" y="4040565"/>
                <a:ext cx="661643" cy="879370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141412" y="3477155"/>
                  <a:ext cx="2218677" cy="2009230"/>
                  <a:chOff x="141412" y="3477155"/>
                  <a:chExt cx="2218677" cy="2009230"/>
                </a:xfrm>
              </p:grpSpPr>
              <p:sp>
                <p:nvSpPr>
                  <p:cNvPr id="76" name="Retângulo de cantos arredondados 75"/>
                  <p:cNvSpPr/>
                  <p:nvPr/>
                </p:nvSpPr>
                <p:spPr>
                  <a:xfrm>
                    <a:off x="141412" y="3477155"/>
                    <a:ext cx="2218677" cy="2009230"/>
                  </a:xfrm>
                  <a:prstGeom prst="roundRect">
                    <a:avLst>
                      <a:gd name="adj" fmla="val 439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2061327" y="3573016"/>
                    <a:ext cx="271270" cy="18002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pt-BR" dirty="0" smtClean="0"/>
                      <a:t>Dados de Entrada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234198" y="3573016"/>
                  <a:ext cx="1778477" cy="1853662"/>
                  <a:chOff x="234198" y="3573016"/>
                  <a:chExt cx="1778477" cy="1853662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>
                    <a:off x="243531" y="4499153"/>
                    <a:ext cx="1761155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Tipos de VM</a:t>
                    </a:r>
                    <a:endParaRPr lang="pt-BR" sz="1400" dirty="0"/>
                  </a:p>
                </p:txBody>
              </p:sp>
              <p:sp>
                <p:nvSpPr>
                  <p:cNvPr id="46" name="Retângulo de cantos arredondados 45"/>
                  <p:cNvSpPr/>
                  <p:nvPr/>
                </p:nvSpPr>
                <p:spPr>
                  <a:xfrm>
                    <a:off x="234198" y="4063251"/>
                    <a:ext cx="1770057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Cargas de Trabalho</a:t>
                    </a:r>
                    <a:endParaRPr lang="pt-BR" sz="1400" dirty="0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234198" y="3573016"/>
                    <a:ext cx="1770057" cy="418519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Valor de Referência (SLA)</a:t>
                    </a:r>
                    <a:endParaRPr lang="pt-BR" sz="1400" dirty="0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251520" y="4941168"/>
                    <a:ext cx="1761155" cy="48551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Número Máximo de Instâncias</a:t>
                    </a:r>
                    <a:endParaRPr lang="pt-BR" sz="1400" dirty="0"/>
                  </a:p>
                </p:txBody>
              </p:sp>
            </p:grpSp>
          </p:grpSp>
        </p:grpSp>
        <p:grpSp>
          <p:nvGrpSpPr>
            <p:cNvPr id="28" name="Grupo 27"/>
            <p:cNvGrpSpPr/>
            <p:nvPr/>
          </p:nvGrpSpPr>
          <p:grpSpPr>
            <a:xfrm>
              <a:off x="2962720" y="4824408"/>
              <a:ext cx="1204948" cy="548808"/>
              <a:chOff x="3372" y="1200887"/>
              <a:chExt cx="1204948" cy="548808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3372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tângulo 37"/>
              <p:cNvSpPr/>
              <p:nvPr/>
            </p:nvSpPr>
            <p:spPr>
              <a:xfrm>
                <a:off x="19446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01</a:t>
                </a:r>
                <a:endParaRPr lang="pt-BR" sz="1800" kern="1200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4218277" y="4991339"/>
              <a:ext cx="394464" cy="214946"/>
              <a:chOff x="1258929" y="1367818"/>
              <a:chExt cx="394464" cy="214946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1258929" y="1367818"/>
                <a:ext cx="394464" cy="2149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1265225" y="1374114"/>
                <a:ext cx="381872" cy="2023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 smtClean="0"/>
                  <a:t>...</a:t>
                </a:r>
                <a:endParaRPr lang="pt-BR" sz="2000" kern="1200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663349" y="4824408"/>
              <a:ext cx="1204948" cy="548808"/>
              <a:chOff x="1704001" y="1200887"/>
              <a:chExt cx="1204948" cy="548808"/>
            </a:xfrm>
          </p:grpSpPr>
          <p:sp>
            <p:nvSpPr>
              <p:cNvPr id="31" name="Retângulo de cantos arredondados 30"/>
              <p:cNvSpPr/>
              <p:nvPr/>
            </p:nvSpPr>
            <p:spPr>
              <a:xfrm>
                <a:off x="1704001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tângulo 31"/>
              <p:cNvSpPr/>
              <p:nvPr/>
            </p:nvSpPr>
            <p:spPr>
              <a:xfrm>
                <a:off x="1720075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N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920800" y="1700808"/>
            <a:ext cx="7302400" cy="2993608"/>
            <a:chOff x="378272" y="1700808"/>
            <a:chExt cx="7302400" cy="2993608"/>
          </a:xfrm>
        </p:grpSpPr>
        <p:grpSp>
          <p:nvGrpSpPr>
            <p:cNvPr id="44" name="Grupo 43"/>
            <p:cNvGrpSpPr/>
            <p:nvPr/>
          </p:nvGrpSpPr>
          <p:grpSpPr>
            <a:xfrm>
              <a:off x="2051720" y="4325084"/>
              <a:ext cx="4968552" cy="369332"/>
              <a:chOff x="2051720" y="4325084"/>
              <a:chExt cx="4968552" cy="369332"/>
            </a:xfrm>
          </p:grpSpPr>
          <p:sp>
            <p:nvSpPr>
              <p:cNvPr id="10" name="CaixaDeTexto 9"/>
              <p:cNvSpPr txBox="1"/>
              <p:nvPr/>
            </p:nvSpPr>
            <p:spPr>
              <a:xfrm>
                <a:off x="2051720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Strategy_1</a:t>
                </a:r>
                <a:endParaRPr lang="pt-BR" dirty="0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5364088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Strategy_2</a:t>
                </a:r>
                <a:endParaRPr lang="pt-BR" dirty="0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879812" y="3143280"/>
              <a:ext cx="3312368" cy="1181804"/>
              <a:chOff x="2879812" y="3143280"/>
              <a:chExt cx="3312368" cy="1181804"/>
            </a:xfrm>
          </p:grpSpPr>
          <p:sp>
            <p:nvSpPr>
              <p:cNvPr id="36" name="Triângulo isósceles 35"/>
              <p:cNvSpPr/>
              <p:nvPr/>
            </p:nvSpPr>
            <p:spPr>
              <a:xfrm>
                <a:off x="4418614" y="3143280"/>
                <a:ext cx="234764" cy="19822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angulado 37"/>
              <p:cNvCxnSpPr>
                <a:stCxn id="10" idx="0"/>
                <a:endCxn id="36" idx="3"/>
              </p:cNvCxnSpPr>
              <p:nvPr/>
            </p:nvCxnSpPr>
            <p:spPr>
              <a:xfrm rot="5400000" flipH="1" flipV="1">
                <a:off x="3216114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angulado 39"/>
              <p:cNvCxnSpPr>
                <a:stCxn id="11" idx="0"/>
                <a:endCxn id="36" idx="3"/>
              </p:cNvCxnSpPr>
              <p:nvPr/>
            </p:nvCxnSpPr>
            <p:spPr>
              <a:xfrm rot="16200000" flipV="1">
                <a:off x="4872298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o 47"/>
            <p:cNvGrpSpPr/>
            <p:nvPr/>
          </p:nvGrpSpPr>
          <p:grpSpPr>
            <a:xfrm>
              <a:off x="378272" y="1700808"/>
              <a:ext cx="7302400" cy="1442472"/>
              <a:chOff x="378272" y="1700808"/>
              <a:chExt cx="7302400" cy="1442472"/>
            </a:xfrm>
          </p:grpSpPr>
          <p:cxnSp>
            <p:nvCxnSpPr>
              <p:cNvPr id="13" name="Conector reto 12"/>
              <p:cNvCxnSpPr>
                <a:stCxn id="4" idx="3"/>
                <a:endCxn id="5" idx="1"/>
              </p:cNvCxnSpPr>
              <p:nvPr/>
            </p:nvCxnSpPr>
            <p:spPr>
              <a:xfrm flipV="1">
                <a:off x="5364088" y="1885474"/>
                <a:ext cx="660400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4" idx="1"/>
                <a:endCxn id="7" idx="3"/>
              </p:cNvCxnSpPr>
              <p:nvPr/>
            </p:nvCxnSpPr>
            <p:spPr>
              <a:xfrm flipH="1" flipV="1">
                <a:off x="2794918" y="1885474"/>
                <a:ext cx="912986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>
              <a:xfrm>
                <a:off x="3707904" y="1711484"/>
                <a:ext cx="1656184" cy="1431796"/>
                <a:chOff x="3707904" y="1711484"/>
                <a:chExt cx="1656184" cy="1431796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3707904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Capacitor</a:t>
                  </a:r>
                  <a:endParaRPr lang="pt-BR" dirty="0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3707904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Strategy</a:t>
                  </a:r>
                  <a:endParaRPr lang="pt-BR" dirty="0"/>
                </a:p>
              </p:txBody>
            </p:sp>
            <p:cxnSp>
              <p:nvCxnSpPr>
                <p:cNvPr id="17" name="Conector reto 16"/>
                <p:cNvCxnSpPr>
                  <a:stCxn id="4" idx="2"/>
                  <a:endCxn id="9" idx="0"/>
                </p:cNvCxnSpPr>
                <p:nvPr/>
              </p:nvCxnSpPr>
              <p:spPr>
                <a:xfrm>
                  <a:off x="4535996" y="2080816"/>
                  <a:ext cx="0" cy="6931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Conector reto 18"/>
              <p:cNvCxnSpPr>
                <a:stCxn id="4" idx="3"/>
                <a:endCxn id="6" idx="1"/>
              </p:cNvCxnSpPr>
              <p:nvPr/>
            </p:nvCxnSpPr>
            <p:spPr>
              <a:xfrm>
                <a:off x="5364088" y="1896150"/>
                <a:ext cx="660400" cy="1062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stCxn id="7" idx="3"/>
                <a:endCxn id="9" idx="1"/>
              </p:cNvCxnSpPr>
              <p:nvPr/>
            </p:nvCxnSpPr>
            <p:spPr>
              <a:xfrm>
                <a:off x="2794918" y="1885474"/>
                <a:ext cx="912986" cy="1073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>
              <a:xfrm>
                <a:off x="378272" y="1700808"/>
                <a:ext cx="2808312" cy="1442472"/>
                <a:chOff x="378272" y="1700808"/>
                <a:chExt cx="2808312" cy="1442472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769938" y="1700808"/>
                  <a:ext cx="20249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</a:t>
                  </a:r>
                  <a:endParaRPr lang="pt-BR" dirty="0"/>
                </a:p>
              </p:txBody>
            </p:sp>
            <p:sp>
              <p:nvSpPr>
                <p:cNvPr id="8" name="CaixaDeTexto 7"/>
                <p:cNvSpPr txBox="1"/>
                <p:nvPr/>
              </p:nvSpPr>
              <p:spPr>
                <a:xfrm>
                  <a:off x="378272" y="2773948"/>
                  <a:ext cx="28083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DeploymentSpaceBuilder</a:t>
                  </a:r>
                  <a:endParaRPr lang="pt-BR" dirty="0"/>
                </a:p>
              </p:txBody>
            </p:sp>
            <p:cxnSp>
              <p:nvCxnSpPr>
                <p:cNvPr id="25" name="Conector reto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1782428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6024488" y="1700808"/>
                <a:ext cx="1656184" cy="1442472"/>
                <a:chOff x="6024488" y="1700808"/>
                <a:chExt cx="1656184" cy="1442472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6024488" y="170080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Executor</a:t>
                  </a:r>
                  <a:endParaRPr lang="pt-BR" dirty="0"/>
                </a:p>
              </p:txBody>
            </p:sp>
            <p:sp>
              <p:nvSpPr>
                <p:cNvPr id="6" name="CaixaDeTexto 5"/>
                <p:cNvSpPr txBox="1"/>
                <p:nvPr/>
              </p:nvSpPr>
              <p:spPr>
                <a:xfrm>
                  <a:off x="6024488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Result</a:t>
                  </a:r>
                  <a:endParaRPr lang="pt-BR" dirty="0"/>
                </a:p>
              </p:txBody>
            </p:sp>
            <p:cxnSp>
              <p:nvCxnSpPr>
                <p:cNvPr id="42" name="Conector reto 41"/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6852580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9329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179</Words>
  <Application>Microsoft Office PowerPoint</Application>
  <PresentationFormat>Apresentação na tela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29</cp:revision>
  <dcterms:created xsi:type="dcterms:W3CDTF">2013-07-20T19:53:13Z</dcterms:created>
  <dcterms:modified xsi:type="dcterms:W3CDTF">2014-11-16T15:17:28Z</dcterms:modified>
</cp:coreProperties>
</file>