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2" charset="0"/>
        <a:ea typeface="Arial" pitchFamily="-102" charset="0"/>
        <a:cs typeface="Arial" pitchFamily="-10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99"/>
    <a:srgbClr val="FF9900"/>
    <a:srgbClr val="FF6633"/>
    <a:srgbClr val="CC6600"/>
    <a:srgbClr val="996666"/>
    <a:srgbClr val="FFCCCC"/>
    <a:srgbClr val="FF9999"/>
    <a:srgbClr val="99FF99"/>
    <a:srgbClr val="66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52" autoAdjust="0"/>
  </p:normalViewPr>
  <p:slideViewPr>
    <p:cSldViewPr>
      <p:cViewPr varScale="1">
        <p:scale>
          <a:sx n="163" d="100"/>
          <a:sy n="163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BFC6-201F-5044-921C-E93979C569B9}" type="datetimeFigureOut">
              <a:rPr lang="pt-BR" smtClean="0"/>
              <a:pPr/>
              <a:t>14/12/14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A1F9-9603-4042-B583-951A3B1A2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BA8F-11E2-6B4B-9E0E-FF7852CA23F2}" type="datetimeFigureOut">
              <a:rPr lang="pt-BR" smtClean="0"/>
              <a:pPr/>
              <a:t>14/12/14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7335-72D8-A844-AC9E-296ADE067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6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842A6DD-D458-394B-9AF5-0101259B74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36534F-BA46-6947-BD26-F57B76A442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7B9906-0C93-3947-858B-B9E2A151946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AB30FC-303B-8F4A-B49A-42DD624DF3E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7E9222-1F60-3A4C-AC13-D64CD707BBC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BB520F-DD3E-E64D-81E5-33E18513F8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557B89-2464-9645-82BF-D32089A876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35F5BE-BB0C-BD4C-AAD2-701ECBCFCD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6A93B3-532B-0148-B3C6-B4D9F940B27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AFAC3D-9BFB-9E4C-A059-8517401BAA1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3CDBDE-77A1-5248-B740-1823E8D4A2D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5960"/>
            <a:ext cx="9144000" cy="49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fld id="{AF737436-E887-D442-A53B-6D6F3B456526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2" charset="0"/>
          <a:ea typeface="Arial" pitchFamily="-102" charset="0"/>
          <a:cs typeface="Arial" pitchFamily="-10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8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333399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23888" y="609600"/>
            <a:ext cx="8062912" cy="3276601"/>
          </a:xfrm>
        </p:spPr>
        <p:txBody>
          <a:bodyPr/>
          <a:lstStyle/>
          <a:p>
            <a:r>
              <a:rPr lang="es-UY" sz="4400" i="1" dirty="0" smtClean="0">
                <a:solidFill>
                  <a:srgbClr val="2D2D8A"/>
                </a:solidFill>
                <a:cs typeface="Comic Sans MS Bold"/>
              </a:rPr>
              <a:t>Stairway to Heaven:</a:t>
            </a:r>
            <a:br>
              <a:rPr lang="es-UY" sz="4400" i="1" dirty="0" smtClean="0">
                <a:solidFill>
                  <a:srgbClr val="2D2D8A"/>
                </a:solidFill>
                <a:cs typeface="Comic Sans MS Bold"/>
              </a:rPr>
            </a:br>
            <a:r>
              <a:rPr lang="es-UY" sz="4400" dirty="0" smtClean="0">
                <a:solidFill>
                  <a:srgbClr val="2D2D8A"/>
                </a:solidFill>
                <a:cs typeface="Comic Sans MS Bold"/>
              </a:rPr>
              <a:t>An Architecture-Level Characterization of Cloud Migration Strategies</a:t>
            </a:r>
            <a:endParaRPr lang="es-ES" sz="4400" dirty="0">
              <a:solidFill>
                <a:srgbClr val="2D2D8A"/>
              </a:solidFill>
              <a:cs typeface="Comic Sans MS Bold"/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544513" y="4419600"/>
            <a:ext cx="8294687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200" dirty="0" smtClean="0">
                <a:solidFill>
                  <a:schemeClr val="accent6"/>
                </a:solidFill>
              </a:rPr>
              <a:t>Nabor C. Mendonça</a:t>
            </a:r>
          </a:p>
          <a:p>
            <a:pPr>
              <a:lnSpc>
                <a:spcPct val="90000"/>
              </a:lnSpc>
            </a:pPr>
            <a:endParaRPr lang="pt-BR" sz="800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 smtClean="0">
                <a:solidFill>
                  <a:schemeClr val="accent6"/>
                </a:solidFill>
              </a:rPr>
              <a:t>Programa de Pós-Graduação em Informática Aplicada (PPGIA) </a:t>
            </a:r>
          </a:p>
          <a:p>
            <a:pPr>
              <a:lnSpc>
                <a:spcPct val="90000"/>
              </a:lnSpc>
            </a:pPr>
            <a:r>
              <a:rPr lang="pt-BR" sz="1800" dirty="0" smtClean="0">
                <a:solidFill>
                  <a:schemeClr val="accent6"/>
                </a:solidFill>
              </a:rPr>
              <a:t>Universidade de Fortaleza (UNIFOR)</a:t>
            </a:r>
            <a:br>
              <a:rPr lang="pt-BR" sz="1800" dirty="0" smtClean="0">
                <a:solidFill>
                  <a:schemeClr val="accent6"/>
                </a:solidFill>
              </a:rPr>
            </a:br>
            <a:r>
              <a:rPr lang="pt-BR" sz="1800" dirty="0" smtClean="0">
                <a:solidFill>
                  <a:schemeClr val="accent6"/>
                </a:solidFill>
              </a:rPr>
              <a:t>Fortaleza, Ceará, </a:t>
            </a:r>
            <a:r>
              <a:rPr lang="pt-BR" sz="1800" dirty="0" err="1" smtClean="0">
                <a:solidFill>
                  <a:schemeClr val="accent6"/>
                </a:solidFill>
              </a:rPr>
              <a:t>Brazil</a:t>
            </a:r>
            <a:endParaRPr lang="pt-BR" sz="1800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 smtClean="0">
                <a:solidFill>
                  <a:schemeClr val="accent6"/>
                </a:solidFill>
              </a:rPr>
              <a:t>nabor@unifor.br, nabor.mendonca@gmail.com</a:t>
            </a:r>
          </a:p>
          <a:p>
            <a:pPr>
              <a:lnSpc>
                <a:spcPct val="90000"/>
              </a:lnSpc>
            </a:pPr>
            <a:r>
              <a:rPr lang="pt-BR" sz="1800" dirty="0" err="1" smtClean="0">
                <a:solidFill>
                  <a:schemeClr val="accent6"/>
                </a:solidFill>
              </a:rPr>
              <a:t>https</a:t>
            </a:r>
            <a:r>
              <a:rPr lang="pt-BR" sz="1800" dirty="0" smtClean="0">
                <a:solidFill>
                  <a:schemeClr val="accent6"/>
                </a:solidFill>
              </a:rPr>
              <a:t>://sites.google.com/site/</a:t>
            </a:r>
            <a:r>
              <a:rPr lang="pt-BR" sz="1800" dirty="0" err="1" smtClean="0">
                <a:solidFill>
                  <a:schemeClr val="accent6"/>
                </a:solidFill>
              </a:rPr>
              <a:t>nabormendonca</a:t>
            </a:r>
            <a:r>
              <a:rPr lang="pt-BR" sz="1800" dirty="0" smtClean="0">
                <a:solidFill>
                  <a:schemeClr val="accent6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87338"/>
            <a:ext cx="8229600" cy="981075"/>
          </a:xfrm>
        </p:spPr>
        <p:txBody>
          <a:bodyPr/>
          <a:lstStyle/>
          <a:p>
            <a:r>
              <a:rPr lang="en-US" sz="3600" dirty="0" smtClean="0">
                <a:solidFill>
                  <a:srgbClr val="2D2D8A"/>
                </a:solidFill>
                <a:cs typeface="Comic Sans MS Bold"/>
              </a:rPr>
              <a:t>Talk Outline</a:t>
            </a:r>
            <a:endParaRPr lang="en-US" sz="3600" dirty="0">
              <a:solidFill>
                <a:srgbClr val="2D2D8A"/>
              </a:solidFill>
              <a:cs typeface="Comic Sans MS Bold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Cloud computing</a:t>
            </a:r>
          </a:p>
          <a:p>
            <a:endParaRPr lang="en-US" dirty="0" smtClean="0">
              <a:solidFill>
                <a:srgbClr val="2D2D8A"/>
              </a:solidFill>
            </a:endParaRPr>
          </a:p>
          <a:p>
            <a:r>
              <a:rPr lang="en-US" dirty="0" smtClean="0">
                <a:solidFill>
                  <a:srgbClr val="2D2D8A"/>
                </a:solidFill>
              </a:rPr>
              <a:t>Cloud m</a:t>
            </a:r>
            <a:r>
              <a:rPr lang="en-US" sz="2400" dirty="0" smtClean="0">
                <a:solidFill>
                  <a:srgbClr val="2D2D8A"/>
                </a:solidFill>
              </a:rPr>
              <a:t>igration</a:t>
            </a:r>
          </a:p>
          <a:p>
            <a:endParaRPr lang="en-US" sz="2400" dirty="0" smtClean="0">
              <a:solidFill>
                <a:srgbClr val="2D2D8A"/>
              </a:solidFill>
            </a:endParaRPr>
          </a:p>
          <a:p>
            <a:r>
              <a:rPr lang="en-US" sz="2400" dirty="0" smtClean="0">
                <a:solidFill>
                  <a:srgbClr val="2D2D8A"/>
                </a:solidFill>
              </a:rPr>
              <a:t>Concluding remarks</a:t>
            </a:r>
          </a:p>
          <a:p>
            <a:endParaRPr lang="en-US" sz="2400" dirty="0">
              <a:solidFill>
                <a:srgbClr val="2D2D8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0FC-303B-8F4A-B49A-42DD624DF3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40432</TotalTime>
  <Words>34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Diseño predeterminado</vt:lpstr>
      <vt:lpstr>Stairway to Heaven: An Architecture-Level Characterization of Cloud Migration Strategies</vt:lpstr>
      <vt:lpstr>Talk Outline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nabor mendonca</cp:lastModifiedBy>
  <cp:revision>785</cp:revision>
  <dcterms:created xsi:type="dcterms:W3CDTF">2013-11-22T00:57:28Z</dcterms:created>
  <dcterms:modified xsi:type="dcterms:W3CDTF">2014-12-14T23:57:52Z</dcterms:modified>
</cp:coreProperties>
</file>