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AFAA9-C2C4-4511-9A77-486BA7AE86A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68BCF31-7D5B-4B36-8C51-76BFE4A67ECA}">
      <dgm:prSet phldrT="[Texto]" custT="1"/>
      <dgm:spPr/>
      <dgm:t>
        <a:bodyPr/>
        <a:lstStyle/>
        <a:p>
          <a:r>
            <a:rPr lang="pt-BR" sz="2400" dirty="0" smtClean="0"/>
            <a:t>Motor de Heurísticas</a:t>
          </a:r>
          <a:endParaRPr lang="pt-BR" sz="2400" dirty="0"/>
        </a:p>
      </dgm:t>
    </dgm:pt>
    <dgm:pt modelId="{7C734590-2885-4B87-B303-596DD11CC32B}" type="parTrans" cxnId="{54C7459B-5F3F-4C26-9535-249BAEFCD66D}">
      <dgm:prSet/>
      <dgm:spPr/>
      <dgm:t>
        <a:bodyPr/>
        <a:lstStyle/>
        <a:p>
          <a:endParaRPr lang="pt-BR"/>
        </a:p>
      </dgm:t>
    </dgm:pt>
    <dgm:pt modelId="{C45F70BB-C99B-4B24-AE07-CACAAE6D36B1}" type="sibTrans" cxnId="{54C7459B-5F3F-4C26-9535-249BAEFCD66D}">
      <dgm:prSet/>
      <dgm:spPr/>
      <dgm:t>
        <a:bodyPr/>
        <a:lstStyle/>
        <a:p>
          <a:endParaRPr lang="pt-BR"/>
        </a:p>
      </dgm:t>
    </dgm:pt>
    <dgm:pt modelId="{7A50C5DA-9A91-41CC-83B8-B56E21944801}">
      <dgm:prSet phldrT="[Texto]" custT="1"/>
      <dgm:spPr/>
      <dgm:t>
        <a:bodyPr/>
        <a:lstStyle/>
        <a:p>
          <a:r>
            <a:rPr lang="pt-BR" sz="1800" dirty="0" smtClean="0"/>
            <a:t>Heurística 01</a:t>
          </a:r>
          <a:endParaRPr lang="pt-BR" sz="1800" dirty="0"/>
        </a:p>
      </dgm:t>
    </dgm:pt>
    <dgm:pt modelId="{4BEAE208-7211-4741-B146-0E3BE15D4B68}" type="parTrans" cxnId="{6FAC9056-B82F-4A03-828A-D778CFB6FAE2}">
      <dgm:prSet/>
      <dgm:spPr/>
      <dgm:t>
        <a:bodyPr/>
        <a:lstStyle/>
        <a:p>
          <a:endParaRPr lang="pt-BR"/>
        </a:p>
      </dgm:t>
    </dgm:pt>
    <dgm:pt modelId="{3C07B390-A25B-4D5B-8E43-8676D56E82E2}" type="sibTrans" cxnId="{6FAC9056-B82F-4A03-828A-D778CFB6FAE2}">
      <dgm:prSet/>
      <dgm:spPr/>
      <dgm:t>
        <a:bodyPr/>
        <a:lstStyle/>
        <a:p>
          <a:endParaRPr lang="pt-BR"/>
        </a:p>
      </dgm:t>
    </dgm:pt>
    <dgm:pt modelId="{186224DA-22E0-4D29-A48B-D9A8E9BC7D95}">
      <dgm:prSet phldrT="[Texto]" custT="1"/>
      <dgm:spPr/>
      <dgm:t>
        <a:bodyPr/>
        <a:lstStyle/>
        <a:p>
          <a:r>
            <a:rPr lang="pt-BR" sz="1800" dirty="0" smtClean="0"/>
            <a:t>Heurística N</a:t>
          </a:r>
          <a:endParaRPr lang="pt-BR" sz="1800" dirty="0"/>
        </a:p>
      </dgm:t>
    </dgm:pt>
    <dgm:pt modelId="{A04E93D0-F690-4A3F-8EA5-6FFEAA73930B}" type="parTrans" cxnId="{8124C1E4-C69B-45AF-B77E-EE6BBC1011B1}">
      <dgm:prSet/>
      <dgm:spPr/>
      <dgm:t>
        <a:bodyPr/>
        <a:lstStyle/>
        <a:p>
          <a:endParaRPr lang="pt-BR"/>
        </a:p>
      </dgm:t>
    </dgm:pt>
    <dgm:pt modelId="{8C14D75D-DABC-40A2-8409-E75D49CA2882}" type="sibTrans" cxnId="{8124C1E4-C69B-45AF-B77E-EE6BBC1011B1}">
      <dgm:prSet/>
      <dgm:spPr/>
      <dgm:t>
        <a:bodyPr/>
        <a:lstStyle/>
        <a:p>
          <a:endParaRPr lang="pt-BR"/>
        </a:p>
      </dgm:t>
    </dgm:pt>
    <dgm:pt modelId="{58693C97-7C3B-45B1-AC6A-78758FDB932C}">
      <dgm:prSet phldrT="[Texto]" custT="1"/>
      <dgm:spPr/>
      <dgm:t>
        <a:bodyPr/>
        <a:lstStyle/>
        <a:p>
          <a:r>
            <a:rPr lang="pt-BR" sz="2800" dirty="0" smtClean="0"/>
            <a:t>Framework</a:t>
          </a:r>
          <a:endParaRPr lang="pt-BR" sz="2800" dirty="0"/>
        </a:p>
      </dgm:t>
    </dgm:pt>
    <dgm:pt modelId="{23590AF2-C2D2-4B9C-ACF4-CAD1ADD64544}" type="parTrans" cxnId="{51279364-84F3-4CF1-B0F3-3B87C041016E}">
      <dgm:prSet/>
      <dgm:spPr/>
      <dgm:t>
        <a:bodyPr/>
        <a:lstStyle/>
        <a:p>
          <a:endParaRPr lang="pt-BR"/>
        </a:p>
      </dgm:t>
    </dgm:pt>
    <dgm:pt modelId="{A825D5E7-BCF9-4BBD-953C-7BD335D2FDD1}" type="sibTrans" cxnId="{51279364-84F3-4CF1-B0F3-3B87C041016E}">
      <dgm:prSet/>
      <dgm:spPr/>
      <dgm:t>
        <a:bodyPr/>
        <a:lstStyle/>
        <a:p>
          <a:endParaRPr lang="pt-BR"/>
        </a:p>
      </dgm:t>
    </dgm:pt>
    <dgm:pt modelId="{8D8C4983-307D-45CC-80AE-C51642E9DEF8}">
      <dgm:prSet phldrT="[Texto]" custT="1"/>
      <dgm:spPr/>
      <dgm:t>
        <a:bodyPr/>
        <a:lstStyle/>
        <a:p>
          <a:r>
            <a:rPr lang="pt-BR" sz="2000" dirty="0" smtClean="0"/>
            <a:t>...</a:t>
          </a:r>
          <a:endParaRPr lang="pt-BR" sz="2000" dirty="0"/>
        </a:p>
      </dgm:t>
    </dgm:pt>
    <dgm:pt modelId="{8268F7B3-37CC-48F9-9969-6C1E993D3915}" type="parTrans" cxnId="{FE37B63C-73EE-495C-94A3-02460135E8D3}">
      <dgm:prSet/>
      <dgm:spPr/>
      <dgm:t>
        <a:bodyPr/>
        <a:lstStyle/>
        <a:p>
          <a:endParaRPr lang="pt-BR"/>
        </a:p>
      </dgm:t>
    </dgm:pt>
    <dgm:pt modelId="{781EB0EF-259D-433B-AF88-D6CA99BBDC50}" type="sibTrans" cxnId="{FE37B63C-73EE-495C-94A3-02460135E8D3}">
      <dgm:prSet/>
      <dgm:spPr/>
      <dgm:t>
        <a:bodyPr/>
        <a:lstStyle/>
        <a:p>
          <a:endParaRPr lang="pt-BR"/>
        </a:p>
      </dgm:t>
    </dgm:pt>
    <dgm:pt modelId="{F2C5C55E-AAD5-46C7-B490-9EDB0EC9665F}" type="pres">
      <dgm:prSet presAssocID="{4B7AFAA9-C2C4-4511-9A77-486BA7AE86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5BAE430-0C74-4AEB-80BE-49230D249B63}" type="pres">
      <dgm:prSet presAssocID="{E68BCF31-7D5B-4B36-8C51-76BFE4A67ECA}" presName="vertOne" presStyleCnt="0"/>
      <dgm:spPr/>
    </dgm:pt>
    <dgm:pt modelId="{9445868C-F4A0-4876-B5D7-03CBA1E73487}" type="pres">
      <dgm:prSet presAssocID="{E68BCF31-7D5B-4B36-8C51-76BFE4A67ECA}" presName="txOne" presStyleLbl="node0" presStyleIdx="0" presStyleCnt="1" custLinFactNeighborX="0" custLinFactNeighborY="-821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F7CDC9-D59E-4939-A732-71302C1CB80D}" type="pres">
      <dgm:prSet presAssocID="{E68BCF31-7D5B-4B36-8C51-76BFE4A67ECA}" presName="parTransOne" presStyleCnt="0"/>
      <dgm:spPr/>
    </dgm:pt>
    <dgm:pt modelId="{04BBFD12-F9A5-4E81-9B57-A1AAB292B04F}" type="pres">
      <dgm:prSet presAssocID="{E68BCF31-7D5B-4B36-8C51-76BFE4A67ECA}" presName="horzOne" presStyleCnt="0"/>
      <dgm:spPr/>
    </dgm:pt>
    <dgm:pt modelId="{F85F95D5-9ED4-46BE-AACA-16854D0DF342}" type="pres">
      <dgm:prSet presAssocID="{58693C97-7C3B-45B1-AC6A-78758FDB932C}" presName="vertTwo" presStyleCnt="0"/>
      <dgm:spPr/>
    </dgm:pt>
    <dgm:pt modelId="{8AFB375D-E227-4444-8218-F8241D7BF1E8}" type="pres">
      <dgm:prSet presAssocID="{58693C97-7C3B-45B1-AC6A-78758FDB932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7AAEBE-B3D1-4AAE-8788-B2C90A7092D0}" type="pres">
      <dgm:prSet presAssocID="{58693C97-7C3B-45B1-AC6A-78758FDB932C}" presName="parTransTwo" presStyleCnt="0"/>
      <dgm:spPr/>
    </dgm:pt>
    <dgm:pt modelId="{72C1FEEE-ACA1-454F-A10B-279F6B18E347}" type="pres">
      <dgm:prSet presAssocID="{58693C97-7C3B-45B1-AC6A-78758FDB932C}" presName="horzTwo" presStyleCnt="0"/>
      <dgm:spPr/>
    </dgm:pt>
    <dgm:pt modelId="{68318C63-B9AF-46B8-BD35-AF3329885212}" type="pres">
      <dgm:prSet presAssocID="{7A50C5DA-9A91-41CC-83B8-B56E21944801}" presName="vertThree" presStyleCnt="0"/>
      <dgm:spPr/>
    </dgm:pt>
    <dgm:pt modelId="{9BF0B472-AFA3-467F-AFCE-3DD1ADF6F7D3}" type="pres">
      <dgm:prSet presAssocID="{7A50C5DA-9A91-41CC-83B8-B56E2194480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71D2676-3D53-42E2-BE1F-AB47B50C9783}" type="pres">
      <dgm:prSet presAssocID="{7A50C5DA-9A91-41CC-83B8-B56E21944801}" presName="horzThree" presStyleCnt="0"/>
      <dgm:spPr/>
    </dgm:pt>
    <dgm:pt modelId="{A67C993E-4831-45DA-9C42-C2D0218B12FF}" type="pres">
      <dgm:prSet presAssocID="{3C07B390-A25B-4D5B-8E43-8676D56E82E2}" presName="sibSpaceThree" presStyleCnt="0"/>
      <dgm:spPr/>
    </dgm:pt>
    <dgm:pt modelId="{3FD9970B-DF05-4E56-B537-DC0A4F665796}" type="pres">
      <dgm:prSet presAssocID="{8D8C4983-307D-45CC-80AE-C51642E9DEF8}" presName="vertThree" presStyleCnt="0"/>
      <dgm:spPr/>
    </dgm:pt>
    <dgm:pt modelId="{804BB60F-6FFE-4FD9-9270-F2916E5378D9}" type="pres">
      <dgm:prSet presAssocID="{8D8C4983-307D-45CC-80AE-C51642E9DEF8}" presName="txThree" presStyleLbl="node3" presStyleIdx="1" presStyleCnt="3" custScaleX="32737" custScaleY="39166" custLinFactNeighborX="0" custLinFactNeighborY="304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2F677C-A076-4740-9FF5-02D6B1FFFB1D}" type="pres">
      <dgm:prSet presAssocID="{8D8C4983-307D-45CC-80AE-C51642E9DEF8}" presName="horzThree" presStyleCnt="0"/>
      <dgm:spPr/>
    </dgm:pt>
    <dgm:pt modelId="{717ACC1E-C478-42F7-A042-9DA8E1357802}" type="pres">
      <dgm:prSet presAssocID="{781EB0EF-259D-433B-AF88-D6CA99BBDC50}" presName="sibSpaceThree" presStyleCnt="0"/>
      <dgm:spPr/>
    </dgm:pt>
    <dgm:pt modelId="{6EB3D48C-2AC7-4443-9A4B-37EAAAB4E78B}" type="pres">
      <dgm:prSet presAssocID="{186224DA-22E0-4D29-A48B-D9A8E9BC7D95}" presName="vertThree" presStyleCnt="0"/>
      <dgm:spPr/>
    </dgm:pt>
    <dgm:pt modelId="{98ED6051-6218-470B-A184-E94E28F96F4E}" type="pres">
      <dgm:prSet presAssocID="{186224DA-22E0-4D29-A48B-D9A8E9BC7D95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B6C91-9148-413C-B827-20EE3F933A40}" type="pres">
      <dgm:prSet presAssocID="{186224DA-22E0-4D29-A48B-D9A8E9BC7D95}" presName="horzThree" presStyleCnt="0"/>
      <dgm:spPr/>
    </dgm:pt>
  </dgm:ptLst>
  <dgm:cxnLst>
    <dgm:cxn modelId="{51279364-84F3-4CF1-B0F3-3B87C041016E}" srcId="{E68BCF31-7D5B-4B36-8C51-76BFE4A67ECA}" destId="{58693C97-7C3B-45B1-AC6A-78758FDB932C}" srcOrd="0" destOrd="0" parTransId="{23590AF2-C2D2-4B9C-ACF4-CAD1ADD64544}" sibTransId="{A825D5E7-BCF9-4BBD-953C-7BD335D2FDD1}"/>
    <dgm:cxn modelId="{DBC3A8C2-16DA-43EC-BBAF-1E874003B557}" type="presOf" srcId="{7A50C5DA-9A91-41CC-83B8-B56E21944801}" destId="{9BF0B472-AFA3-467F-AFCE-3DD1ADF6F7D3}" srcOrd="0" destOrd="0" presId="urn:microsoft.com/office/officeart/2005/8/layout/hierarchy4"/>
    <dgm:cxn modelId="{174E64CF-AF3D-4572-B4F5-BB7AD3FC2A66}" type="presOf" srcId="{8D8C4983-307D-45CC-80AE-C51642E9DEF8}" destId="{804BB60F-6FFE-4FD9-9270-F2916E5378D9}" srcOrd="0" destOrd="0" presId="urn:microsoft.com/office/officeart/2005/8/layout/hierarchy4"/>
    <dgm:cxn modelId="{54C7459B-5F3F-4C26-9535-249BAEFCD66D}" srcId="{4B7AFAA9-C2C4-4511-9A77-486BA7AE86A9}" destId="{E68BCF31-7D5B-4B36-8C51-76BFE4A67ECA}" srcOrd="0" destOrd="0" parTransId="{7C734590-2885-4B87-B303-596DD11CC32B}" sibTransId="{C45F70BB-C99B-4B24-AE07-CACAAE6D36B1}"/>
    <dgm:cxn modelId="{BFA342A9-1FCC-4D19-8431-CF489B64306E}" type="presOf" srcId="{4B7AFAA9-C2C4-4511-9A77-486BA7AE86A9}" destId="{F2C5C55E-AAD5-46C7-B490-9EDB0EC9665F}" srcOrd="0" destOrd="0" presId="urn:microsoft.com/office/officeart/2005/8/layout/hierarchy4"/>
    <dgm:cxn modelId="{6FAC9056-B82F-4A03-828A-D778CFB6FAE2}" srcId="{58693C97-7C3B-45B1-AC6A-78758FDB932C}" destId="{7A50C5DA-9A91-41CC-83B8-B56E21944801}" srcOrd="0" destOrd="0" parTransId="{4BEAE208-7211-4741-B146-0E3BE15D4B68}" sibTransId="{3C07B390-A25B-4D5B-8E43-8676D56E82E2}"/>
    <dgm:cxn modelId="{56029A9D-D5B4-48BA-9D7C-DE2735A1AAC8}" type="presOf" srcId="{E68BCF31-7D5B-4B36-8C51-76BFE4A67ECA}" destId="{9445868C-F4A0-4876-B5D7-03CBA1E73487}" srcOrd="0" destOrd="0" presId="urn:microsoft.com/office/officeart/2005/8/layout/hierarchy4"/>
    <dgm:cxn modelId="{8124C1E4-C69B-45AF-B77E-EE6BBC1011B1}" srcId="{58693C97-7C3B-45B1-AC6A-78758FDB932C}" destId="{186224DA-22E0-4D29-A48B-D9A8E9BC7D95}" srcOrd="2" destOrd="0" parTransId="{A04E93D0-F690-4A3F-8EA5-6FFEAA73930B}" sibTransId="{8C14D75D-DABC-40A2-8409-E75D49CA2882}"/>
    <dgm:cxn modelId="{930FB90B-D583-425B-9CBC-0E73857EB613}" type="presOf" srcId="{58693C97-7C3B-45B1-AC6A-78758FDB932C}" destId="{8AFB375D-E227-4444-8218-F8241D7BF1E8}" srcOrd="0" destOrd="0" presId="urn:microsoft.com/office/officeart/2005/8/layout/hierarchy4"/>
    <dgm:cxn modelId="{74891E7F-3939-43B4-B2FD-0FA44E1F7400}" type="presOf" srcId="{186224DA-22E0-4D29-A48B-D9A8E9BC7D95}" destId="{98ED6051-6218-470B-A184-E94E28F96F4E}" srcOrd="0" destOrd="0" presId="urn:microsoft.com/office/officeart/2005/8/layout/hierarchy4"/>
    <dgm:cxn modelId="{FE37B63C-73EE-495C-94A3-02460135E8D3}" srcId="{58693C97-7C3B-45B1-AC6A-78758FDB932C}" destId="{8D8C4983-307D-45CC-80AE-C51642E9DEF8}" srcOrd="1" destOrd="0" parTransId="{8268F7B3-37CC-48F9-9969-6C1E993D3915}" sibTransId="{781EB0EF-259D-433B-AF88-D6CA99BBDC50}"/>
    <dgm:cxn modelId="{329E1382-F780-427E-85B5-2FB2200772E7}" type="presParOf" srcId="{F2C5C55E-AAD5-46C7-B490-9EDB0EC9665F}" destId="{05BAE430-0C74-4AEB-80BE-49230D249B63}" srcOrd="0" destOrd="0" presId="urn:microsoft.com/office/officeart/2005/8/layout/hierarchy4"/>
    <dgm:cxn modelId="{8F5CF4C4-4B31-4C4C-AFD4-9B9B32C6204C}" type="presParOf" srcId="{05BAE430-0C74-4AEB-80BE-49230D249B63}" destId="{9445868C-F4A0-4876-B5D7-03CBA1E73487}" srcOrd="0" destOrd="0" presId="urn:microsoft.com/office/officeart/2005/8/layout/hierarchy4"/>
    <dgm:cxn modelId="{FEE88339-62E6-4BEE-AE47-BE201919931C}" type="presParOf" srcId="{05BAE430-0C74-4AEB-80BE-49230D249B63}" destId="{D9F7CDC9-D59E-4939-A732-71302C1CB80D}" srcOrd="1" destOrd="0" presId="urn:microsoft.com/office/officeart/2005/8/layout/hierarchy4"/>
    <dgm:cxn modelId="{B40A0B4B-728F-4C73-BF4C-61FDEE208761}" type="presParOf" srcId="{05BAE430-0C74-4AEB-80BE-49230D249B63}" destId="{04BBFD12-F9A5-4E81-9B57-A1AAB292B04F}" srcOrd="2" destOrd="0" presId="urn:microsoft.com/office/officeart/2005/8/layout/hierarchy4"/>
    <dgm:cxn modelId="{B6EDE65B-C4F9-4288-A425-C06E52588E2C}" type="presParOf" srcId="{04BBFD12-F9A5-4E81-9B57-A1AAB292B04F}" destId="{F85F95D5-9ED4-46BE-AACA-16854D0DF342}" srcOrd="0" destOrd="0" presId="urn:microsoft.com/office/officeart/2005/8/layout/hierarchy4"/>
    <dgm:cxn modelId="{BF30335E-9501-45C9-B743-7B0EDB8FF971}" type="presParOf" srcId="{F85F95D5-9ED4-46BE-AACA-16854D0DF342}" destId="{8AFB375D-E227-4444-8218-F8241D7BF1E8}" srcOrd="0" destOrd="0" presId="urn:microsoft.com/office/officeart/2005/8/layout/hierarchy4"/>
    <dgm:cxn modelId="{DA27866D-7E5B-4C4A-BB5A-B62EA660ADB3}" type="presParOf" srcId="{F85F95D5-9ED4-46BE-AACA-16854D0DF342}" destId="{027AAEBE-B3D1-4AAE-8788-B2C90A7092D0}" srcOrd="1" destOrd="0" presId="urn:microsoft.com/office/officeart/2005/8/layout/hierarchy4"/>
    <dgm:cxn modelId="{F2A55A48-9383-4122-82B6-ACD3F7C0C762}" type="presParOf" srcId="{F85F95D5-9ED4-46BE-AACA-16854D0DF342}" destId="{72C1FEEE-ACA1-454F-A10B-279F6B18E347}" srcOrd="2" destOrd="0" presId="urn:microsoft.com/office/officeart/2005/8/layout/hierarchy4"/>
    <dgm:cxn modelId="{669424BB-23CC-4DFC-9C1C-F78688DAD4F4}" type="presParOf" srcId="{72C1FEEE-ACA1-454F-A10B-279F6B18E347}" destId="{68318C63-B9AF-46B8-BD35-AF3329885212}" srcOrd="0" destOrd="0" presId="urn:microsoft.com/office/officeart/2005/8/layout/hierarchy4"/>
    <dgm:cxn modelId="{42099BBA-74C9-4603-BA61-ED107CCB125C}" type="presParOf" srcId="{68318C63-B9AF-46B8-BD35-AF3329885212}" destId="{9BF0B472-AFA3-467F-AFCE-3DD1ADF6F7D3}" srcOrd="0" destOrd="0" presId="urn:microsoft.com/office/officeart/2005/8/layout/hierarchy4"/>
    <dgm:cxn modelId="{5C78B52E-5239-4230-A18C-992BE2BDB8C8}" type="presParOf" srcId="{68318C63-B9AF-46B8-BD35-AF3329885212}" destId="{C71D2676-3D53-42E2-BE1F-AB47B50C9783}" srcOrd="1" destOrd="0" presId="urn:microsoft.com/office/officeart/2005/8/layout/hierarchy4"/>
    <dgm:cxn modelId="{49C56927-DF57-4977-949E-CDEF3BABC4EB}" type="presParOf" srcId="{72C1FEEE-ACA1-454F-A10B-279F6B18E347}" destId="{A67C993E-4831-45DA-9C42-C2D0218B12FF}" srcOrd="1" destOrd="0" presId="urn:microsoft.com/office/officeart/2005/8/layout/hierarchy4"/>
    <dgm:cxn modelId="{A838F4FD-4067-4568-8E69-B59C68D6ADFE}" type="presParOf" srcId="{72C1FEEE-ACA1-454F-A10B-279F6B18E347}" destId="{3FD9970B-DF05-4E56-B537-DC0A4F665796}" srcOrd="2" destOrd="0" presId="urn:microsoft.com/office/officeart/2005/8/layout/hierarchy4"/>
    <dgm:cxn modelId="{77B0D192-E47B-4DD9-9115-FE2DF4908075}" type="presParOf" srcId="{3FD9970B-DF05-4E56-B537-DC0A4F665796}" destId="{804BB60F-6FFE-4FD9-9270-F2916E5378D9}" srcOrd="0" destOrd="0" presId="urn:microsoft.com/office/officeart/2005/8/layout/hierarchy4"/>
    <dgm:cxn modelId="{BDEC8A45-7D26-4D00-AA3B-522C5BE516CB}" type="presParOf" srcId="{3FD9970B-DF05-4E56-B537-DC0A4F665796}" destId="{242F677C-A076-4740-9FF5-02D6B1FFFB1D}" srcOrd="1" destOrd="0" presId="urn:microsoft.com/office/officeart/2005/8/layout/hierarchy4"/>
    <dgm:cxn modelId="{E944EEB7-90D0-4C18-BDE6-E485C4F81A2E}" type="presParOf" srcId="{72C1FEEE-ACA1-454F-A10B-279F6B18E347}" destId="{717ACC1E-C478-42F7-A042-9DA8E1357802}" srcOrd="3" destOrd="0" presId="urn:microsoft.com/office/officeart/2005/8/layout/hierarchy4"/>
    <dgm:cxn modelId="{FEAF3779-81F3-4200-851E-B65094EDA835}" type="presParOf" srcId="{72C1FEEE-ACA1-454F-A10B-279F6B18E347}" destId="{6EB3D48C-2AC7-4443-9A4B-37EAAAB4E78B}" srcOrd="4" destOrd="0" presId="urn:microsoft.com/office/officeart/2005/8/layout/hierarchy4"/>
    <dgm:cxn modelId="{54E055AA-5015-40AD-95CA-4C4A5B9453CD}" type="presParOf" srcId="{6EB3D48C-2AC7-4443-9A4B-37EAAAB4E78B}" destId="{98ED6051-6218-470B-A184-E94E28F96F4E}" srcOrd="0" destOrd="0" presId="urn:microsoft.com/office/officeart/2005/8/layout/hierarchy4"/>
    <dgm:cxn modelId="{8318DB9C-80EC-4C04-B6ED-F271B89E5B7E}" type="presParOf" srcId="{6EB3D48C-2AC7-4443-9A4B-37EAAAB4E78B}" destId="{6E4B6C91-9148-413C-B827-20EE3F933A4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868C-F4A0-4876-B5D7-03CBA1E73487}">
      <dsp:nvSpPr>
        <dsp:cNvPr id="0" name=""/>
        <dsp:cNvSpPr/>
      </dsp:nvSpPr>
      <dsp:spPr>
        <a:xfrm>
          <a:off x="531" y="0"/>
          <a:ext cx="2911260" cy="548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 de Heurísticas</a:t>
          </a:r>
          <a:endParaRPr lang="pt-BR" sz="2400" kern="1200" dirty="0"/>
        </a:p>
      </dsp:txBody>
      <dsp:txXfrm>
        <a:off x="16605" y="16074"/>
        <a:ext cx="2879112" cy="516660"/>
      </dsp:txXfrm>
    </dsp:sp>
    <dsp:sp modelId="{8AFB375D-E227-4444-8218-F8241D7BF1E8}">
      <dsp:nvSpPr>
        <dsp:cNvPr id="0" name=""/>
        <dsp:cNvSpPr/>
      </dsp:nvSpPr>
      <dsp:spPr>
        <a:xfrm>
          <a:off x="3372" y="600953"/>
          <a:ext cx="2905577" cy="5488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Framework</a:t>
          </a:r>
          <a:endParaRPr lang="pt-BR" sz="2800" kern="1200" dirty="0"/>
        </a:p>
      </dsp:txBody>
      <dsp:txXfrm>
        <a:off x="19446" y="617027"/>
        <a:ext cx="2873429" cy="516660"/>
      </dsp:txXfrm>
    </dsp:sp>
    <dsp:sp modelId="{9BF0B472-AFA3-467F-AFCE-3DD1ADF6F7D3}">
      <dsp:nvSpPr>
        <dsp:cNvPr id="0" name=""/>
        <dsp:cNvSpPr/>
      </dsp:nvSpPr>
      <dsp:spPr>
        <a:xfrm>
          <a:off x="3372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01</a:t>
          </a:r>
          <a:endParaRPr lang="pt-BR" sz="1800" kern="1200" dirty="0"/>
        </a:p>
      </dsp:txBody>
      <dsp:txXfrm>
        <a:off x="19446" y="1216961"/>
        <a:ext cx="1172800" cy="516660"/>
      </dsp:txXfrm>
    </dsp:sp>
    <dsp:sp modelId="{804BB60F-6FFE-4FD9-9270-F2916E5378D9}">
      <dsp:nvSpPr>
        <dsp:cNvPr id="0" name=""/>
        <dsp:cNvSpPr/>
      </dsp:nvSpPr>
      <dsp:spPr>
        <a:xfrm>
          <a:off x="1258929" y="1367818"/>
          <a:ext cx="394464" cy="2149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...</a:t>
          </a:r>
          <a:endParaRPr lang="pt-BR" sz="2000" kern="1200" dirty="0"/>
        </a:p>
      </dsp:txBody>
      <dsp:txXfrm>
        <a:off x="1265225" y="1374114"/>
        <a:ext cx="381872" cy="202354"/>
      </dsp:txXfrm>
    </dsp:sp>
    <dsp:sp modelId="{98ED6051-6218-470B-A184-E94E28F96F4E}">
      <dsp:nvSpPr>
        <dsp:cNvPr id="0" name=""/>
        <dsp:cNvSpPr/>
      </dsp:nvSpPr>
      <dsp:spPr>
        <a:xfrm>
          <a:off x="1704001" y="1200887"/>
          <a:ext cx="1204948" cy="5488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Heurística N</a:t>
          </a:r>
          <a:endParaRPr lang="pt-BR" sz="1800" kern="1200" dirty="0"/>
        </a:p>
      </dsp:txBody>
      <dsp:txXfrm>
        <a:off x="1720075" y="1216961"/>
        <a:ext cx="1172800" cy="516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83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2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2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3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4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DC76F-EB2F-4A40-9717-D29568F0D7D1}" type="datetimeFigureOut">
              <a:rPr lang="pt-BR" smtClean="0"/>
              <a:t>22/07/2013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EADE-7B13-4AEC-80EE-9125497004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2820567" y="2827563"/>
            <a:ext cx="3194161" cy="2009230"/>
          </a:xfrm>
          <a:prstGeom prst="roundRect">
            <a:avLst>
              <a:gd name="adj" fmla="val 542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011112331"/>
              </p:ext>
            </p:extLst>
          </p:nvPr>
        </p:nvGraphicFramePr>
        <p:xfrm>
          <a:off x="2961486" y="2955301"/>
          <a:ext cx="2912323" cy="175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141412" y="2829083"/>
            <a:ext cx="2218677" cy="2009230"/>
            <a:chOff x="467543" y="2541051"/>
            <a:chExt cx="2218677" cy="2009230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467543" y="2541051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387458" y="2636912"/>
              <a:ext cx="271270" cy="18002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Entrada</a:t>
              </a:r>
              <a:endParaRPr lang="pt-BR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60329" y="2638655"/>
              <a:ext cx="1779423" cy="1814022"/>
              <a:chOff x="200289" y="2636911"/>
              <a:chExt cx="1779423" cy="1814022"/>
            </a:xfrm>
          </p:grpSpPr>
          <p:sp>
            <p:nvSpPr>
              <p:cNvPr id="9" name="Retângulo de cantos arredondados 8"/>
              <p:cNvSpPr/>
              <p:nvPr/>
            </p:nvSpPr>
            <p:spPr>
              <a:xfrm>
                <a:off x="209655" y="2636911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/>
                  <a:t>Cenários de Teste</a:t>
                </a:r>
                <a:endParaRPr lang="pt-BR" sz="1600" dirty="0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209622" y="3116965"/>
                <a:ext cx="1761155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Métricas de </a:t>
                </a:r>
                <a:r>
                  <a:rPr lang="pt-BR" sz="1400" dirty="0" smtClean="0"/>
                  <a:t>Desempenho</a:t>
                </a:r>
                <a:endParaRPr lang="pt-BR" sz="1400" dirty="0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200289" y="3597019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Cargas de Trabalho</a:t>
                </a:r>
                <a:endParaRPr lang="pt-BR" sz="1400" dirty="0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200289" y="4077072"/>
                <a:ext cx="1770057" cy="37386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Parâmetros </a:t>
                </a:r>
                <a:r>
                  <a:rPr lang="pt-BR" sz="1400" dirty="0" smtClean="0"/>
                  <a:t>de Aceitação</a:t>
                </a:r>
                <a:endParaRPr lang="pt-BR" sz="1400" dirty="0"/>
              </a:p>
            </p:txBody>
          </p:sp>
        </p:grpSp>
      </p:grpSp>
      <p:sp>
        <p:nvSpPr>
          <p:cNvPr id="23" name="Seta para a direita 22"/>
          <p:cNvSpPr/>
          <p:nvPr/>
        </p:nvSpPr>
        <p:spPr>
          <a:xfrm>
            <a:off x="2408418" y="3656255"/>
            <a:ext cx="360631" cy="3488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820567" y="404664"/>
            <a:ext cx="3194161" cy="515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/>
                </a:solidFill>
              </a:rPr>
              <a:t>Execução Automatizada de Testes</a:t>
            </a:r>
            <a:endParaRPr lang="pt-BR" sz="1600" dirty="0">
              <a:solidFill>
                <a:schemeClr val="tx2"/>
              </a:solidFill>
            </a:endParaRPr>
          </a:p>
        </p:txBody>
      </p:sp>
      <p:sp>
        <p:nvSpPr>
          <p:cNvPr id="26" name="Seta para a direita 25"/>
          <p:cNvSpPr/>
          <p:nvPr/>
        </p:nvSpPr>
        <p:spPr>
          <a:xfrm rot="16200000">
            <a:off x="2026567" y="1739304"/>
            <a:ext cx="1814363" cy="2560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Seta para baixo 26"/>
          <p:cNvSpPr/>
          <p:nvPr/>
        </p:nvSpPr>
        <p:spPr>
          <a:xfrm>
            <a:off x="4278704" y="98878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74" name="Grupo 73"/>
          <p:cNvGrpSpPr/>
          <p:nvPr/>
        </p:nvGrpSpPr>
        <p:grpSpPr>
          <a:xfrm>
            <a:off x="3085911" y="1461732"/>
            <a:ext cx="2928817" cy="824299"/>
            <a:chOff x="3515390" y="1167162"/>
            <a:chExt cx="2928817" cy="824299"/>
          </a:xfrm>
        </p:grpSpPr>
        <p:sp>
          <p:nvSpPr>
            <p:cNvPr id="65" name="Retângulo de cantos arredondados 64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grpSp>
          <p:nvGrpSpPr>
            <p:cNvPr id="73" name="Grupo 72"/>
            <p:cNvGrpSpPr/>
            <p:nvPr/>
          </p:nvGrpSpPr>
          <p:grpSpPr>
            <a:xfrm>
              <a:off x="3558016" y="1233327"/>
              <a:ext cx="2843563" cy="430334"/>
              <a:chOff x="3575193" y="1252015"/>
              <a:chExt cx="2843563" cy="430334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3575193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Resultado </a:t>
                </a:r>
                <a:r>
                  <a:rPr lang="pt-BR" sz="1200" dirty="0" smtClean="0"/>
                  <a:t>Execução</a:t>
                </a:r>
                <a:endParaRPr lang="pt-BR" sz="1200" dirty="0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>
                <a:off x="5508104" y="1252015"/>
                <a:ext cx="910652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Memória</a:t>
                </a:r>
                <a:endParaRPr lang="pt-BR" sz="1200" dirty="0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>
                <a:off x="4541649" y="1252015"/>
                <a:ext cx="915255" cy="4303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Carga de CPU</a:t>
                </a:r>
                <a:endParaRPr lang="pt-BR" sz="1200" dirty="0"/>
              </a:p>
            </p:txBody>
          </p:sp>
        </p:grpSp>
        <p:sp>
          <p:nvSpPr>
            <p:cNvPr id="69" name="Retângulo de cantos arredondados 68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dirty="0" smtClean="0"/>
                <a:t>Dados de Execução</a:t>
              </a:r>
              <a:endParaRPr lang="pt-BR" dirty="0"/>
            </a:p>
          </p:txBody>
        </p:sp>
      </p:grpSp>
      <p:sp>
        <p:nvSpPr>
          <p:cNvPr id="71" name="Seta para baixo 70"/>
          <p:cNvSpPr/>
          <p:nvPr/>
        </p:nvSpPr>
        <p:spPr>
          <a:xfrm>
            <a:off x="4281005" y="2335625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75" name="Seta para baixo 74"/>
          <p:cNvSpPr/>
          <p:nvPr/>
        </p:nvSpPr>
        <p:spPr>
          <a:xfrm>
            <a:off x="4146032" y="4881860"/>
            <a:ext cx="543230" cy="42335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4" name="Grupo 23"/>
          <p:cNvGrpSpPr/>
          <p:nvPr/>
        </p:nvGrpSpPr>
        <p:grpSpPr>
          <a:xfrm>
            <a:off x="2805710" y="5341005"/>
            <a:ext cx="3184896" cy="824299"/>
            <a:chOff x="3515390" y="1167162"/>
            <a:chExt cx="2928817" cy="824299"/>
          </a:xfrm>
        </p:grpSpPr>
        <p:sp>
          <p:nvSpPr>
            <p:cNvPr id="28" name="Retângulo de cantos arredondados 27"/>
            <p:cNvSpPr/>
            <p:nvPr/>
          </p:nvSpPr>
          <p:spPr>
            <a:xfrm rot="5400000">
              <a:off x="4567649" y="114903"/>
              <a:ext cx="824299" cy="2928817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1200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592944" y="1233327"/>
              <a:ext cx="2787320" cy="43033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Planilha Desempenho Preenchida</a:t>
              </a:r>
              <a:endParaRPr lang="pt-BR" sz="1600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 rot="5400000">
              <a:off x="4819986" y="431185"/>
              <a:ext cx="309111" cy="281144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Resultados Intermediários</a:t>
              </a:r>
              <a:endParaRPr lang="pt-BR" sz="2000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779719" y="2827563"/>
            <a:ext cx="2218677" cy="2009230"/>
            <a:chOff x="6745811" y="2829083"/>
            <a:chExt cx="2218677" cy="2009230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6745811" y="2829083"/>
              <a:ext cx="2218677" cy="2009230"/>
            </a:xfrm>
            <a:prstGeom prst="roundRect">
              <a:avLst>
                <a:gd name="adj" fmla="val 4399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790867" y="2978507"/>
              <a:ext cx="301413" cy="17103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000" dirty="0" smtClean="0"/>
                <a:t>Dados de </a:t>
              </a:r>
              <a:r>
                <a:rPr lang="pt-BR" sz="2000" dirty="0" smtClean="0"/>
                <a:t>Saída</a:t>
              </a:r>
              <a:endParaRPr lang="pt-BR" sz="2000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22423" y="3447110"/>
              <a:ext cx="1770057" cy="77317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Configuração de Menor Custo Identificada</a:t>
              </a:r>
              <a:endParaRPr lang="pt-BR" dirty="0"/>
            </a:p>
          </p:txBody>
        </p:sp>
      </p:grpSp>
      <p:sp>
        <p:nvSpPr>
          <p:cNvPr id="3" name="Seta para a direita 2"/>
          <p:cNvSpPr/>
          <p:nvPr/>
        </p:nvSpPr>
        <p:spPr>
          <a:xfrm>
            <a:off x="6071468" y="3392493"/>
            <a:ext cx="661643" cy="879370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o 81"/>
          <p:cNvGrpSpPr/>
          <p:nvPr/>
        </p:nvGrpSpPr>
        <p:grpSpPr>
          <a:xfrm>
            <a:off x="1835693" y="1916832"/>
            <a:ext cx="4608513" cy="1152127"/>
            <a:chOff x="1835693" y="1916832"/>
            <a:chExt cx="4608513" cy="1152127"/>
          </a:xfrm>
        </p:grpSpPr>
        <p:sp>
          <p:nvSpPr>
            <p:cNvPr id="80" name="Retângulo de cantos arredondados 79"/>
            <p:cNvSpPr/>
            <p:nvPr/>
          </p:nvSpPr>
          <p:spPr>
            <a:xfrm rot="5400000">
              <a:off x="3563886" y="188639"/>
              <a:ext cx="1152127" cy="4608513"/>
            </a:xfrm>
            <a:prstGeom prst="roundRect">
              <a:avLst>
                <a:gd name="adj" fmla="val 1007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pt-BR" sz="2400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1933236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Resultado da Execução</a:t>
              </a:r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924143" y="2035432"/>
              <a:ext cx="1432917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Memória</a:t>
              </a:r>
              <a:endParaRPr lang="pt-BR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3428689" y="2035432"/>
              <a:ext cx="1440159" cy="6014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Carga de CPU</a:t>
              </a:r>
              <a:endParaRPr lang="pt-BR" dirty="0"/>
            </a:p>
          </p:txBody>
        </p:sp>
        <p:sp>
          <p:nvSpPr>
            <p:cNvPr id="5" name="Retângulo de cantos arredondados 4"/>
            <p:cNvSpPr/>
            <p:nvPr/>
          </p:nvSpPr>
          <p:spPr>
            <a:xfrm rot="5400000">
              <a:off x="3918729" y="641024"/>
              <a:ext cx="432046" cy="442382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2400" dirty="0" smtClean="0"/>
                <a:t>Dados de Execução</a:t>
              </a:r>
              <a:endParaRPr lang="pt-B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1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64</Words>
  <Application>Microsoft Office PowerPoint</Application>
  <PresentationFormat>Apresentação na tela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Marcelo</cp:lastModifiedBy>
  <cp:revision>18</cp:revision>
  <dcterms:created xsi:type="dcterms:W3CDTF">2013-07-20T19:53:13Z</dcterms:created>
  <dcterms:modified xsi:type="dcterms:W3CDTF">2013-07-23T02:10:57Z</dcterms:modified>
</cp:coreProperties>
</file>