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Arial" pitchFamily="-110" charset="0"/>
        <a:cs typeface="Arial" pitchFamily="-110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Arial" pitchFamily="-110" charset="0"/>
        <a:cs typeface="Arial" pitchFamily="-110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Arial" pitchFamily="-110" charset="0"/>
        <a:cs typeface="Arial" pitchFamily="-110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Arial" pitchFamily="-110" charset="0"/>
        <a:cs typeface="Arial" pitchFamily="-110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Arial" pitchFamily="-110" charset="0"/>
        <a:cs typeface="Arial" pitchFamily="-110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Arial" pitchFamily="-110" charset="0"/>
        <a:cs typeface="Arial" pitchFamily="-110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Arial" pitchFamily="-110" charset="0"/>
        <a:cs typeface="Arial" pitchFamily="-110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Arial" pitchFamily="-110" charset="0"/>
        <a:cs typeface="Arial" pitchFamily="-110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Arial" pitchFamily="-110" charset="0"/>
        <a:cs typeface="Arial" pitchFamily="-110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800080"/>
    <a:srgbClr val="FF8000"/>
    <a:srgbClr val="009A00"/>
    <a:srgbClr val="E8E8E8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4" autoAdjust="0"/>
    <p:restoredTop sz="94575" autoAdjust="0"/>
  </p:normalViewPr>
  <p:slideViewPr>
    <p:cSldViewPr>
      <p:cViewPr>
        <p:scale>
          <a:sx n="100" d="100"/>
          <a:sy n="100" d="100"/>
        </p:scale>
        <p:origin x="-2496" y="-1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045E4-1446-40AD-A0F6-30149FE665B2}" type="datetimeFigureOut">
              <a:rPr lang="en-US" smtClean="0"/>
              <a:pPr/>
              <a:t>14/12/14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9DB05-D400-429C-86DB-B7E27D6AEA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58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9DB05-D400-429C-86DB-B7E27D6AEA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9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Arial" pitchFamily="-110" charset="0"/>
              <a:cs typeface="Arial" pitchFamily="-110" charset="0"/>
            </a:endParaRPr>
          </a:p>
        </p:txBody>
      </p:sp>
      <p:sp>
        <p:nvSpPr>
          <p:cNvPr id="5" name="Retângulo 20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Arial" pitchFamily="-110" charset="0"/>
              <a:cs typeface="Arial" pitchFamily="-110" charset="0"/>
            </a:endParaRPr>
          </a:p>
        </p:txBody>
      </p:sp>
      <p:sp>
        <p:nvSpPr>
          <p:cNvPr id="6" name="Retângulo 21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Arial" pitchFamily="-110" charset="0"/>
              <a:cs typeface="Arial" pitchFamily="-110" charset="0"/>
            </a:endParaRPr>
          </a:p>
        </p:txBody>
      </p:sp>
      <p:sp>
        <p:nvSpPr>
          <p:cNvPr id="7" name="Retângulo 23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Arial" pitchFamily="-110" charset="0"/>
              <a:cs typeface="Arial" pitchFamily="-110" charset="0"/>
            </a:endParaRPr>
          </a:p>
        </p:txBody>
      </p:sp>
      <p:sp>
        <p:nvSpPr>
          <p:cNvPr id="10" name="Retângulo 24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Arial" pitchFamily="-110" charset="0"/>
              <a:cs typeface="Arial" pitchFamily="-110" charset="0"/>
            </a:endParaRPr>
          </a:p>
        </p:txBody>
      </p:sp>
      <p:sp useBgFill="1">
        <p:nvSpPr>
          <p:cNvPr id="11" name="Retângulo de cantos arredondados 25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Arial" pitchFamily="-110" charset="0"/>
              <a:cs typeface="Arial" pitchFamily="-110" charset="0"/>
            </a:endParaRPr>
          </a:p>
        </p:txBody>
      </p:sp>
      <p:sp useBgFill="1">
        <p:nvSpPr>
          <p:cNvPr id="12" name="Retângulo de cantos arredondados 26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Arial" pitchFamily="-110" charset="0"/>
              <a:cs typeface="Arial" pitchFamily="-110" charset="0"/>
            </a:endParaRPr>
          </a:p>
        </p:txBody>
      </p:sp>
      <p:sp>
        <p:nvSpPr>
          <p:cNvPr id="13" name="Retângulo 40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Arial" pitchFamily="-110" charset="0"/>
              <a:cs typeface="Arial" pitchFamily="-110" charset="0"/>
            </a:endParaRPr>
          </a:p>
        </p:txBody>
      </p:sp>
      <p:sp>
        <p:nvSpPr>
          <p:cNvPr id="14" name="Retângulo 41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Arial" pitchFamily="-110" charset="0"/>
              <a:cs typeface="Arial" pitchFamily="-110" charset="0"/>
            </a:endParaRPr>
          </a:p>
        </p:txBody>
      </p:sp>
      <p:sp>
        <p:nvSpPr>
          <p:cNvPr id="15" name="Retângulo 42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Arial" pitchFamily="-110" charset="0"/>
              <a:cs typeface="Arial" pitchFamily="-110" charset="0"/>
            </a:endParaRPr>
          </a:p>
        </p:txBody>
      </p:sp>
      <p:sp>
        <p:nvSpPr>
          <p:cNvPr id="16" name="Retângulo 43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Arial" pitchFamily="-110" charset="0"/>
              <a:cs typeface="Arial" pitchFamily="-110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1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fld id="{F31199E2-756A-B246-838B-938152F7C8CD}" type="datetimeFigureOut">
              <a:rPr lang="pt-BR"/>
              <a:pPr/>
              <a:t>14/12/14</a:t>
            </a:fld>
            <a:endParaRPr lang="pt-BR" dirty="0"/>
          </a:p>
        </p:txBody>
      </p:sp>
      <p:sp>
        <p:nvSpPr>
          <p:cNvPr id="18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1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B6F0E9-CEAC-B945-B02F-551C3A63AAF5}" type="slidenum">
              <a:rPr lang="pt-BR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87978-B52D-A74F-81EA-758CEF3FD4D4}" type="datetimeFigureOut">
              <a:rPr lang="pt-BR"/>
              <a:pPr/>
              <a:t>14/12/14</a:t>
            </a:fld>
            <a:endParaRPr lang="pt-BR" dirty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6C651-125F-4643-BEE1-3A285EF068BE}" type="slidenum">
              <a:rPr lang="pt-BR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CA7032-389C-2344-A86B-214D802E3120}" type="datetimeFigureOut">
              <a:rPr lang="pt-BR"/>
              <a:pPr/>
              <a:t>14/12/14</a:t>
            </a:fld>
            <a:endParaRPr lang="pt-BR" dirty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7EC76-4F68-2A43-A394-4C30342D7313}" type="slidenum">
              <a:rPr lang="pt-BR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4781550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3FAF-9EC4-A942-BA02-F817C6D4F4BB}" type="datetimeFigureOut">
              <a:rPr lang="pt-BR" smtClean="0"/>
              <a:pPr/>
              <a:t>14/12/14</a:t>
            </a:fld>
            <a:endParaRPr lang="pt-BR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FECCEF-329C-EF4E-AE7F-B535323EAA6E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95367-439E-3D48-9BD4-C1A675FDF208}" type="datetimeFigureOut">
              <a:rPr lang="pt-BR"/>
              <a:pPr/>
              <a:t>14/12/14</a:t>
            </a:fld>
            <a:endParaRPr lang="pt-BR" dirty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159DF-5347-F84C-B581-8D35B3B36507}" type="slidenum">
              <a:rPr lang="pt-BR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D9F174-0823-B345-BDC6-6ACD09792763}" type="datetimeFigureOut">
              <a:rPr lang="pt-BR"/>
              <a:pPr/>
              <a:t>14/12/14</a:t>
            </a:fld>
            <a:endParaRPr lang="pt-BR" dirty="0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1275A-0600-1F49-A9A2-7D2963B74207}" type="slidenum">
              <a:rPr lang="pt-BR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5D5BF4-152C-5D4D-8D19-7F8676601BBA}" type="datetimeFigureOut">
              <a:rPr lang="pt-BR"/>
              <a:pPr/>
              <a:t>14/12/14</a:t>
            </a:fld>
            <a:endParaRPr lang="pt-BR" dirty="0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6D5B13-3FC2-D746-A010-6D7271D01741}" type="slidenum">
              <a:rPr lang="pt-BR"/>
              <a:pPr/>
              <a:t>‹#›</a:t>
            </a:fld>
            <a:endParaRPr lang="pt-BR" dirty="0"/>
          </a:p>
        </p:txBody>
      </p:sp>
      <p:sp>
        <p:nvSpPr>
          <p:cNvPr id="9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fld id="{02BBA7CE-B4E2-FE43-920C-5DD9FEE471A9}" type="datetimeFigureOut">
              <a:rPr lang="pt-BR"/>
              <a:pPr/>
              <a:t>14/12/14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97C025-F344-EB40-AE23-EF3AE79CAF54}" type="slidenum">
              <a:rPr lang="pt-BR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DCC9D8-518A-B54F-B3BE-6F62BF10B582}" type="datetimeFigureOut">
              <a:rPr lang="pt-BR"/>
              <a:pPr/>
              <a:t>14/12/14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70030-4E4F-424A-9DBB-74713360C83A}" type="slidenum">
              <a:rPr lang="pt-BR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1BAA2-197A-2543-B123-42E8A9A5C13E}" type="datetimeFigureOut">
              <a:rPr lang="pt-BR"/>
              <a:pPr/>
              <a:t>14/12/14</a:t>
            </a:fld>
            <a:endParaRPr lang="pt-BR" dirty="0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68D528-F120-4445-8A43-8260A20A8518}" type="slidenum">
              <a:rPr lang="pt-BR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dirty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3DA279-06BC-B04E-B315-1C71979F0D11}" type="datetimeFigureOut">
              <a:rPr lang="pt-BR"/>
              <a:pPr/>
              <a:t>14/12/14</a:t>
            </a:fld>
            <a:endParaRPr lang="pt-BR" dirty="0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BC5CF-01EC-E44D-B05D-BC4C927E13AD}" type="slidenum">
              <a:rPr lang="pt-BR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Arial" pitchFamily="-110" charset="0"/>
              <a:cs typeface="Arial" pitchFamily="-110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marL="63500" algn="ctr">
              <a:spcBef>
                <a:spcPts val="300"/>
              </a:spcBef>
              <a:buClr>
                <a:srgbClr val="A04DA3"/>
              </a:buClr>
              <a:buFont typeface="Georgia" pitchFamily="-110" charset="0"/>
              <a:buNone/>
            </a:pPr>
            <a:r>
              <a:rPr lang="pt-BR" sz="1600" dirty="0" smtClean="0">
                <a:latin typeface="Georgia" pitchFamily="-110" charset="0"/>
              </a:rPr>
              <a:t>UNIFOR</a:t>
            </a:r>
            <a:r>
              <a:rPr lang="pt-BR" sz="1600" baseline="0" dirty="0" smtClean="0">
                <a:latin typeface="Georgia" pitchFamily="-110" charset="0"/>
              </a:rPr>
              <a:t> - </a:t>
            </a:r>
            <a:r>
              <a:rPr lang="pt-BR" sz="1600" dirty="0" smtClean="0">
                <a:latin typeface="Georgia" pitchFamily="-110" charset="0"/>
              </a:rPr>
              <a:t>Mestrado em Informática Aplicada</a:t>
            </a:r>
          </a:p>
          <a:p>
            <a:pPr algn="ctr"/>
            <a:endParaRPr lang="en-US" sz="1600" dirty="0">
              <a:solidFill>
                <a:srgbClr val="FFFFFF"/>
              </a:solidFill>
              <a:ea typeface="Arial" pitchFamily="-110" charset="0"/>
              <a:cs typeface="Arial" pitchFamily="-110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Arial" pitchFamily="-110" charset="0"/>
              <a:cs typeface="Arial" pitchFamily="-110" charset="0"/>
            </a:endParaRPr>
          </a:p>
        </p:txBody>
      </p:sp>
      <p:sp>
        <p:nvSpPr>
          <p:cNvPr id="31" name="Re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Arial" pitchFamily="-110" charset="0"/>
              <a:cs typeface="Arial" pitchFamily="-110" charset="0"/>
            </a:endParaRPr>
          </a:p>
        </p:txBody>
      </p:sp>
      <p:sp>
        <p:nvSpPr>
          <p:cNvPr id="32" name="Re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Arial" pitchFamily="-110" charset="0"/>
              <a:cs typeface="Arial" pitchFamily="-110" charset="0"/>
            </a:endParaRPr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Arial" pitchFamily="-110" charset="0"/>
              <a:cs typeface="Arial" pitchFamily="-110" charset="0"/>
            </a:endParaRPr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Arial" pitchFamily="-110" charset="0"/>
              <a:cs typeface="Arial" pitchFamily="-110" charset="0"/>
            </a:endParaRPr>
          </a:p>
        </p:txBody>
      </p:sp>
      <p:sp>
        <p:nvSpPr>
          <p:cNvPr id="35" name="Re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Arial" pitchFamily="-110" charset="0"/>
              <a:cs typeface="Arial" pitchFamily="-110" charset="0"/>
            </a:endParaRPr>
          </a:p>
        </p:txBody>
      </p:sp>
      <p:sp>
        <p:nvSpPr>
          <p:cNvPr id="36" name="Re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Arial" pitchFamily="-110" charset="0"/>
              <a:cs typeface="Arial" pitchFamily="-110" charset="0"/>
            </a:endParaRPr>
          </a:p>
        </p:txBody>
      </p:sp>
      <p:sp>
        <p:nvSpPr>
          <p:cNvPr id="37" name="Re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Arial" pitchFamily="-110" charset="0"/>
              <a:cs typeface="Arial" pitchFamily="-110" charset="0"/>
            </a:endParaRPr>
          </a:p>
        </p:txBody>
      </p:sp>
      <p:sp>
        <p:nvSpPr>
          <p:cNvPr id="38" name="Re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Arial" pitchFamily="-110" charset="0"/>
              <a:cs typeface="Arial" pitchFamily="-110" charset="0"/>
            </a:endParaRPr>
          </a:p>
        </p:txBody>
      </p:sp>
      <p:sp>
        <p:nvSpPr>
          <p:cNvPr id="39" name="Re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Arial" pitchFamily="-110" charset="0"/>
              <a:cs typeface="Arial" pitchFamily="-110" charset="0"/>
            </a:endParaRPr>
          </a:p>
        </p:txBody>
      </p:sp>
      <p:sp>
        <p:nvSpPr>
          <p:cNvPr id="40" name="Re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ea typeface="Arial" pitchFamily="-110" charset="0"/>
              <a:cs typeface="Arial" pitchFamily="-110" charset="0"/>
            </a:endParaRPr>
          </a:p>
        </p:txBody>
      </p:sp>
      <p:sp>
        <p:nvSpPr>
          <p:cNvPr id="1039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457200" y="8382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40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19812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latin typeface="Georgia" pitchFamily="-110" charset="0"/>
              </a:defRPr>
            </a:lvl1pPr>
          </a:lstStyle>
          <a:p>
            <a:fld id="{2ABD3FAF-9EC4-A942-BA02-F817C6D4F4BB}" type="datetimeFigureOut">
              <a:rPr lang="pt-BR"/>
              <a:pPr/>
              <a:t>14/12/14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latin typeface="Georgia" pitchFamily="-110" charset="0"/>
              </a:defRPr>
            </a:lvl1pPr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Georgia" pitchFamily="-110" charset="0"/>
              </a:defRPr>
            </a:lvl1pPr>
          </a:lstStyle>
          <a:p>
            <a:fld id="{C8FECCEF-329C-EF4E-AE7F-B535323EAA6E}" type="slidenum">
              <a:rPr lang="pt-BR"/>
              <a:pPr/>
              <a:t>‹#›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-110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-110" charset="0"/>
        <a:buChar char="▫"/>
        <a:defRPr sz="2600" kern="1200">
          <a:solidFill>
            <a:schemeClr val="accent2"/>
          </a:solidFill>
          <a:latin typeface="+mn-lt"/>
          <a:ea typeface="ＭＳ Ｐゴシック" pitchFamily="-110" charset="-128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-110" charset="2"/>
        <a:buChar char=""/>
        <a:defRPr sz="2400" kern="1200">
          <a:solidFill>
            <a:schemeClr val="accent1"/>
          </a:solidFill>
          <a:latin typeface="+mn-lt"/>
          <a:ea typeface="ＭＳ Ｐゴシック" pitchFamily="-110" charset="-128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-110" charset="2"/>
        <a:buChar char=""/>
        <a:defRPr sz="2200" kern="1200">
          <a:solidFill>
            <a:schemeClr val="accent1"/>
          </a:solidFill>
          <a:latin typeface="+mn-lt"/>
          <a:ea typeface="ＭＳ Ｐゴシック" pitchFamily="-110" charset="-128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-110" charset="0"/>
        <a:buChar char="▫"/>
        <a:defRPr sz="2000" kern="1200">
          <a:solidFill>
            <a:srgbClr val="A04DA3"/>
          </a:solidFill>
          <a:latin typeface="+mn-lt"/>
          <a:ea typeface="ＭＳ Ｐゴシック" pitchFamily="-110" charset="-128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ctrTitle"/>
          </p:nvPr>
        </p:nvSpPr>
        <p:spPr>
          <a:xfrm>
            <a:off x="457200" y="500042"/>
            <a:ext cx="8458200" cy="2957513"/>
          </a:xfrm>
        </p:spPr>
        <p:txBody>
          <a:bodyPr/>
          <a:lstStyle/>
          <a:p>
            <a:pPr eaLnBrk="1" hangingPunct="1"/>
            <a:r>
              <a:rPr lang="pt-BR" dirty="0" smtClean="0"/>
              <a:t>Implementação de um Combinador de Aspectos para a Linguagem WSAL Utilizando o Padrão ESB</a:t>
            </a:r>
            <a:endParaRPr lang="pt-BR" dirty="0"/>
          </a:p>
        </p:txBody>
      </p:sp>
      <p:sp>
        <p:nvSpPr>
          <p:cNvPr id="6147" name="Subtítulo 2"/>
          <p:cNvSpPr>
            <a:spLocks noGrp="1"/>
          </p:cNvSpPr>
          <p:nvPr>
            <p:ph type="subTitle" idx="1"/>
          </p:nvPr>
        </p:nvSpPr>
        <p:spPr>
          <a:xfrm>
            <a:off x="214313" y="5048250"/>
            <a:ext cx="7400925" cy="1428750"/>
          </a:xfrm>
        </p:spPr>
        <p:txBody>
          <a:bodyPr/>
          <a:lstStyle/>
          <a:p>
            <a:pPr marL="63500" eaLnBrk="1" hangingPunct="1"/>
            <a:endParaRPr lang="pt-BR" sz="2000" dirty="0" smtClean="0"/>
          </a:p>
          <a:p>
            <a:pPr marL="63500" eaLnBrk="1" hangingPunct="1"/>
            <a:endParaRPr lang="pt-BR" sz="2000" dirty="0" smtClean="0"/>
          </a:p>
          <a:p>
            <a:pPr marL="63500" eaLnBrk="1" hangingPunct="1"/>
            <a:r>
              <a:rPr lang="pt-BR" sz="2000" b="1" dirty="0" smtClean="0"/>
              <a:t>Bruno </a:t>
            </a:r>
            <a:r>
              <a:rPr lang="pt-BR" sz="2000" b="1" dirty="0"/>
              <a:t>Holanda de Miranda</a:t>
            </a:r>
            <a:endParaRPr lang="pt-BR" sz="2000" b="1" dirty="0" smtClean="0"/>
          </a:p>
          <a:p>
            <a:pPr marL="63500" eaLnBrk="1" hangingPunct="1"/>
            <a:r>
              <a:rPr lang="pt-BR" sz="2000" dirty="0" smtClean="0"/>
              <a:t>Orientador</a:t>
            </a:r>
            <a:r>
              <a:rPr lang="pt-BR" sz="2000" dirty="0"/>
              <a:t>: Prof. Dr. Nabor das Chagas Mendonça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000500" y="4286250"/>
            <a:ext cx="5000625" cy="857250"/>
          </a:xfrm>
          <a:prstGeom prst="rect">
            <a:avLst/>
          </a:prstGeom>
        </p:spPr>
        <p:txBody>
          <a:bodyPr>
            <a:prstTxWarp prst="textNoShape">
              <a:avLst/>
            </a:prstTxWarp>
            <a:normAutofit/>
          </a:bodyPr>
          <a:lstStyle/>
          <a:p>
            <a:pPr marL="63500" algn="r">
              <a:spcBef>
                <a:spcPts val="300"/>
              </a:spcBef>
              <a:buClr>
                <a:srgbClr val="A04DA3"/>
              </a:buClr>
              <a:buFont typeface="Georgia" pitchFamily="-110" charset="0"/>
              <a:buNone/>
            </a:pPr>
            <a:r>
              <a:rPr lang="pt-BR" sz="2000" dirty="0">
                <a:latin typeface="Georgia" pitchFamily="-110" charset="0"/>
              </a:rPr>
              <a:t>Universidade de Fortaleza</a:t>
            </a:r>
          </a:p>
          <a:p>
            <a:pPr marL="63500" algn="r">
              <a:spcBef>
                <a:spcPts val="300"/>
              </a:spcBef>
              <a:buClr>
                <a:srgbClr val="A04DA3"/>
              </a:buClr>
              <a:buFont typeface="Georgia" pitchFamily="-110" charset="0"/>
              <a:buNone/>
            </a:pPr>
            <a:r>
              <a:rPr lang="pt-BR" sz="2000" dirty="0">
                <a:latin typeface="Georgia" pitchFamily="-110" charset="0"/>
              </a:rPr>
              <a:t>Mestrado em Informática Aplicada</a:t>
            </a:r>
          </a:p>
        </p:txBody>
      </p:sp>
      <p:pic>
        <p:nvPicPr>
          <p:cNvPr id="614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5072063"/>
            <a:ext cx="2162175" cy="1723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/>
              <a:t>Roteiro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  <a:p>
            <a:pPr eaLnBrk="1" hangingPunct="1"/>
            <a:r>
              <a:rPr lang="pt-BR" dirty="0" smtClean="0"/>
              <a:t>A linguagem WSAL</a:t>
            </a:r>
          </a:p>
          <a:p>
            <a:pPr eaLnBrk="1" hangingPunct="1"/>
            <a:r>
              <a:rPr lang="pt-BR" dirty="0" smtClean="0"/>
              <a:t>O padrão ESB</a:t>
            </a:r>
          </a:p>
          <a:p>
            <a:pPr eaLnBrk="1" hangingPunct="1"/>
            <a:r>
              <a:rPr lang="pt-BR" dirty="0" smtClean="0"/>
              <a:t>Combinador de aspectos</a:t>
            </a:r>
          </a:p>
          <a:p>
            <a:pPr eaLnBrk="1" hangingPunct="1"/>
            <a:r>
              <a:rPr lang="pt-BR" dirty="0" smtClean="0"/>
              <a:t>Exemplos de uso e avaliação</a:t>
            </a:r>
          </a:p>
          <a:p>
            <a:pPr eaLnBrk="1" hangingPunct="1"/>
            <a:r>
              <a:rPr lang="pt-BR" dirty="0" smtClean="0"/>
              <a:t>Conclusão e trabalhos futuros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2177</TotalTime>
  <Words>56</Words>
  <Application>Microsoft Macintosh PowerPoint</Application>
  <PresentationFormat>On-screen Show (4:3)</PresentationFormat>
  <Paragraphs>15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Urbano</vt:lpstr>
      <vt:lpstr>Implementação de um Combinador de Aspectos para a Linguagem WSAL Utilizando o Padrão ESB</vt:lpstr>
      <vt:lpstr>Roteiro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Bruno</dc:creator>
  <cp:lastModifiedBy>nabor mendonca</cp:lastModifiedBy>
  <cp:revision>237</cp:revision>
  <dcterms:created xsi:type="dcterms:W3CDTF">2010-09-12T17:56:48Z</dcterms:created>
  <dcterms:modified xsi:type="dcterms:W3CDTF">2014-12-14T23:55:57Z</dcterms:modified>
</cp:coreProperties>
</file>