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57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Motor </a:t>
          </a:r>
          <a:r>
            <a:rPr lang="pt-BR" sz="2400" smtClean="0"/>
            <a:t>de Heurísticas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7A50C5DA-9A91-41CC-83B8-B56E21944801}">
      <dgm:prSet phldrT="[Texto]" custT="1"/>
      <dgm:spPr/>
      <dgm:t>
        <a:bodyPr/>
        <a:lstStyle/>
        <a:p>
          <a:r>
            <a:rPr lang="pt-BR" sz="1800" dirty="0" smtClean="0"/>
            <a:t>Heurística 01</a:t>
          </a:r>
          <a:endParaRPr lang="pt-BR" sz="1800" dirty="0"/>
        </a:p>
      </dgm:t>
    </dgm:pt>
    <dgm:pt modelId="{4BEAE208-7211-4741-B146-0E3BE15D4B68}" type="parTrans" cxnId="{6FAC9056-B82F-4A03-828A-D778CFB6FAE2}">
      <dgm:prSet/>
      <dgm:spPr/>
      <dgm:t>
        <a:bodyPr/>
        <a:lstStyle/>
        <a:p>
          <a:endParaRPr lang="pt-BR"/>
        </a:p>
      </dgm:t>
    </dgm:pt>
    <dgm:pt modelId="{3C07B390-A25B-4D5B-8E43-8676D56E82E2}" type="sibTrans" cxnId="{6FAC9056-B82F-4A03-828A-D778CFB6FAE2}">
      <dgm:prSet/>
      <dgm:spPr/>
      <dgm:t>
        <a:bodyPr/>
        <a:lstStyle/>
        <a:p>
          <a:endParaRPr lang="pt-BR"/>
        </a:p>
      </dgm:t>
    </dgm:pt>
    <dgm:pt modelId="{186224DA-22E0-4D29-A48B-D9A8E9BC7D95}">
      <dgm:prSet phldrT="[Texto]" custT="1"/>
      <dgm:spPr/>
      <dgm:t>
        <a:bodyPr/>
        <a:lstStyle/>
        <a:p>
          <a:r>
            <a:rPr lang="pt-BR" sz="1800" dirty="0" smtClean="0"/>
            <a:t>Heurística N</a:t>
          </a:r>
          <a:endParaRPr lang="pt-BR" sz="1800" dirty="0"/>
        </a:p>
      </dgm:t>
    </dgm:pt>
    <dgm:pt modelId="{A04E93D0-F690-4A3F-8EA5-6FFEAA73930B}" type="parTrans" cxnId="{8124C1E4-C69B-45AF-B77E-EE6BBC1011B1}">
      <dgm:prSet/>
      <dgm:spPr/>
      <dgm:t>
        <a:bodyPr/>
        <a:lstStyle/>
        <a:p>
          <a:endParaRPr lang="pt-BR"/>
        </a:p>
      </dgm:t>
    </dgm:pt>
    <dgm:pt modelId="{8C14D75D-DABC-40A2-8409-E75D49CA2882}" type="sibTrans" cxnId="{8124C1E4-C69B-45AF-B77E-EE6BBC1011B1}">
      <dgm:prSet/>
      <dgm:spPr/>
      <dgm:t>
        <a:bodyPr/>
        <a:lstStyle/>
        <a:p>
          <a:endParaRPr lang="pt-BR"/>
        </a:p>
      </dgm:t>
    </dgm:pt>
    <dgm:pt modelId="{58693C97-7C3B-45B1-AC6A-78758FDB932C}">
      <dgm:prSet phldrT="[Texto]" custT="1"/>
      <dgm:spPr/>
      <dgm:t>
        <a:bodyPr/>
        <a:lstStyle/>
        <a:p>
          <a:r>
            <a:rPr lang="pt-BR" sz="2800" dirty="0" smtClean="0"/>
            <a:t>Framework</a:t>
          </a:r>
          <a:endParaRPr lang="pt-BR" sz="2800" dirty="0"/>
        </a:p>
      </dgm:t>
    </dgm:pt>
    <dgm:pt modelId="{23590AF2-C2D2-4B9C-ACF4-CAD1ADD64544}" type="parTrans" cxnId="{51279364-84F3-4CF1-B0F3-3B87C041016E}">
      <dgm:prSet/>
      <dgm:spPr/>
      <dgm:t>
        <a:bodyPr/>
        <a:lstStyle/>
        <a:p>
          <a:endParaRPr lang="pt-BR"/>
        </a:p>
      </dgm:t>
    </dgm:pt>
    <dgm:pt modelId="{A825D5E7-BCF9-4BBD-953C-7BD335D2FDD1}" type="sibTrans" cxnId="{51279364-84F3-4CF1-B0F3-3B87C041016E}">
      <dgm:prSet/>
      <dgm:spPr/>
      <dgm:t>
        <a:bodyPr/>
        <a:lstStyle/>
        <a:p>
          <a:endParaRPr lang="pt-BR"/>
        </a:p>
      </dgm:t>
    </dgm:pt>
    <dgm:pt modelId="{8D8C4983-307D-45CC-80AE-C51642E9DEF8}">
      <dgm:prSet phldrT="[Texto]" custT="1"/>
      <dgm:spPr/>
      <dgm:t>
        <a:bodyPr/>
        <a:lstStyle/>
        <a:p>
          <a:r>
            <a:rPr lang="pt-BR" sz="2000" dirty="0" smtClean="0"/>
            <a:t>...</a:t>
          </a:r>
          <a:endParaRPr lang="pt-BR" sz="2000" dirty="0"/>
        </a:p>
      </dgm:t>
    </dgm:pt>
    <dgm:pt modelId="{8268F7B3-37CC-48F9-9969-6C1E993D3915}" type="parTrans" cxnId="{FE37B63C-73EE-495C-94A3-02460135E8D3}">
      <dgm:prSet/>
      <dgm:spPr/>
      <dgm:t>
        <a:bodyPr/>
        <a:lstStyle/>
        <a:p>
          <a:endParaRPr lang="pt-BR"/>
        </a:p>
      </dgm:t>
    </dgm:pt>
    <dgm:pt modelId="{781EB0EF-259D-433B-AF88-D6CA99BBDC50}" type="sibTrans" cxnId="{FE37B63C-73EE-495C-94A3-02460135E8D3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F7CDC9-D59E-4939-A732-71302C1CB80D}" type="pres">
      <dgm:prSet presAssocID="{E68BCF31-7D5B-4B36-8C51-76BFE4A67ECA}" presName="parTransOne" presStyleCnt="0"/>
      <dgm:spPr/>
    </dgm:pt>
    <dgm:pt modelId="{04BBFD12-F9A5-4E81-9B57-A1AAB292B04F}" type="pres">
      <dgm:prSet presAssocID="{E68BCF31-7D5B-4B36-8C51-76BFE4A67ECA}" presName="horzOne" presStyleCnt="0"/>
      <dgm:spPr/>
    </dgm:pt>
    <dgm:pt modelId="{F85F95D5-9ED4-46BE-AACA-16854D0DF342}" type="pres">
      <dgm:prSet presAssocID="{58693C97-7C3B-45B1-AC6A-78758FDB932C}" presName="vertTwo" presStyleCnt="0"/>
      <dgm:spPr/>
    </dgm:pt>
    <dgm:pt modelId="{8AFB375D-E227-4444-8218-F8241D7BF1E8}" type="pres">
      <dgm:prSet presAssocID="{58693C97-7C3B-45B1-AC6A-78758FDB932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7AAEBE-B3D1-4AAE-8788-B2C90A7092D0}" type="pres">
      <dgm:prSet presAssocID="{58693C97-7C3B-45B1-AC6A-78758FDB932C}" presName="parTransTwo" presStyleCnt="0"/>
      <dgm:spPr/>
    </dgm:pt>
    <dgm:pt modelId="{72C1FEEE-ACA1-454F-A10B-279F6B18E347}" type="pres">
      <dgm:prSet presAssocID="{58693C97-7C3B-45B1-AC6A-78758FDB932C}" presName="horzTwo" presStyleCnt="0"/>
      <dgm:spPr/>
    </dgm:pt>
    <dgm:pt modelId="{68318C63-B9AF-46B8-BD35-AF3329885212}" type="pres">
      <dgm:prSet presAssocID="{7A50C5DA-9A91-41CC-83B8-B56E21944801}" presName="vertThree" presStyleCnt="0"/>
      <dgm:spPr/>
    </dgm:pt>
    <dgm:pt modelId="{9BF0B472-AFA3-467F-AFCE-3DD1ADF6F7D3}" type="pres">
      <dgm:prSet presAssocID="{7A50C5DA-9A91-41CC-83B8-B56E2194480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1D2676-3D53-42E2-BE1F-AB47B50C9783}" type="pres">
      <dgm:prSet presAssocID="{7A50C5DA-9A91-41CC-83B8-B56E21944801}" presName="horzThree" presStyleCnt="0"/>
      <dgm:spPr/>
    </dgm:pt>
    <dgm:pt modelId="{A67C993E-4831-45DA-9C42-C2D0218B12FF}" type="pres">
      <dgm:prSet presAssocID="{3C07B390-A25B-4D5B-8E43-8676D56E82E2}" presName="sibSpaceThree" presStyleCnt="0"/>
      <dgm:spPr/>
    </dgm:pt>
    <dgm:pt modelId="{3FD9970B-DF05-4E56-B537-DC0A4F665796}" type="pres">
      <dgm:prSet presAssocID="{8D8C4983-307D-45CC-80AE-C51642E9DEF8}" presName="vertThree" presStyleCnt="0"/>
      <dgm:spPr/>
    </dgm:pt>
    <dgm:pt modelId="{804BB60F-6FFE-4FD9-9270-F2916E5378D9}" type="pres">
      <dgm:prSet presAssocID="{8D8C4983-307D-45CC-80AE-C51642E9DEF8}" presName="txThree" presStyleLbl="node3" presStyleIdx="1" presStyleCnt="3" custScaleX="32737" custScaleY="39166" custLinFactNeighborX="0" custLinFactNeighborY="304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2F677C-A076-4740-9FF5-02D6B1FFFB1D}" type="pres">
      <dgm:prSet presAssocID="{8D8C4983-307D-45CC-80AE-C51642E9DEF8}" presName="horzThree" presStyleCnt="0"/>
      <dgm:spPr/>
    </dgm:pt>
    <dgm:pt modelId="{717ACC1E-C478-42F7-A042-9DA8E1357802}" type="pres">
      <dgm:prSet presAssocID="{781EB0EF-259D-433B-AF88-D6CA99BBDC50}" presName="sibSpaceThree" presStyleCnt="0"/>
      <dgm:spPr/>
    </dgm:pt>
    <dgm:pt modelId="{6EB3D48C-2AC7-4443-9A4B-37EAAAB4E78B}" type="pres">
      <dgm:prSet presAssocID="{186224DA-22E0-4D29-A48B-D9A8E9BC7D95}" presName="vertThree" presStyleCnt="0"/>
      <dgm:spPr/>
    </dgm:pt>
    <dgm:pt modelId="{98ED6051-6218-470B-A184-E94E28F96F4E}" type="pres">
      <dgm:prSet presAssocID="{186224DA-22E0-4D29-A48B-D9A8E9BC7D95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B6C91-9148-413C-B827-20EE3F933A40}" type="pres">
      <dgm:prSet presAssocID="{186224DA-22E0-4D29-A48B-D9A8E9BC7D95}" presName="horzThree" presStyleCnt="0"/>
      <dgm:spPr/>
    </dgm:pt>
  </dgm:ptLst>
  <dgm:cxnLst>
    <dgm:cxn modelId="{51279364-84F3-4CF1-B0F3-3B87C041016E}" srcId="{E68BCF31-7D5B-4B36-8C51-76BFE4A67ECA}" destId="{58693C97-7C3B-45B1-AC6A-78758FDB932C}" srcOrd="0" destOrd="0" parTransId="{23590AF2-C2D2-4B9C-ACF4-CAD1ADD64544}" sibTransId="{A825D5E7-BCF9-4BBD-953C-7BD335D2FDD1}"/>
    <dgm:cxn modelId="{DBC3A8C2-16DA-43EC-BBAF-1E874003B557}" type="presOf" srcId="{7A50C5DA-9A91-41CC-83B8-B56E21944801}" destId="{9BF0B472-AFA3-467F-AFCE-3DD1ADF6F7D3}" srcOrd="0" destOrd="0" presId="urn:microsoft.com/office/officeart/2005/8/layout/hierarchy4"/>
    <dgm:cxn modelId="{174E64CF-AF3D-4572-B4F5-BB7AD3FC2A66}" type="presOf" srcId="{8D8C4983-307D-45CC-80AE-C51642E9DEF8}" destId="{804BB60F-6FFE-4FD9-9270-F2916E5378D9}" srcOrd="0" destOrd="0" presId="urn:microsoft.com/office/officeart/2005/8/layout/hierarchy4"/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BFA342A9-1FCC-4D19-8431-CF489B64306E}" type="presOf" srcId="{4B7AFAA9-C2C4-4511-9A77-486BA7AE86A9}" destId="{F2C5C55E-AAD5-46C7-B490-9EDB0EC9665F}" srcOrd="0" destOrd="0" presId="urn:microsoft.com/office/officeart/2005/8/layout/hierarchy4"/>
    <dgm:cxn modelId="{6FAC9056-B82F-4A03-828A-D778CFB6FAE2}" srcId="{58693C97-7C3B-45B1-AC6A-78758FDB932C}" destId="{7A50C5DA-9A91-41CC-83B8-B56E21944801}" srcOrd="0" destOrd="0" parTransId="{4BEAE208-7211-4741-B146-0E3BE15D4B68}" sibTransId="{3C07B390-A25B-4D5B-8E43-8676D56E82E2}"/>
    <dgm:cxn modelId="{56029A9D-D5B4-48BA-9D7C-DE2735A1AAC8}" type="presOf" srcId="{E68BCF31-7D5B-4B36-8C51-76BFE4A67ECA}" destId="{9445868C-F4A0-4876-B5D7-03CBA1E73487}" srcOrd="0" destOrd="0" presId="urn:microsoft.com/office/officeart/2005/8/layout/hierarchy4"/>
    <dgm:cxn modelId="{8124C1E4-C69B-45AF-B77E-EE6BBC1011B1}" srcId="{58693C97-7C3B-45B1-AC6A-78758FDB932C}" destId="{186224DA-22E0-4D29-A48B-D9A8E9BC7D95}" srcOrd="2" destOrd="0" parTransId="{A04E93D0-F690-4A3F-8EA5-6FFEAA73930B}" sibTransId="{8C14D75D-DABC-40A2-8409-E75D49CA2882}"/>
    <dgm:cxn modelId="{930FB90B-D583-425B-9CBC-0E73857EB613}" type="presOf" srcId="{58693C97-7C3B-45B1-AC6A-78758FDB932C}" destId="{8AFB375D-E227-4444-8218-F8241D7BF1E8}" srcOrd="0" destOrd="0" presId="urn:microsoft.com/office/officeart/2005/8/layout/hierarchy4"/>
    <dgm:cxn modelId="{74891E7F-3939-43B4-B2FD-0FA44E1F7400}" type="presOf" srcId="{186224DA-22E0-4D29-A48B-D9A8E9BC7D95}" destId="{98ED6051-6218-470B-A184-E94E28F96F4E}" srcOrd="0" destOrd="0" presId="urn:microsoft.com/office/officeart/2005/8/layout/hierarchy4"/>
    <dgm:cxn modelId="{FE37B63C-73EE-495C-94A3-02460135E8D3}" srcId="{58693C97-7C3B-45B1-AC6A-78758FDB932C}" destId="{8D8C4983-307D-45CC-80AE-C51642E9DEF8}" srcOrd="1" destOrd="0" parTransId="{8268F7B3-37CC-48F9-9969-6C1E993D3915}" sibTransId="{781EB0EF-259D-433B-AF88-D6CA99BBDC50}"/>
    <dgm:cxn modelId="{329E1382-F780-427E-85B5-2FB2200772E7}" type="presParOf" srcId="{F2C5C55E-AAD5-46C7-B490-9EDB0EC9665F}" destId="{05BAE430-0C74-4AEB-80BE-49230D249B63}" srcOrd="0" destOrd="0" presId="urn:microsoft.com/office/officeart/2005/8/layout/hierarchy4"/>
    <dgm:cxn modelId="{8F5CF4C4-4B31-4C4C-AFD4-9B9B32C6204C}" type="presParOf" srcId="{05BAE430-0C74-4AEB-80BE-49230D249B63}" destId="{9445868C-F4A0-4876-B5D7-03CBA1E73487}" srcOrd="0" destOrd="0" presId="urn:microsoft.com/office/officeart/2005/8/layout/hierarchy4"/>
    <dgm:cxn modelId="{FEE88339-62E6-4BEE-AE47-BE201919931C}" type="presParOf" srcId="{05BAE430-0C74-4AEB-80BE-49230D249B63}" destId="{D9F7CDC9-D59E-4939-A732-71302C1CB80D}" srcOrd="1" destOrd="0" presId="urn:microsoft.com/office/officeart/2005/8/layout/hierarchy4"/>
    <dgm:cxn modelId="{B40A0B4B-728F-4C73-BF4C-61FDEE208761}" type="presParOf" srcId="{05BAE430-0C74-4AEB-80BE-49230D249B63}" destId="{04BBFD12-F9A5-4E81-9B57-A1AAB292B04F}" srcOrd="2" destOrd="0" presId="urn:microsoft.com/office/officeart/2005/8/layout/hierarchy4"/>
    <dgm:cxn modelId="{B6EDE65B-C4F9-4288-A425-C06E52588E2C}" type="presParOf" srcId="{04BBFD12-F9A5-4E81-9B57-A1AAB292B04F}" destId="{F85F95D5-9ED4-46BE-AACA-16854D0DF342}" srcOrd="0" destOrd="0" presId="urn:microsoft.com/office/officeart/2005/8/layout/hierarchy4"/>
    <dgm:cxn modelId="{BF30335E-9501-45C9-B743-7B0EDB8FF971}" type="presParOf" srcId="{F85F95D5-9ED4-46BE-AACA-16854D0DF342}" destId="{8AFB375D-E227-4444-8218-F8241D7BF1E8}" srcOrd="0" destOrd="0" presId="urn:microsoft.com/office/officeart/2005/8/layout/hierarchy4"/>
    <dgm:cxn modelId="{DA27866D-7E5B-4C4A-BB5A-B62EA660ADB3}" type="presParOf" srcId="{F85F95D5-9ED4-46BE-AACA-16854D0DF342}" destId="{027AAEBE-B3D1-4AAE-8788-B2C90A7092D0}" srcOrd="1" destOrd="0" presId="urn:microsoft.com/office/officeart/2005/8/layout/hierarchy4"/>
    <dgm:cxn modelId="{F2A55A48-9383-4122-82B6-ACD3F7C0C762}" type="presParOf" srcId="{F85F95D5-9ED4-46BE-AACA-16854D0DF342}" destId="{72C1FEEE-ACA1-454F-A10B-279F6B18E347}" srcOrd="2" destOrd="0" presId="urn:microsoft.com/office/officeart/2005/8/layout/hierarchy4"/>
    <dgm:cxn modelId="{669424BB-23CC-4DFC-9C1C-F78688DAD4F4}" type="presParOf" srcId="{72C1FEEE-ACA1-454F-A10B-279F6B18E347}" destId="{68318C63-B9AF-46B8-BD35-AF3329885212}" srcOrd="0" destOrd="0" presId="urn:microsoft.com/office/officeart/2005/8/layout/hierarchy4"/>
    <dgm:cxn modelId="{42099BBA-74C9-4603-BA61-ED107CCB125C}" type="presParOf" srcId="{68318C63-B9AF-46B8-BD35-AF3329885212}" destId="{9BF0B472-AFA3-467F-AFCE-3DD1ADF6F7D3}" srcOrd="0" destOrd="0" presId="urn:microsoft.com/office/officeart/2005/8/layout/hierarchy4"/>
    <dgm:cxn modelId="{5C78B52E-5239-4230-A18C-992BE2BDB8C8}" type="presParOf" srcId="{68318C63-B9AF-46B8-BD35-AF3329885212}" destId="{C71D2676-3D53-42E2-BE1F-AB47B50C9783}" srcOrd="1" destOrd="0" presId="urn:microsoft.com/office/officeart/2005/8/layout/hierarchy4"/>
    <dgm:cxn modelId="{49C56927-DF57-4977-949E-CDEF3BABC4EB}" type="presParOf" srcId="{72C1FEEE-ACA1-454F-A10B-279F6B18E347}" destId="{A67C993E-4831-45DA-9C42-C2D0218B12FF}" srcOrd="1" destOrd="0" presId="urn:microsoft.com/office/officeart/2005/8/layout/hierarchy4"/>
    <dgm:cxn modelId="{A838F4FD-4067-4568-8E69-B59C68D6ADFE}" type="presParOf" srcId="{72C1FEEE-ACA1-454F-A10B-279F6B18E347}" destId="{3FD9970B-DF05-4E56-B537-DC0A4F665796}" srcOrd="2" destOrd="0" presId="urn:microsoft.com/office/officeart/2005/8/layout/hierarchy4"/>
    <dgm:cxn modelId="{77B0D192-E47B-4DD9-9115-FE2DF4908075}" type="presParOf" srcId="{3FD9970B-DF05-4E56-B537-DC0A4F665796}" destId="{804BB60F-6FFE-4FD9-9270-F2916E5378D9}" srcOrd="0" destOrd="0" presId="urn:microsoft.com/office/officeart/2005/8/layout/hierarchy4"/>
    <dgm:cxn modelId="{BDEC8A45-7D26-4D00-AA3B-522C5BE516CB}" type="presParOf" srcId="{3FD9970B-DF05-4E56-B537-DC0A4F665796}" destId="{242F677C-A076-4740-9FF5-02D6B1FFFB1D}" srcOrd="1" destOrd="0" presId="urn:microsoft.com/office/officeart/2005/8/layout/hierarchy4"/>
    <dgm:cxn modelId="{E944EEB7-90D0-4C18-BDE6-E485C4F81A2E}" type="presParOf" srcId="{72C1FEEE-ACA1-454F-A10B-279F6B18E347}" destId="{717ACC1E-C478-42F7-A042-9DA8E1357802}" srcOrd="3" destOrd="0" presId="urn:microsoft.com/office/officeart/2005/8/layout/hierarchy4"/>
    <dgm:cxn modelId="{FEAF3779-81F3-4200-851E-B65094EDA835}" type="presParOf" srcId="{72C1FEEE-ACA1-454F-A10B-279F6B18E347}" destId="{6EB3D48C-2AC7-4443-9A4B-37EAAAB4E78B}" srcOrd="4" destOrd="0" presId="urn:microsoft.com/office/officeart/2005/8/layout/hierarchy4"/>
    <dgm:cxn modelId="{54E055AA-5015-40AD-95CA-4C4A5B9453CD}" type="presParOf" srcId="{6EB3D48C-2AC7-4443-9A4B-37EAAAB4E78B}" destId="{98ED6051-6218-470B-A184-E94E28F96F4E}" srcOrd="0" destOrd="0" presId="urn:microsoft.com/office/officeart/2005/8/layout/hierarchy4"/>
    <dgm:cxn modelId="{8318DB9C-80EC-4C04-B6ED-F271B89E5B7E}" type="presParOf" srcId="{6EB3D48C-2AC7-4443-9A4B-37EAAAB4E78B}" destId="{6E4B6C91-9148-413C-B827-20EE3F933A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Motor de Estratégias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7A50C5DA-9A91-41CC-83B8-B56E21944801}">
      <dgm:prSet phldrT="[Texto]" custT="1"/>
      <dgm:spPr/>
      <dgm:t>
        <a:bodyPr/>
        <a:lstStyle/>
        <a:p>
          <a:r>
            <a:rPr lang="pt-BR" sz="1800" dirty="0" smtClean="0"/>
            <a:t>Heurística 01</a:t>
          </a:r>
          <a:endParaRPr lang="pt-BR" sz="1800" dirty="0"/>
        </a:p>
      </dgm:t>
    </dgm:pt>
    <dgm:pt modelId="{4BEAE208-7211-4741-B146-0E3BE15D4B68}" type="parTrans" cxnId="{6FAC9056-B82F-4A03-828A-D778CFB6FAE2}">
      <dgm:prSet/>
      <dgm:spPr/>
      <dgm:t>
        <a:bodyPr/>
        <a:lstStyle/>
        <a:p>
          <a:endParaRPr lang="pt-BR"/>
        </a:p>
      </dgm:t>
    </dgm:pt>
    <dgm:pt modelId="{3C07B390-A25B-4D5B-8E43-8676D56E82E2}" type="sibTrans" cxnId="{6FAC9056-B82F-4A03-828A-D778CFB6FAE2}">
      <dgm:prSet/>
      <dgm:spPr/>
      <dgm:t>
        <a:bodyPr/>
        <a:lstStyle/>
        <a:p>
          <a:endParaRPr lang="pt-BR"/>
        </a:p>
      </dgm:t>
    </dgm:pt>
    <dgm:pt modelId="{186224DA-22E0-4D29-A48B-D9A8E9BC7D95}">
      <dgm:prSet phldrT="[Texto]" custT="1"/>
      <dgm:spPr/>
      <dgm:t>
        <a:bodyPr/>
        <a:lstStyle/>
        <a:p>
          <a:r>
            <a:rPr lang="pt-BR" sz="1800" dirty="0" smtClean="0"/>
            <a:t>Heurística N</a:t>
          </a:r>
          <a:endParaRPr lang="pt-BR" sz="1800" dirty="0"/>
        </a:p>
      </dgm:t>
    </dgm:pt>
    <dgm:pt modelId="{A04E93D0-F690-4A3F-8EA5-6FFEAA73930B}" type="parTrans" cxnId="{8124C1E4-C69B-45AF-B77E-EE6BBC1011B1}">
      <dgm:prSet/>
      <dgm:spPr/>
      <dgm:t>
        <a:bodyPr/>
        <a:lstStyle/>
        <a:p>
          <a:endParaRPr lang="pt-BR"/>
        </a:p>
      </dgm:t>
    </dgm:pt>
    <dgm:pt modelId="{8C14D75D-DABC-40A2-8409-E75D49CA2882}" type="sibTrans" cxnId="{8124C1E4-C69B-45AF-B77E-EE6BBC1011B1}">
      <dgm:prSet/>
      <dgm:spPr/>
      <dgm:t>
        <a:bodyPr/>
        <a:lstStyle/>
        <a:p>
          <a:endParaRPr lang="pt-BR"/>
        </a:p>
      </dgm:t>
    </dgm:pt>
    <dgm:pt modelId="{58693C97-7C3B-45B1-AC6A-78758FDB932C}">
      <dgm:prSet phldrT="[Texto]" custT="1"/>
      <dgm:spPr/>
      <dgm:t>
        <a:bodyPr/>
        <a:lstStyle/>
        <a:p>
          <a:r>
            <a:rPr lang="pt-BR" sz="2800" dirty="0" smtClean="0"/>
            <a:t>Framework</a:t>
          </a:r>
          <a:endParaRPr lang="pt-BR" sz="2800" dirty="0"/>
        </a:p>
      </dgm:t>
    </dgm:pt>
    <dgm:pt modelId="{23590AF2-C2D2-4B9C-ACF4-CAD1ADD64544}" type="parTrans" cxnId="{51279364-84F3-4CF1-B0F3-3B87C041016E}">
      <dgm:prSet/>
      <dgm:spPr/>
      <dgm:t>
        <a:bodyPr/>
        <a:lstStyle/>
        <a:p>
          <a:endParaRPr lang="pt-BR"/>
        </a:p>
      </dgm:t>
    </dgm:pt>
    <dgm:pt modelId="{A825D5E7-BCF9-4BBD-953C-7BD335D2FDD1}" type="sibTrans" cxnId="{51279364-84F3-4CF1-B0F3-3B87C041016E}">
      <dgm:prSet/>
      <dgm:spPr/>
      <dgm:t>
        <a:bodyPr/>
        <a:lstStyle/>
        <a:p>
          <a:endParaRPr lang="pt-BR"/>
        </a:p>
      </dgm:t>
    </dgm:pt>
    <dgm:pt modelId="{8D8C4983-307D-45CC-80AE-C51642E9DEF8}">
      <dgm:prSet phldrT="[Texto]" custT="1"/>
      <dgm:spPr/>
      <dgm:t>
        <a:bodyPr/>
        <a:lstStyle/>
        <a:p>
          <a:r>
            <a:rPr lang="pt-BR" sz="2000" dirty="0" smtClean="0"/>
            <a:t>...</a:t>
          </a:r>
          <a:endParaRPr lang="pt-BR" sz="2000" dirty="0"/>
        </a:p>
      </dgm:t>
    </dgm:pt>
    <dgm:pt modelId="{8268F7B3-37CC-48F9-9969-6C1E993D3915}" type="parTrans" cxnId="{FE37B63C-73EE-495C-94A3-02460135E8D3}">
      <dgm:prSet/>
      <dgm:spPr/>
      <dgm:t>
        <a:bodyPr/>
        <a:lstStyle/>
        <a:p>
          <a:endParaRPr lang="pt-BR"/>
        </a:p>
      </dgm:t>
    </dgm:pt>
    <dgm:pt modelId="{781EB0EF-259D-433B-AF88-D6CA99BBDC50}" type="sibTrans" cxnId="{FE37B63C-73EE-495C-94A3-02460135E8D3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F7CDC9-D59E-4939-A732-71302C1CB80D}" type="pres">
      <dgm:prSet presAssocID="{E68BCF31-7D5B-4B36-8C51-76BFE4A67ECA}" presName="parTransOne" presStyleCnt="0"/>
      <dgm:spPr/>
    </dgm:pt>
    <dgm:pt modelId="{04BBFD12-F9A5-4E81-9B57-A1AAB292B04F}" type="pres">
      <dgm:prSet presAssocID="{E68BCF31-7D5B-4B36-8C51-76BFE4A67ECA}" presName="horzOne" presStyleCnt="0"/>
      <dgm:spPr/>
    </dgm:pt>
    <dgm:pt modelId="{F85F95D5-9ED4-46BE-AACA-16854D0DF342}" type="pres">
      <dgm:prSet presAssocID="{58693C97-7C3B-45B1-AC6A-78758FDB932C}" presName="vertTwo" presStyleCnt="0"/>
      <dgm:spPr/>
    </dgm:pt>
    <dgm:pt modelId="{8AFB375D-E227-4444-8218-F8241D7BF1E8}" type="pres">
      <dgm:prSet presAssocID="{58693C97-7C3B-45B1-AC6A-78758FDB932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7AAEBE-B3D1-4AAE-8788-B2C90A7092D0}" type="pres">
      <dgm:prSet presAssocID="{58693C97-7C3B-45B1-AC6A-78758FDB932C}" presName="parTransTwo" presStyleCnt="0"/>
      <dgm:spPr/>
    </dgm:pt>
    <dgm:pt modelId="{72C1FEEE-ACA1-454F-A10B-279F6B18E347}" type="pres">
      <dgm:prSet presAssocID="{58693C97-7C3B-45B1-AC6A-78758FDB932C}" presName="horzTwo" presStyleCnt="0"/>
      <dgm:spPr/>
    </dgm:pt>
    <dgm:pt modelId="{68318C63-B9AF-46B8-BD35-AF3329885212}" type="pres">
      <dgm:prSet presAssocID="{7A50C5DA-9A91-41CC-83B8-B56E21944801}" presName="vertThree" presStyleCnt="0"/>
      <dgm:spPr/>
    </dgm:pt>
    <dgm:pt modelId="{9BF0B472-AFA3-467F-AFCE-3DD1ADF6F7D3}" type="pres">
      <dgm:prSet presAssocID="{7A50C5DA-9A91-41CC-83B8-B56E2194480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1D2676-3D53-42E2-BE1F-AB47B50C9783}" type="pres">
      <dgm:prSet presAssocID="{7A50C5DA-9A91-41CC-83B8-B56E21944801}" presName="horzThree" presStyleCnt="0"/>
      <dgm:spPr/>
    </dgm:pt>
    <dgm:pt modelId="{A67C993E-4831-45DA-9C42-C2D0218B12FF}" type="pres">
      <dgm:prSet presAssocID="{3C07B390-A25B-4D5B-8E43-8676D56E82E2}" presName="sibSpaceThree" presStyleCnt="0"/>
      <dgm:spPr/>
    </dgm:pt>
    <dgm:pt modelId="{3FD9970B-DF05-4E56-B537-DC0A4F665796}" type="pres">
      <dgm:prSet presAssocID="{8D8C4983-307D-45CC-80AE-C51642E9DEF8}" presName="vertThree" presStyleCnt="0"/>
      <dgm:spPr/>
    </dgm:pt>
    <dgm:pt modelId="{804BB60F-6FFE-4FD9-9270-F2916E5378D9}" type="pres">
      <dgm:prSet presAssocID="{8D8C4983-307D-45CC-80AE-C51642E9DEF8}" presName="txThree" presStyleLbl="node3" presStyleIdx="1" presStyleCnt="3" custScaleX="32737" custScaleY="39166" custLinFactNeighborX="0" custLinFactNeighborY="304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2F677C-A076-4740-9FF5-02D6B1FFFB1D}" type="pres">
      <dgm:prSet presAssocID="{8D8C4983-307D-45CC-80AE-C51642E9DEF8}" presName="horzThree" presStyleCnt="0"/>
      <dgm:spPr/>
    </dgm:pt>
    <dgm:pt modelId="{717ACC1E-C478-42F7-A042-9DA8E1357802}" type="pres">
      <dgm:prSet presAssocID="{781EB0EF-259D-433B-AF88-D6CA99BBDC50}" presName="sibSpaceThree" presStyleCnt="0"/>
      <dgm:spPr/>
    </dgm:pt>
    <dgm:pt modelId="{6EB3D48C-2AC7-4443-9A4B-37EAAAB4E78B}" type="pres">
      <dgm:prSet presAssocID="{186224DA-22E0-4D29-A48B-D9A8E9BC7D95}" presName="vertThree" presStyleCnt="0"/>
      <dgm:spPr/>
    </dgm:pt>
    <dgm:pt modelId="{98ED6051-6218-470B-A184-E94E28F96F4E}" type="pres">
      <dgm:prSet presAssocID="{186224DA-22E0-4D29-A48B-D9A8E9BC7D95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B6C91-9148-413C-B827-20EE3F933A40}" type="pres">
      <dgm:prSet presAssocID="{186224DA-22E0-4D29-A48B-D9A8E9BC7D95}" presName="horzThree" presStyleCnt="0"/>
      <dgm:spPr/>
    </dgm:pt>
  </dgm:ptLst>
  <dgm:cxnLst>
    <dgm:cxn modelId="{D8F6E671-2D59-46F3-8EF3-CDC381FD8B31}" type="presOf" srcId="{8D8C4983-307D-45CC-80AE-C51642E9DEF8}" destId="{804BB60F-6FFE-4FD9-9270-F2916E5378D9}" srcOrd="0" destOrd="0" presId="urn:microsoft.com/office/officeart/2005/8/layout/hierarchy4"/>
    <dgm:cxn modelId="{8F3C81AB-A704-421C-A2E0-C05C61BE2F6D}" type="presOf" srcId="{186224DA-22E0-4D29-A48B-D9A8E9BC7D95}" destId="{98ED6051-6218-470B-A184-E94E28F96F4E}" srcOrd="0" destOrd="0" presId="urn:microsoft.com/office/officeart/2005/8/layout/hierarchy4"/>
    <dgm:cxn modelId="{8124C1E4-C69B-45AF-B77E-EE6BBC1011B1}" srcId="{58693C97-7C3B-45B1-AC6A-78758FDB932C}" destId="{186224DA-22E0-4D29-A48B-D9A8E9BC7D95}" srcOrd="2" destOrd="0" parTransId="{A04E93D0-F690-4A3F-8EA5-6FFEAA73930B}" sibTransId="{8C14D75D-DABC-40A2-8409-E75D49CA2882}"/>
    <dgm:cxn modelId="{6FAC9056-B82F-4A03-828A-D778CFB6FAE2}" srcId="{58693C97-7C3B-45B1-AC6A-78758FDB932C}" destId="{7A50C5DA-9A91-41CC-83B8-B56E21944801}" srcOrd="0" destOrd="0" parTransId="{4BEAE208-7211-4741-B146-0E3BE15D4B68}" sibTransId="{3C07B390-A25B-4D5B-8E43-8676D56E82E2}"/>
    <dgm:cxn modelId="{5A54A779-B14C-4BD7-BDB0-182FAC095079}" type="presOf" srcId="{E68BCF31-7D5B-4B36-8C51-76BFE4A67ECA}" destId="{9445868C-F4A0-4876-B5D7-03CBA1E73487}" srcOrd="0" destOrd="0" presId="urn:microsoft.com/office/officeart/2005/8/layout/hierarchy4"/>
    <dgm:cxn modelId="{51279364-84F3-4CF1-B0F3-3B87C041016E}" srcId="{E68BCF31-7D5B-4B36-8C51-76BFE4A67ECA}" destId="{58693C97-7C3B-45B1-AC6A-78758FDB932C}" srcOrd="0" destOrd="0" parTransId="{23590AF2-C2D2-4B9C-ACF4-CAD1ADD64544}" sibTransId="{A825D5E7-BCF9-4BBD-953C-7BD335D2FDD1}"/>
    <dgm:cxn modelId="{8C719100-539C-4B9E-8CFD-A81338F96AEF}" type="presOf" srcId="{4B7AFAA9-C2C4-4511-9A77-486BA7AE86A9}" destId="{F2C5C55E-AAD5-46C7-B490-9EDB0EC9665F}" srcOrd="0" destOrd="0" presId="urn:microsoft.com/office/officeart/2005/8/layout/hierarchy4"/>
    <dgm:cxn modelId="{9694CD78-BB3E-45FC-8290-7DE82EC2CC68}" type="presOf" srcId="{58693C97-7C3B-45B1-AC6A-78758FDB932C}" destId="{8AFB375D-E227-4444-8218-F8241D7BF1E8}" srcOrd="0" destOrd="0" presId="urn:microsoft.com/office/officeart/2005/8/layout/hierarchy4"/>
    <dgm:cxn modelId="{E55F912B-8519-418C-B62B-704B2C8ED3F1}" type="presOf" srcId="{7A50C5DA-9A91-41CC-83B8-B56E21944801}" destId="{9BF0B472-AFA3-467F-AFCE-3DD1ADF6F7D3}" srcOrd="0" destOrd="0" presId="urn:microsoft.com/office/officeart/2005/8/layout/hierarchy4"/>
    <dgm:cxn modelId="{FE37B63C-73EE-495C-94A3-02460135E8D3}" srcId="{58693C97-7C3B-45B1-AC6A-78758FDB932C}" destId="{8D8C4983-307D-45CC-80AE-C51642E9DEF8}" srcOrd="1" destOrd="0" parTransId="{8268F7B3-37CC-48F9-9969-6C1E993D3915}" sibTransId="{781EB0EF-259D-433B-AF88-D6CA99BBDC50}"/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CC408E5F-ECF8-4A96-969B-409788B5DD4F}" type="presParOf" srcId="{F2C5C55E-AAD5-46C7-B490-9EDB0EC9665F}" destId="{05BAE430-0C74-4AEB-80BE-49230D249B63}" srcOrd="0" destOrd="0" presId="urn:microsoft.com/office/officeart/2005/8/layout/hierarchy4"/>
    <dgm:cxn modelId="{0DCC2DDD-B408-4A95-9550-DD12E1AE3FB7}" type="presParOf" srcId="{05BAE430-0C74-4AEB-80BE-49230D249B63}" destId="{9445868C-F4A0-4876-B5D7-03CBA1E73487}" srcOrd="0" destOrd="0" presId="urn:microsoft.com/office/officeart/2005/8/layout/hierarchy4"/>
    <dgm:cxn modelId="{E4815F00-DA2D-4512-A52E-20187AD7A199}" type="presParOf" srcId="{05BAE430-0C74-4AEB-80BE-49230D249B63}" destId="{D9F7CDC9-D59E-4939-A732-71302C1CB80D}" srcOrd="1" destOrd="0" presId="urn:microsoft.com/office/officeart/2005/8/layout/hierarchy4"/>
    <dgm:cxn modelId="{FB3677E4-287A-4918-8B4A-AA0E850410BE}" type="presParOf" srcId="{05BAE430-0C74-4AEB-80BE-49230D249B63}" destId="{04BBFD12-F9A5-4E81-9B57-A1AAB292B04F}" srcOrd="2" destOrd="0" presId="urn:microsoft.com/office/officeart/2005/8/layout/hierarchy4"/>
    <dgm:cxn modelId="{E808FC54-5913-464E-B90F-47F65CA9B66A}" type="presParOf" srcId="{04BBFD12-F9A5-4E81-9B57-A1AAB292B04F}" destId="{F85F95D5-9ED4-46BE-AACA-16854D0DF342}" srcOrd="0" destOrd="0" presId="urn:microsoft.com/office/officeart/2005/8/layout/hierarchy4"/>
    <dgm:cxn modelId="{73F9A48A-87A5-4542-B453-8F085BE50E3B}" type="presParOf" srcId="{F85F95D5-9ED4-46BE-AACA-16854D0DF342}" destId="{8AFB375D-E227-4444-8218-F8241D7BF1E8}" srcOrd="0" destOrd="0" presId="urn:microsoft.com/office/officeart/2005/8/layout/hierarchy4"/>
    <dgm:cxn modelId="{87A79DD5-7045-4A75-8EC4-EC93ACEE2F88}" type="presParOf" srcId="{F85F95D5-9ED4-46BE-AACA-16854D0DF342}" destId="{027AAEBE-B3D1-4AAE-8788-B2C90A7092D0}" srcOrd="1" destOrd="0" presId="urn:microsoft.com/office/officeart/2005/8/layout/hierarchy4"/>
    <dgm:cxn modelId="{D5FC9718-F236-4C55-B0BA-200520682952}" type="presParOf" srcId="{F85F95D5-9ED4-46BE-AACA-16854D0DF342}" destId="{72C1FEEE-ACA1-454F-A10B-279F6B18E347}" srcOrd="2" destOrd="0" presId="urn:microsoft.com/office/officeart/2005/8/layout/hierarchy4"/>
    <dgm:cxn modelId="{2FC04779-0BA2-4AE8-808B-101FB52844AE}" type="presParOf" srcId="{72C1FEEE-ACA1-454F-A10B-279F6B18E347}" destId="{68318C63-B9AF-46B8-BD35-AF3329885212}" srcOrd="0" destOrd="0" presId="urn:microsoft.com/office/officeart/2005/8/layout/hierarchy4"/>
    <dgm:cxn modelId="{2EC7C156-5FA4-4C79-BC65-B04B4785EC9C}" type="presParOf" srcId="{68318C63-B9AF-46B8-BD35-AF3329885212}" destId="{9BF0B472-AFA3-467F-AFCE-3DD1ADF6F7D3}" srcOrd="0" destOrd="0" presId="urn:microsoft.com/office/officeart/2005/8/layout/hierarchy4"/>
    <dgm:cxn modelId="{30A77E33-C8F6-4D3E-916A-6DD52DCA89CD}" type="presParOf" srcId="{68318C63-B9AF-46B8-BD35-AF3329885212}" destId="{C71D2676-3D53-42E2-BE1F-AB47B50C9783}" srcOrd="1" destOrd="0" presId="urn:microsoft.com/office/officeart/2005/8/layout/hierarchy4"/>
    <dgm:cxn modelId="{C82D1FB7-4A3C-4245-8ECC-6924335EF10C}" type="presParOf" srcId="{72C1FEEE-ACA1-454F-A10B-279F6B18E347}" destId="{A67C993E-4831-45DA-9C42-C2D0218B12FF}" srcOrd="1" destOrd="0" presId="urn:microsoft.com/office/officeart/2005/8/layout/hierarchy4"/>
    <dgm:cxn modelId="{5F4E1FA1-708F-4691-920C-91E35440E793}" type="presParOf" srcId="{72C1FEEE-ACA1-454F-A10B-279F6B18E347}" destId="{3FD9970B-DF05-4E56-B537-DC0A4F665796}" srcOrd="2" destOrd="0" presId="urn:microsoft.com/office/officeart/2005/8/layout/hierarchy4"/>
    <dgm:cxn modelId="{EDB69F05-E385-4D4D-8CBD-D1FBED250168}" type="presParOf" srcId="{3FD9970B-DF05-4E56-B537-DC0A4F665796}" destId="{804BB60F-6FFE-4FD9-9270-F2916E5378D9}" srcOrd="0" destOrd="0" presId="urn:microsoft.com/office/officeart/2005/8/layout/hierarchy4"/>
    <dgm:cxn modelId="{E552E913-8ED2-4475-AFC4-C0B4F9417EBA}" type="presParOf" srcId="{3FD9970B-DF05-4E56-B537-DC0A4F665796}" destId="{242F677C-A076-4740-9FF5-02D6B1FFFB1D}" srcOrd="1" destOrd="0" presId="urn:microsoft.com/office/officeart/2005/8/layout/hierarchy4"/>
    <dgm:cxn modelId="{1A9657E2-3D1B-4B1D-B283-BB722BABFD98}" type="presParOf" srcId="{72C1FEEE-ACA1-454F-A10B-279F6B18E347}" destId="{717ACC1E-C478-42F7-A042-9DA8E1357802}" srcOrd="3" destOrd="0" presId="urn:microsoft.com/office/officeart/2005/8/layout/hierarchy4"/>
    <dgm:cxn modelId="{1DC5A6ED-8AE9-4131-B148-E1F956AA2751}" type="presParOf" srcId="{72C1FEEE-ACA1-454F-A10B-279F6B18E347}" destId="{6EB3D48C-2AC7-4443-9A4B-37EAAAB4E78B}" srcOrd="4" destOrd="0" presId="urn:microsoft.com/office/officeart/2005/8/layout/hierarchy4"/>
    <dgm:cxn modelId="{CEC8A880-F347-4F3E-AAAC-65DF69B79FF7}" type="presParOf" srcId="{6EB3D48C-2AC7-4443-9A4B-37EAAAB4E78B}" destId="{98ED6051-6218-470B-A184-E94E28F96F4E}" srcOrd="0" destOrd="0" presId="urn:microsoft.com/office/officeart/2005/8/layout/hierarchy4"/>
    <dgm:cxn modelId="{0B90C192-239E-4C46-9F5B-B1BD547DC1A2}" type="presParOf" srcId="{6EB3D48C-2AC7-4443-9A4B-37EAAAB4E78B}" destId="{6E4B6C91-9148-413C-B827-20EE3F933A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Processo de Avaliação de Capacidade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BBFD12-F9A5-4E81-9B57-A1AAB292B04F}" type="pres">
      <dgm:prSet presAssocID="{E68BCF31-7D5B-4B36-8C51-76BFE4A67ECA}" presName="horzOne" presStyleCnt="0"/>
      <dgm:spPr/>
    </dgm:pt>
  </dgm:ptLst>
  <dgm:cxnLst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B5067E56-F961-4C25-8C1C-F88F4E77BBE7}" type="presOf" srcId="{E68BCF31-7D5B-4B36-8C51-76BFE4A67ECA}" destId="{9445868C-F4A0-4876-B5D7-03CBA1E73487}" srcOrd="0" destOrd="0" presId="urn:microsoft.com/office/officeart/2005/8/layout/hierarchy4"/>
    <dgm:cxn modelId="{85FCA5E4-33EA-45AE-8E23-BA96D7A92052}" type="presOf" srcId="{4B7AFAA9-C2C4-4511-9A77-486BA7AE86A9}" destId="{F2C5C55E-AAD5-46C7-B490-9EDB0EC9665F}" srcOrd="0" destOrd="0" presId="urn:microsoft.com/office/officeart/2005/8/layout/hierarchy4"/>
    <dgm:cxn modelId="{722B09FE-05C0-41C1-937C-C743314A7057}" type="presParOf" srcId="{F2C5C55E-AAD5-46C7-B490-9EDB0EC9665F}" destId="{05BAE430-0C74-4AEB-80BE-49230D249B63}" srcOrd="0" destOrd="0" presId="urn:microsoft.com/office/officeart/2005/8/layout/hierarchy4"/>
    <dgm:cxn modelId="{DD585EAD-9083-4FDA-A75B-AD0D158D43FB}" type="presParOf" srcId="{05BAE430-0C74-4AEB-80BE-49230D249B63}" destId="{9445868C-F4A0-4876-B5D7-03CBA1E73487}" srcOrd="0" destOrd="0" presId="urn:microsoft.com/office/officeart/2005/8/layout/hierarchy4"/>
    <dgm:cxn modelId="{E2A4DE37-4979-4A01-9987-8A1375588729}" type="presParOf" srcId="{05BAE430-0C74-4AEB-80BE-49230D249B63}" destId="{04BBFD12-F9A5-4E81-9B57-A1AAB292B04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err="1" smtClean="0"/>
            <a:t>Capacity</a:t>
          </a:r>
          <a:r>
            <a:rPr lang="pt-BR" sz="2400" dirty="0" smtClean="0"/>
            <a:t> </a:t>
          </a:r>
          <a:r>
            <a:rPr lang="pt-BR" sz="2400" dirty="0" err="1" smtClean="0"/>
            <a:t>Assesment</a:t>
          </a:r>
          <a:r>
            <a:rPr lang="pt-BR" sz="2400" dirty="0" smtClean="0"/>
            <a:t> </a:t>
          </a:r>
          <a:r>
            <a:rPr lang="pt-BR" sz="2400" dirty="0" err="1" smtClean="0"/>
            <a:t>Process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BBFD12-F9A5-4E81-9B57-A1AAB292B04F}" type="pres">
      <dgm:prSet presAssocID="{E68BCF31-7D5B-4B36-8C51-76BFE4A67ECA}" presName="horzOne" presStyleCnt="0"/>
      <dgm:spPr/>
    </dgm:pt>
  </dgm:ptLst>
  <dgm:cxnLst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A9AED515-B15F-4D4B-988A-78BB9CB436AF}" type="presOf" srcId="{E68BCF31-7D5B-4B36-8C51-76BFE4A67ECA}" destId="{9445868C-F4A0-4876-B5D7-03CBA1E73487}" srcOrd="0" destOrd="0" presId="urn:microsoft.com/office/officeart/2005/8/layout/hierarchy4"/>
    <dgm:cxn modelId="{F399B020-070D-423A-9794-6F8F788E7F5A}" type="presOf" srcId="{4B7AFAA9-C2C4-4511-9A77-486BA7AE86A9}" destId="{F2C5C55E-AAD5-46C7-B490-9EDB0EC9665F}" srcOrd="0" destOrd="0" presId="urn:microsoft.com/office/officeart/2005/8/layout/hierarchy4"/>
    <dgm:cxn modelId="{432B818E-F90C-4B78-A33A-D956FC047FBE}" type="presParOf" srcId="{F2C5C55E-AAD5-46C7-B490-9EDB0EC9665F}" destId="{05BAE430-0C74-4AEB-80BE-49230D249B63}" srcOrd="0" destOrd="0" presId="urn:microsoft.com/office/officeart/2005/8/layout/hierarchy4"/>
    <dgm:cxn modelId="{61E9C86A-9840-4E1B-8F6C-A341C430F9E5}" type="presParOf" srcId="{05BAE430-0C74-4AEB-80BE-49230D249B63}" destId="{9445868C-F4A0-4876-B5D7-03CBA1E73487}" srcOrd="0" destOrd="0" presId="urn:microsoft.com/office/officeart/2005/8/layout/hierarchy4"/>
    <dgm:cxn modelId="{02166CF2-3753-4602-AB07-6D4E9A8A7057}" type="presParOf" srcId="{05BAE430-0C74-4AEB-80BE-49230D249B63}" destId="{04BBFD12-F9A5-4E81-9B57-A1AAB292B04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531" y="0"/>
          <a:ext cx="2911260" cy="548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Motor </a:t>
          </a:r>
          <a:r>
            <a:rPr lang="pt-BR" sz="2400" kern="1200" smtClean="0"/>
            <a:t>de Heurísticas</a:t>
          </a:r>
          <a:endParaRPr lang="pt-BR" sz="2400" kern="1200" dirty="0"/>
        </a:p>
      </dsp:txBody>
      <dsp:txXfrm>
        <a:off x="16605" y="16074"/>
        <a:ext cx="2879112" cy="516660"/>
      </dsp:txXfrm>
    </dsp:sp>
    <dsp:sp modelId="{8AFB375D-E227-4444-8218-F8241D7BF1E8}">
      <dsp:nvSpPr>
        <dsp:cNvPr id="0" name=""/>
        <dsp:cNvSpPr/>
      </dsp:nvSpPr>
      <dsp:spPr>
        <a:xfrm>
          <a:off x="3372" y="600953"/>
          <a:ext cx="2905577" cy="548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Framework</a:t>
          </a:r>
          <a:endParaRPr lang="pt-BR" sz="2800" kern="1200" dirty="0"/>
        </a:p>
      </dsp:txBody>
      <dsp:txXfrm>
        <a:off x="19446" y="617027"/>
        <a:ext cx="2873429" cy="516660"/>
      </dsp:txXfrm>
    </dsp:sp>
    <dsp:sp modelId="{9BF0B472-AFA3-467F-AFCE-3DD1ADF6F7D3}">
      <dsp:nvSpPr>
        <dsp:cNvPr id="0" name=""/>
        <dsp:cNvSpPr/>
      </dsp:nvSpPr>
      <dsp:spPr>
        <a:xfrm>
          <a:off x="3372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01</a:t>
          </a:r>
          <a:endParaRPr lang="pt-BR" sz="1800" kern="1200" dirty="0"/>
        </a:p>
      </dsp:txBody>
      <dsp:txXfrm>
        <a:off x="19446" y="1216961"/>
        <a:ext cx="1172800" cy="516660"/>
      </dsp:txXfrm>
    </dsp:sp>
    <dsp:sp modelId="{804BB60F-6FFE-4FD9-9270-F2916E5378D9}">
      <dsp:nvSpPr>
        <dsp:cNvPr id="0" name=""/>
        <dsp:cNvSpPr/>
      </dsp:nvSpPr>
      <dsp:spPr>
        <a:xfrm>
          <a:off x="1258929" y="1367818"/>
          <a:ext cx="394464" cy="2149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...</a:t>
          </a:r>
          <a:endParaRPr lang="pt-BR" sz="2000" kern="1200" dirty="0"/>
        </a:p>
      </dsp:txBody>
      <dsp:txXfrm>
        <a:off x="1265225" y="1374114"/>
        <a:ext cx="381872" cy="202354"/>
      </dsp:txXfrm>
    </dsp:sp>
    <dsp:sp modelId="{98ED6051-6218-470B-A184-E94E28F96F4E}">
      <dsp:nvSpPr>
        <dsp:cNvPr id="0" name=""/>
        <dsp:cNvSpPr/>
      </dsp:nvSpPr>
      <dsp:spPr>
        <a:xfrm>
          <a:off x="1704001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N</a:t>
          </a:r>
          <a:endParaRPr lang="pt-BR" sz="1800" kern="1200" dirty="0"/>
        </a:p>
      </dsp:txBody>
      <dsp:txXfrm>
        <a:off x="1720075" y="1216961"/>
        <a:ext cx="1172800" cy="516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531" y="0"/>
          <a:ext cx="2911260" cy="548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Motor de Estratégias</a:t>
          </a:r>
          <a:endParaRPr lang="pt-BR" sz="2400" kern="1200" dirty="0"/>
        </a:p>
      </dsp:txBody>
      <dsp:txXfrm>
        <a:off x="16605" y="16074"/>
        <a:ext cx="2879112" cy="516660"/>
      </dsp:txXfrm>
    </dsp:sp>
    <dsp:sp modelId="{8AFB375D-E227-4444-8218-F8241D7BF1E8}">
      <dsp:nvSpPr>
        <dsp:cNvPr id="0" name=""/>
        <dsp:cNvSpPr/>
      </dsp:nvSpPr>
      <dsp:spPr>
        <a:xfrm>
          <a:off x="3372" y="600953"/>
          <a:ext cx="2905577" cy="548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Framework</a:t>
          </a:r>
          <a:endParaRPr lang="pt-BR" sz="2800" kern="1200" dirty="0"/>
        </a:p>
      </dsp:txBody>
      <dsp:txXfrm>
        <a:off x="19446" y="617027"/>
        <a:ext cx="2873429" cy="516660"/>
      </dsp:txXfrm>
    </dsp:sp>
    <dsp:sp modelId="{9BF0B472-AFA3-467F-AFCE-3DD1ADF6F7D3}">
      <dsp:nvSpPr>
        <dsp:cNvPr id="0" name=""/>
        <dsp:cNvSpPr/>
      </dsp:nvSpPr>
      <dsp:spPr>
        <a:xfrm>
          <a:off x="3372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01</a:t>
          </a:r>
          <a:endParaRPr lang="pt-BR" sz="1800" kern="1200" dirty="0"/>
        </a:p>
      </dsp:txBody>
      <dsp:txXfrm>
        <a:off x="19446" y="1216961"/>
        <a:ext cx="1172800" cy="516660"/>
      </dsp:txXfrm>
    </dsp:sp>
    <dsp:sp modelId="{804BB60F-6FFE-4FD9-9270-F2916E5378D9}">
      <dsp:nvSpPr>
        <dsp:cNvPr id="0" name=""/>
        <dsp:cNvSpPr/>
      </dsp:nvSpPr>
      <dsp:spPr>
        <a:xfrm>
          <a:off x="1258929" y="1367818"/>
          <a:ext cx="394464" cy="2149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...</a:t>
          </a:r>
          <a:endParaRPr lang="pt-BR" sz="2000" kern="1200" dirty="0"/>
        </a:p>
      </dsp:txBody>
      <dsp:txXfrm>
        <a:off x="1265225" y="1374114"/>
        <a:ext cx="381872" cy="202354"/>
      </dsp:txXfrm>
    </dsp:sp>
    <dsp:sp modelId="{98ED6051-6218-470B-A184-E94E28F96F4E}">
      <dsp:nvSpPr>
        <dsp:cNvPr id="0" name=""/>
        <dsp:cNvSpPr/>
      </dsp:nvSpPr>
      <dsp:spPr>
        <a:xfrm>
          <a:off x="1704001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N</a:t>
          </a:r>
          <a:endParaRPr lang="pt-BR" sz="1800" kern="1200" dirty="0"/>
        </a:p>
      </dsp:txBody>
      <dsp:txXfrm>
        <a:off x="1720075" y="1216961"/>
        <a:ext cx="1172800" cy="516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1422" y="0"/>
          <a:ext cx="2909478" cy="104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Processo de Avaliação de Capacidade</a:t>
          </a:r>
          <a:endParaRPr lang="pt-BR" sz="2400" kern="1200" dirty="0"/>
        </a:p>
      </dsp:txBody>
      <dsp:txXfrm>
        <a:off x="32169" y="30747"/>
        <a:ext cx="2847984" cy="988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0" y="0"/>
          <a:ext cx="2912323" cy="104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Capacity</a:t>
          </a:r>
          <a:r>
            <a:rPr lang="pt-BR" sz="2400" kern="1200" dirty="0" smtClean="0"/>
            <a:t> </a:t>
          </a:r>
          <a:r>
            <a:rPr lang="pt-BR" sz="2400" kern="1200" dirty="0" err="1" smtClean="0"/>
            <a:t>Assesment</a:t>
          </a:r>
          <a:r>
            <a:rPr lang="pt-BR" sz="2400" kern="1200" dirty="0" smtClean="0"/>
            <a:t> </a:t>
          </a:r>
          <a:r>
            <a:rPr lang="pt-BR" sz="2400" kern="1200" dirty="0" err="1" smtClean="0"/>
            <a:t>Process</a:t>
          </a:r>
          <a:endParaRPr lang="pt-BR" sz="2400" kern="1200" dirty="0"/>
        </a:p>
      </dsp:txBody>
      <dsp:txXfrm>
        <a:off x="30747" y="30747"/>
        <a:ext cx="2850829" cy="98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8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96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18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74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2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46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2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6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7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7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94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C76F-EB2F-4A40-9717-D29568F0D7D1}" type="datetimeFigureOut">
              <a:rPr lang="pt-BR" smtClean="0"/>
              <a:t>13/01/2015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4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2820567" y="2827563"/>
            <a:ext cx="3194161" cy="2009230"/>
          </a:xfrm>
          <a:prstGeom prst="roundRect">
            <a:avLst>
              <a:gd name="adj" fmla="val 542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011112331"/>
              </p:ext>
            </p:extLst>
          </p:nvPr>
        </p:nvGraphicFramePr>
        <p:xfrm>
          <a:off x="2961486" y="2955301"/>
          <a:ext cx="2912323" cy="175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41412" y="2829083"/>
            <a:ext cx="2218677" cy="2009230"/>
            <a:chOff x="467543" y="2541051"/>
            <a:chExt cx="2218677" cy="2009230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467543" y="2541051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387458" y="2636912"/>
              <a:ext cx="271270" cy="1800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Entrada</a:t>
              </a:r>
              <a:endParaRPr lang="pt-BR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60329" y="2638655"/>
              <a:ext cx="1779423" cy="1814022"/>
              <a:chOff x="200289" y="2636911"/>
              <a:chExt cx="1779423" cy="1814022"/>
            </a:xfrm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209655" y="2636911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Cenários de Teste</a:t>
                </a:r>
                <a:endParaRPr lang="pt-BR" sz="1600" dirty="0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209622" y="3116965"/>
                <a:ext cx="1761155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Métricas de Desempenho</a:t>
                </a:r>
                <a:endParaRPr lang="pt-BR" sz="1400" dirty="0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200289" y="3597019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Cargas de Trabalho</a:t>
                </a:r>
                <a:endParaRPr lang="pt-BR" sz="1400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200289" y="4077072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Parâmetros de Aceitação</a:t>
                </a:r>
                <a:endParaRPr lang="pt-BR" sz="1400" dirty="0"/>
              </a:p>
            </p:txBody>
          </p:sp>
        </p:grpSp>
      </p:grpSp>
      <p:sp>
        <p:nvSpPr>
          <p:cNvPr id="23" name="Seta para a direita 22"/>
          <p:cNvSpPr/>
          <p:nvPr/>
        </p:nvSpPr>
        <p:spPr>
          <a:xfrm>
            <a:off x="2408418" y="3656255"/>
            <a:ext cx="360631" cy="3488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820567" y="404664"/>
            <a:ext cx="3194161" cy="515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/>
                </a:solidFill>
              </a:rPr>
              <a:t>Execução Automatizada de Testes</a:t>
            </a: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26" name="Seta para a direita 25"/>
          <p:cNvSpPr/>
          <p:nvPr/>
        </p:nvSpPr>
        <p:spPr>
          <a:xfrm rot="16200000">
            <a:off x="2026567" y="1739304"/>
            <a:ext cx="1814363" cy="2560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Seta para baixo 26"/>
          <p:cNvSpPr/>
          <p:nvPr/>
        </p:nvSpPr>
        <p:spPr>
          <a:xfrm>
            <a:off x="4278704" y="98878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74" name="Grupo 73"/>
          <p:cNvGrpSpPr/>
          <p:nvPr/>
        </p:nvGrpSpPr>
        <p:grpSpPr>
          <a:xfrm>
            <a:off x="3085911" y="1461732"/>
            <a:ext cx="2928817" cy="824299"/>
            <a:chOff x="3515390" y="1167162"/>
            <a:chExt cx="2928817" cy="824299"/>
          </a:xfrm>
        </p:grpSpPr>
        <p:sp>
          <p:nvSpPr>
            <p:cNvPr id="65" name="Retângulo de cantos arredondados 64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3558016" y="1233327"/>
              <a:ext cx="2843563" cy="430334"/>
              <a:chOff x="3575193" y="1252015"/>
              <a:chExt cx="2843563" cy="430334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3575193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Resultado Execução</a:t>
                </a:r>
                <a:endParaRPr lang="pt-BR" sz="1200" dirty="0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5508104" y="1252015"/>
                <a:ext cx="910652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Memória</a:t>
                </a:r>
                <a:endParaRPr lang="pt-BR" sz="1200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>
                <a:off x="4541649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CPU</a:t>
                </a:r>
                <a:endParaRPr lang="pt-BR" sz="1200" dirty="0"/>
              </a:p>
            </p:txBody>
          </p:sp>
        </p:grpSp>
        <p:sp>
          <p:nvSpPr>
            <p:cNvPr id="69" name="Retângulo de cantos arredondados 68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Execução</a:t>
              </a:r>
              <a:endParaRPr lang="pt-BR" dirty="0"/>
            </a:p>
          </p:txBody>
        </p:sp>
      </p:grpSp>
      <p:sp>
        <p:nvSpPr>
          <p:cNvPr id="71" name="Seta para baixo 70"/>
          <p:cNvSpPr/>
          <p:nvPr/>
        </p:nvSpPr>
        <p:spPr>
          <a:xfrm>
            <a:off x="4281005" y="2335625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75" name="Seta para baixo 74"/>
          <p:cNvSpPr/>
          <p:nvPr/>
        </p:nvSpPr>
        <p:spPr>
          <a:xfrm>
            <a:off x="4146032" y="488186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4" name="Grupo 23"/>
          <p:cNvGrpSpPr/>
          <p:nvPr/>
        </p:nvGrpSpPr>
        <p:grpSpPr>
          <a:xfrm>
            <a:off x="2805710" y="5341005"/>
            <a:ext cx="3184896" cy="824299"/>
            <a:chOff x="3515390" y="1167162"/>
            <a:chExt cx="2928817" cy="824299"/>
          </a:xfrm>
        </p:grpSpPr>
        <p:sp>
          <p:nvSpPr>
            <p:cNvPr id="28" name="Retângulo de cantos arredondados 27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592944" y="1233327"/>
              <a:ext cx="2787320" cy="4303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Planilha Desempenho Preenchida</a:t>
              </a:r>
              <a:endParaRPr lang="pt-BR" sz="1600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Resultados Intermediários</a:t>
              </a:r>
              <a:endParaRPr lang="pt-BR" sz="20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779719" y="2827563"/>
            <a:ext cx="2218677" cy="2009230"/>
            <a:chOff x="6745811" y="2829083"/>
            <a:chExt cx="2218677" cy="200923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6745811" y="2829083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790867" y="2978507"/>
              <a:ext cx="301413" cy="171038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Dados de Saída</a:t>
              </a:r>
              <a:endParaRPr lang="pt-BR" sz="20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22423" y="3447110"/>
              <a:ext cx="1770057" cy="7731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Configuração de Menor Custo Identificada</a:t>
              </a:r>
              <a:endParaRPr lang="pt-BR" dirty="0"/>
            </a:p>
          </p:txBody>
        </p:sp>
      </p:grpSp>
      <p:sp>
        <p:nvSpPr>
          <p:cNvPr id="3" name="Seta para a direita 2"/>
          <p:cNvSpPr/>
          <p:nvPr/>
        </p:nvSpPr>
        <p:spPr>
          <a:xfrm>
            <a:off x="6071468" y="3392493"/>
            <a:ext cx="661643" cy="87937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9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2820567" y="2827563"/>
            <a:ext cx="3194161" cy="2009230"/>
          </a:xfrm>
          <a:prstGeom prst="roundRect">
            <a:avLst>
              <a:gd name="adj" fmla="val 542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89761912"/>
              </p:ext>
            </p:extLst>
          </p:nvPr>
        </p:nvGraphicFramePr>
        <p:xfrm>
          <a:off x="2961486" y="2955301"/>
          <a:ext cx="2912323" cy="175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41412" y="2829083"/>
            <a:ext cx="2218677" cy="2009230"/>
            <a:chOff x="467543" y="2541051"/>
            <a:chExt cx="2218677" cy="2009230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467543" y="2541051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387458" y="2636912"/>
              <a:ext cx="271270" cy="1800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Entrada</a:t>
              </a:r>
              <a:endParaRPr lang="pt-BR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60329" y="2638655"/>
              <a:ext cx="1779423" cy="1814022"/>
              <a:chOff x="200289" y="2636911"/>
              <a:chExt cx="1779423" cy="1814022"/>
            </a:xfrm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209655" y="2636911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Cenários de Teste</a:t>
                </a:r>
                <a:endParaRPr lang="pt-BR" sz="1600" dirty="0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209622" y="3116965"/>
                <a:ext cx="1761155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Métricas de Desempenho</a:t>
                </a:r>
                <a:endParaRPr lang="pt-BR" sz="1400" dirty="0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200289" y="3597019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Cargas de Trabalho</a:t>
                </a:r>
                <a:endParaRPr lang="pt-BR" sz="1400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200289" y="4077072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Parâmetros de Aceitação</a:t>
                </a:r>
                <a:endParaRPr lang="pt-BR" sz="1400" dirty="0"/>
              </a:p>
            </p:txBody>
          </p:sp>
        </p:grpSp>
      </p:grpSp>
      <p:sp>
        <p:nvSpPr>
          <p:cNvPr id="23" name="Seta para a direita 22"/>
          <p:cNvSpPr/>
          <p:nvPr/>
        </p:nvSpPr>
        <p:spPr>
          <a:xfrm>
            <a:off x="2408418" y="3656255"/>
            <a:ext cx="360631" cy="3488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820567" y="404664"/>
            <a:ext cx="3194161" cy="515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/>
                </a:solidFill>
              </a:rPr>
              <a:t>Execução Automatizada de Testes</a:t>
            </a: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26" name="Seta para a direita 25"/>
          <p:cNvSpPr/>
          <p:nvPr/>
        </p:nvSpPr>
        <p:spPr>
          <a:xfrm rot="16200000">
            <a:off x="2026567" y="1739304"/>
            <a:ext cx="1814363" cy="2560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Seta para baixo 26"/>
          <p:cNvSpPr/>
          <p:nvPr/>
        </p:nvSpPr>
        <p:spPr>
          <a:xfrm>
            <a:off x="4278704" y="98878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74" name="Grupo 73"/>
          <p:cNvGrpSpPr/>
          <p:nvPr/>
        </p:nvGrpSpPr>
        <p:grpSpPr>
          <a:xfrm>
            <a:off x="3085911" y="1461732"/>
            <a:ext cx="2928817" cy="824299"/>
            <a:chOff x="3515390" y="1167162"/>
            <a:chExt cx="2928817" cy="824299"/>
          </a:xfrm>
        </p:grpSpPr>
        <p:sp>
          <p:nvSpPr>
            <p:cNvPr id="65" name="Retângulo de cantos arredondados 64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3558016" y="1233327"/>
              <a:ext cx="2843563" cy="430334"/>
              <a:chOff x="3575193" y="1252015"/>
              <a:chExt cx="2843563" cy="430334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3575193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Resultado Execução</a:t>
                </a:r>
                <a:endParaRPr lang="pt-BR" sz="1200" dirty="0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5508104" y="1252015"/>
                <a:ext cx="910652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Memória</a:t>
                </a:r>
                <a:endParaRPr lang="pt-BR" sz="1200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>
                <a:off x="4541649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CPU</a:t>
                </a:r>
                <a:endParaRPr lang="pt-BR" sz="1200" dirty="0"/>
              </a:p>
            </p:txBody>
          </p:sp>
        </p:grpSp>
        <p:sp>
          <p:nvSpPr>
            <p:cNvPr id="69" name="Retângulo de cantos arredondados 68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Execução</a:t>
              </a:r>
              <a:endParaRPr lang="pt-BR" dirty="0"/>
            </a:p>
          </p:txBody>
        </p:sp>
      </p:grpSp>
      <p:sp>
        <p:nvSpPr>
          <p:cNvPr id="71" name="Seta para baixo 70"/>
          <p:cNvSpPr/>
          <p:nvPr/>
        </p:nvSpPr>
        <p:spPr>
          <a:xfrm>
            <a:off x="4281005" y="2335625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75" name="Seta para baixo 74"/>
          <p:cNvSpPr/>
          <p:nvPr/>
        </p:nvSpPr>
        <p:spPr>
          <a:xfrm>
            <a:off x="4146032" y="488186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4" name="Grupo 23"/>
          <p:cNvGrpSpPr/>
          <p:nvPr/>
        </p:nvGrpSpPr>
        <p:grpSpPr>
          <a:xfrm>
            <a:off x="2805710" y="5341005"/>
            <a:ext cx="3184896" cy="824299"/>
            <a:chOff x="3515390" y="1167162"/>
            <a:chExt cx="2928817" cy="824299"/>
          </a:xfrm>
        </p:grpSpPr>
        <p:sp>
          <p:nvSpPr>
            <p:cNvPr id="28" name="Retângulo de cantos arredondados 27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592944" y="1233327"/>
              <a:ext cx="2787320" cy="4303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Planilha Desempenho Preenchida</a:t>
              </a:r>
              <a:endParaRPr lang="pt-BR" sz="1600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Resultados Intermediários</a:t>
              </a:r>
              <a:endParaRPr lang="pt-BR" sz="20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779719" y="2827563"/>
            <a:ext cx="2218677" cy="2009230"/>
            <a:chOff x="6745811" y="2829083"/>
            <a:chExt cx="2218677" cy="200923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6745811" y="2829083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790867" y="2978507"/>
              <a:ext cx="301413" cy="171038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Dados de Saída</a:t>
              </a:r>
              <a:endParaRPr lang="pt-BR" sz="20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22423" y="3447110"/>
              <a:ext cx="1770057" cy="7731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Configuração de Menor Custo Identificada</a:t>
              </a:r>
              <a:endParaRPr lang="pt-BR" dirty="0"/>
            </a:p>
          </p:txBody>
        </p:sp>
      </p:grpSp>
      <p:sp>
        <p:nvSpPr>
          <p:cNvPr id="3" name="Seta para a direita 2"/>
          <p:cNvSpPr/>
          <p:nvPr/>
        </p:nvSpPr>
        <p:spPr>
          <a:xfrm>
            <a:off x="6071468" y="3392493"/>
            <a:ext cx="661643" cy="87937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41412" y="1052736"/>
            <a:ext cx="8856984" cy="4433649"/>
            <a:chOff x="141412" y="1052736"/>
            <a:chExt cx="8856984" cy="4433649"/>
          </a:xfrm>
        </p:grpSpPr>
        <p:grpSp>
          <p:nvGrpSpPr>
            <p:cNvPr id="2" name="Grupo 1"/>
            <p:cNvGrpSpPr/>
            <p:nvPr/>
          </p:nvGrpSpPr>
          <p:grpSpPr>
            <a:xfrm>
              <a:off x="141412" y="1052736"/>
              <a:ext cx="8856984" cy="4433649"/>
              <a:chOff x="141412" y="1052736"/>
              <a:chExt cx="8856984" cy="443364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2820567" y="3475635"/>
                <a:ext cx="3194161" cy="2009230"/>
              </a:xfrm>
              <a:prstGeom prst="roundRect">
                <a:avLst>
                  <a:gd name="adj" fmla="val 5424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/>
              </a:p>
            </p:txBody>
          </p:sp>
          <p:graphicFrame>
            <p:nvGraphicFramePr>
              <p:cNvPr id="4" name="Diagrama 3"/>
              <p:cNvGraphicFramePr/>
              <p:nvPr>
                <p:extLst>
                  <p:ext uri="{D42A27DB-BD31-4B8C-83A1-F6EECF244321}">
                    <p14:modId xmlns:p14="http://schemas.microsoft.com/office/powerpoint/2010/main" val="4218196894"/>
                  </p:ext>
                </p:extLst>
              </p:nvPr>
            </p:nvGraphicFramePr>
            <p:xfrm>
              <a:off x="2961486" y="3603373"/>
              <a:ext cx="2912323" cy="10497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3" name="Seta para a direita 22"/>
              <p:cNvSpPr/>
              <p:nvPr/>
            </p:nvSpPr>
            <p:spPr>
              <a:xfrm>
                <a:off x="2408418" y="4304327"/>
                <a:ext cx="360631" cy="348810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2820567" y="1052736"/>
                <a:ext cx="3194161" cy="51518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2"/>
                    </a:solidFill>
                  </a:rPr>
                  <a:t>Execução Automatizada de Testes</a:t>
                </a:r>
                <a:endParaRPr lang="pt-BR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Seta para a direita 25"/>
              <p:cNvSpPr/>
              <p:nvPr/>
            </p:nvSpPr>
            <p:spPr>
              <a:xfrm rot="16200000">
                <a:off x="2026567" y="2387376"/>
                <a:ext cx="1814363" cy="256078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27" name="Seta para baixo 26"/>
              <p:cNvSpPr/>
              <p:nvPr/>
            </p:nvSpPr>
            <p:spPr>
              <a:xfrm>
                <a:off x="4278704" y="1636852"/>
                <a:ext cx="543230" cy="423358"/>
              </a:xfrm>
              <a:prstGeom prst="down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3085911" y="2109804"/>
                <a:ext cx="2928817" cy="824299"/>
                <a:chOff x="3085911" y="2109804"/>
                <a:chExt cx="2928817" cy="824299"/>
              </a:xfrm>
            </p:grpSpPr>
            <p:sp>
              <p:nvSpPr>
                <p:cNvPr id="65" name="Retângulo de cantos arredondados 64"/>
                <p:cNvSpPr/>
                <p:nvPr/>
              </p:nvSpPr>
              <p:spPr>
                <a:xfrm rot="5400000">
                  <a:off x="4138170" y="1057545"/>
                  <a:ext cx="824299" cy="2928817"/>
                </a:xfrm>
                <a:prstGeom prst="roundRect">
                  <a:avLst>
                    <a:gd name="adj" fmla="val 10075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pt-BR" sz="1200" dirty="0"/>
                </a:p>
              </p:txBody>
            </p:sp>
            <p:sp>
              <p:nvSpPr>
                <p:cNvPr id="66" name="Retângulo de cantos arredondados 65"/>
                <p:cNvSpPr/>
                <p:nvPr/>
              </p:nvSpPr>
              <p:spPr>
                <a:xfrm>
                  <a:off x="3128537" y="2175969"/>
                  <a:ext cx="2822247" cy="43033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 smtClean="0"/>
                    <a:t>Valor obtido para a Métrica de Desempenho especificada</a:t>
                  </a:r>
                  <a:endParaRPr lang="pt-BR" sz="1400" dirty="0"/>
                </a:p>
              </p:txBody>
            </p:sp>
            <p:sp>
              <p:nvSpPr>
                <p:cNvPr id="69" name="Retângulo de cantos arredondados 68"/>
                <p:cNvSpPr/>
                <p:nvPr/>
              </p:nvSpPr>
              <p:spPr>
                <a:xfrm rot="5400000">
                  <a:off x="4390507" y="1373827"/>
                  <a:ext cx="309111" cy="2811442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pt-BR" dirty="0" smtClean="0"/>
                    <a:t>Dados de Execução</a:t>
                  </a:r>
                  <a:endParaRPr lang="pt-BR" dirty="0"/>
                </a:p>
              </p:txBody>
            </p:sp>
          </p:grpSp>
          <p:sp>
            <p:nvSpPr>
              <p:cNvPr id="71" name="Seta para baixo 70"/>
              <p:cNvSpPr/>
              <p:nvPr/>
            </p:nvSpPr>
            <p:spPr>
              <a:xfrm>
                <a:off x="4281005" y="2983697"/>
                <a:ext cx="543230" cy="423358"/>
              </a:xfrm>
              <a:prstGeom prst="down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6779719" y="3475635"/>
                <a:ext cx="2218677" cy="2009230"/>
                <a:chOff x="6745811" y="2829083"/>
                <a:chExt cx="2218677" cy="2009230"/>
              </a:xfrm>
            </p:grpSpPr>
            <p:sp>
              <p:nvSpPr>
                <p:cNvPr id="36" name="Retângulo de cantos arredondados 35"/>
                <p:cNvSpPr/>
                <p:nvPr/>
              </p:nvSpPr>
              <p:spPr>
                <a:xfrm>
                  <a:off x="6745811" y="2829083"/>
                  <a:ext cx="2218677" cy="2009230"/>
                </a:xfrm>
                <a:prstGeom prst="roundRect">
                  <a:avLst>
                    <a:gd name="adj" fmla="val 4399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7" name="Retângulo de cantos arredondados 36"/>
                <p:cNvSpPr/>
                <p:nvPr/>
              </p:nvSpPr>
              <p:spPr>
                <a:xfrm>
                  <a:off x="6790867" y="2978507"/>
                  <a:ext cx="301413" cy="1710383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pt-BR" sz="2000" dirty="0" smtClean="0"/>
                    <a:t>Dados de Saída</a:t>
                  </a:r>
                  <a:endParaRPr lang="pt-BR" sz="2000" dirty="0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7122423" y="2926464"/>
                  <a:ext cx="1770057" cy="1800200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Lista de Configurações Capazes de Executar a Aplicação</a:t>
                  </a:r>
                  <a:endParaRPr lang="pt-BR" dirty="0"/>
                </a:p>
              </p:txBody>
            </p:sp>
          </p:grpSp>
          <p:sp>
            <p:nvSpPr>
              <p:cNvPr id="3" name="Seta para a direita 2"/>
              <p:cNvSpPr/>
              <p:nvPr/>
            </p:nvSpPr>
            <p:spPr>
              <a:xfrm>
                <a:off x="6071468" y="4040565"/>
                <a:ext cx="661643" cy="879370"/>
              </a:xfrm>
              <a:prstGeom prst="rightArrow">
                <a:avLst/>
              </a:prstGeom>
              <a:solidFill>
                <a:srgbClr val="92D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141412" y="3477155"/>
                <a:ext cx="2218677" cy="2009230"/>
                <a:chOff x="141412" y="3477155"/>
                <a:chExt cx="2218677" cy="2009230"/>
              </a:xfrm>
            </p:grpSpPr>
            <p:grpSp>
              <p:nvGrpSpPr>
                <p:cNvPr id="15" name="Grupo 14"/>
                <p:cNvGrpSpPr/>
                <p:nvPr/>
              </p:nvGrpSpPr>
              <p:grpSpPr>
                <a:xfrm>
                  <a:off x="141412" y="3477155"/>
                  <a:ext cx="2218677" cy="2009230"/>
                  <a:chOff x="141412" y="3477155"/>
                  <a:chExt cx="2218677" cy="2009230"/>
                </a:xfrm>
              </p:grpSpPr>
              <p:sp>
                <p:nvSpPr>
                  <p:cNvPr id="76" name="Retângulo de cantos arredondados 75"/>
                  <p:cNvSpPr/>
                  <p:nvPr/>
                </p:nvSpPr>
                <p:spPr>
                  <a:xfrm>
                    <a:off x="141412" y="3477155"/>
                    <a:ext cx="2218677" cy="2009230"/>
                  </a:xfrm>
                  <a:prstGeom prst="roundRect">
                    <a:avLst>
                      <a:gd name="adj" fmla="val 4399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2061327" y="3573016"/>
                    <a:ext cx="271270" cy="18002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pt-BR" dirty="0" smtClean="0"/>
                      <a:t>Dados de Entrada</a:t>
                    </a:r>
                    <a:endParaRPr lang="pt-BR" dirty="0"/>
                  </a:p>
                </p:txBody>
              </p:sp>
            </p:grpSp>
            <p:grpSp>
              <p:nvGrpSpPr>
                <p:cNvPr id="18" name="Grupo 17"/>
                <p:cNvGrpSpPr/>
                <p:nvPr/>
              </p:nvGrpSpPr>
              <p:grpSpPr>
                <a:xfrm>
                  <a:off x="234198" y="3573016"/>
                  <a:ext cx="1778477" cy="1853662"/>
                  <a:chOff x="234198" y="3573016"/>
                  <a:chExt cx="1778477" cy="1853662"/>
                </a:xfrm>
              </p:grpSpPr>
              <p:sp>
                <p:nvSpPr>
                  <p:cNvPr id="45" name="Retângulo de cantos arredondados 44"/>
                  <p:cNvSpPr/>
                  <p:nvPr/>
                </p:nvSpPr>
                <p:spPr>
                  <a:xfrm>
                    <a:off x="243531" y="4499153"/>
                    <a:ext cx="1761155" cy="373861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Tipos de VM</a:t>
                    </a:r>
                    <a:endParaRPr lang="pt-BR" sz="1400" dirty="0"/>
                  </a:p>
                </p:txBody>
              </p:sp>
              <p:sp>
                <p:nvSpPr>
                  <p:cNvPr id="46" name="Retângulo de cantos arredondados 45"/>
                  <p:cNvSpPr/>
                  <p:nvPr/>
                </p:nvSpPr>
                <p:spPr>
                  <a:xfrm>
                    <a:off x="234198" y="4063251"/>
                    <a:ext cx="1770057" cy="373861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Cargas de Trabalho</a:t>
                    </a:r>
                    <a:endParaRPr lang="pt-BR" sz="1400" dirty="0"/>
                  </a:p>
                </p:txBody>
              </p:sp>
              <p:sp>
                <p:nvSpPr>
                  <p:cNvPr id="47" name="Retângulo de cantos arredondados 46"/>
                  <p:cNvSpPr/>
                  <p:nvPr/>
                </p:nvSpPr>
                <p:spPr>
                  <a:xfrm>
                    <a:off x="234198" y="3573016"/>
                    <a:ext cx="1770057" cy="418519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Valor de Referência (SLA)</a:t>
                    </a:r>
                    <a:endParaRPr lang="pt-BR" sz="1400" dirty="0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>
                    <a:off x="251520" y="4941168"/>
                    <a:ext cx="1761155" cy="485510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Número Máximo de Instâncias</a:t>
                    </a:r>
                    <a:endParaRPr lang="pt-BR" sz="1400" dirty="0"/>
                  </a:p>
                </p:txBody>
              </p:sp>
            </p:grpSp>
          </p:grpSp>
        </p:grpSp>
        <p:grpSp>
          <p:nvGrpSpPr>
            <p:cNvPr id="28" name="Grupo 27"/>
            <p:cNvGrpSpPr/>
            <p:nvPr/>
          </p:nvGrpSpPr>
          <p:grpSpPr>
            <a:xfrm>
              <a:off x="2962720" y="4824408"/>
              <a:ext cx="1204948" cy="548808"/>
              <a:chOff x="3372" y="1200887"/>
              <a:chExt cx="1204948" cy="548808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3372" y="1200887"/>
                <a:ext cx="1204948" cy="54880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Retângulo 37"/>
              <p:cNvSpPr/>
              <p:nvPr/>
            </p:nvSpPr>
            <p:spPr>
              <a:xfrm>
                <a:off x="19446" y="1216961"/>
                <a:ext cx="1172800" cy="5166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smtClean="0"/>
                  <a:t>Heurística 01</a:t>
                </a:r>
                <a:endParaRPr lang="pt-BR" sz="1800" kern="1200" dirty="0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4218277" y="4991339"/>
              <a:ext cx="394464" cy="214946"/>
              <a:chOff x="1258929" y="1367818"/>
              <a:chExt cx="394464" cy="214946"/>
            </a:xfrm>
          </p:grpSpPr>
          <p:sp>
            <p:nvSpPr>
              <p:cNvPr id="33" name="Retângulo de cantos arredondados 32"/>
              <p:cNvSpPr/>
              <p:nvPr/>
            </p:nvSpPr>
            <p:spPr>
              <a:xfrm>
                <a:off x="1258929" y="1367818"/>
                <a:ext cx="394464" cy="2149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etângulo 33"/>
              <p:cNvSpPr/>
              <p:nvPr/>
            </p:nvSpPr>
            <p:spPr>
              <a:xfrm>
                <a:off x="1265225" y="1374114"/>
                <a:ext cx="381872" cy="2023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 smtClean="0"/>
                  <a:t>...</a:t>
                </a:r>
                <a:endParaRPr lang="pt-BR" sz="2000" kern="1200" dirty="0"/>
              </a:p>
            </p:txBody>
          </p:sp>
        </p:grpSp>
        <p:grpSp>
          <p:nvGrpSpPr>
            <p:cNvPr id="30" name="Grupo 29"/>
            <p:cNvGrpSpPr/>
            <p:nvPr/>
          </p:nvGrpSpPr>
          <p:grpSpPr>
            <a:xfrm>
              <a:off x="4663349" y="4824408"/>
              <a:ext cx="1204948" cy="548808"/>
              <a:chOff x="1704001" y="1200887"/>
              <a:chExt cx="1204948" cy="548808"/>
            </a:xfrm>
          </p:grpSpPr>
          <p:sp>
            <p:nvSpPr>
              <p:cNvPr id="31" name="Retângulo de cantos arredondados 30"/>
              <p:cNvSpPr/>
              <p:nvPr/>
            </p:nvSpPr>
            <p:spPr>
              <a:xfrm>
                <a:off x="1704001" y="1200887"/>
                <a:ext cx="1204948" cy="54880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etângulo 31"/>
              <p:cNvSpPr/>
              <p:nvPr/>
            </p:nvSpPr>
            <p:spPr>
              <a:xfrm>
                <a:off x="1720075" y="1216961"/>
                <a:ext cx="1172800" cy="5166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smtClean="0"/>
                  <a:t>Heurística N</a:t>
                </a:r>
                <a:endParaRPr lang="pt-BR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6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41412" y="1052736"/>
            <a:ext cx="8856984" cy="4433649"/>
            <a:chOff x="141412" y="1052736"/>
            <a:chExt cx="8856984" cy="4433649"/>
          </a:xfrm>
        </p:grpSpPr>
        <p:grpSp>
          <p:nvGrpSpPr>
            <p:cNvPr id="2" name="Grupo 1"/>
            <p:cNvGrpSpPr/>
            <p:nvPr/>
          </p:nvGrpSpPr>
          <p:grpSpPr>
            <a:xfrm>
              <a:off x="141412" y="1052736"/>
              <a:ext cx="8856984" cy="4433649"/>
              <a:chOff x="141412" y="1052736"/>
              <a:chExt cx="8856984" cy="443364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2820567" y="3475635"/>
                <a:ext cx="3194161" cy="2009230"/>
              </a:xfrm>
              <a:prstGeom prst="roundRect">
                <a:avLst>
                  <a:gd name="adj" fmla="val 5424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/>
              </a:p>
            </p:txBody>
          </p:sp>
          <p:graphicFrame>
            <p:nvGraphicFramePr>
              <p:cNvPr id="4" name="Diagrama 3"/>
              <p:cNvGraphicFramePr/>
              <p:nvPr>
                <p:extLst>
                  <p:ext uri="{D42A27DB-BD31-4B8C-83A1-F6EECF244321}">
                    <p14:modId xmlns:p14="http://schemas.microsoft.com/office/powerpoint/2010/main" val="91123683"/>
                  </p:ext>
                </p:extLst>
              </p:nvPr>
            </p:nvGraphicFramePr>
            <p:xfrm>
              <a:off x="2961486" y="3603373"/>
              <a:ext cx="2912323" cy="10497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3" name="Seta para a direita 22"/>
              <p:cNvSpPr/>
              <p:nvPr/>
            </p:nvSpPr>
            <p:spPr>
              <a:xfrm>
                <a:off x="2408418" y="4304327"/>
                <a:ext cx="360631" cy="348810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2820567" y="1052736"/>
                <a:ext cx="3194161" cy="51518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 smtClean="0">
                    <a:solidFill>
                      <a:schemeClr val="tx2"/>
                    </a:solidFill>
                  </a:rPr>
                  <a:t>Automated</a:t>
                </a:r>
                <a:r>
                  <a:rPr lang="pt-BR" sz="1600" dirty="0" smtClean="0">
                    <a:solidFill>
                      <a:schemeClr val="tx2"/>
                    </a:solidFill>
                  </a:rPr>
                  <a:t> </a:t>
                </a:r>
                <a:r>
                  <a:rPr lang="pt-BR" sz="1600" dirty="0" err="1" smtClean="0">
                    <a:solidFill>
                      <a:schemeClr val="tx2"/>
                    </a:solidFill>
                  </a:rPr>
                  <a:t>Tests</a:t>
                </a:r>
                <a:r>
                  <a:rPr lang="pt-BR" sz="1600" dirty="0" smtClean="0">
                    <a:solidFill>
                      <a:schemeClr val="tx2"/>
                    </a:solidFill>
                  </a:rPr>
                  <a:t> </a:t>
                </a:r>
                <a:r>
                  <a:rPr lang="pt-BR" sz="1600" dirty="0" err="1" smtClean="0">
                    <a:solidFill>
                      <a:schemeClr val="tx2"/>
                    </a:solidFill>
                  </a:rPr>
                  <a:t>Execution</a:t>
                </a:r>
                <a:endParaRPr lang="pt-BR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Seta para a direita 25"/>
              <p:cNvSpPr/>
              <p:nvPr/>
            </p:nvSpPr>
            <p:spPr>
              <a:xfrm rot="16200000">
                <a:off x="2026567" y="2387376"/>
                <a:ext cx="1814363" cy="256078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27" name="Seta para baixo 26"/>
              <p:cNvSpPr/>
              <p:nvPr/>
            </p:nvSpPr>
            <p:spPr>
              <a:xfrm>
                <a:off x="4278704" y="1636852"/>
                <a:ext cx="543230" cy="423358"/>
              </a:xfrm>
              <a:prstGeom prst="down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3085911" y="2109804"/>
                <a:ext cx="2928817" cy="824299"/>
                <a:chOff x="3085911" y="2109804"/>
                <a:chExt cx="2928817" cy="824299"/>
              </a:xfrm>
            </p:grpSpPr>
            <p:sp>
              <p:nvSpPr>
                <p:cNvPr id="65" name="Retângulo de cantos arredondados 64"/>
                <p:cNvSpPr/>
                <p:nvPr/>
              </p:nvSpPr>
              <p:spPr>
                <a:xfrm rot="5400000">
                  <a:off x="4138170" y="1057545"/>
                  <a:ext cx="824299" cy="2928817"/>
                </a:xfrm>
                <a:prstGeom prst="roundRect">
                  <a:avLst>
                    <a:gd name="adj" fmla="val 10075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pt-BR" sz="1200" dirty="0"/>
                </a:p>
              </p:txBody>
            </p:sp>
            <p:sp>
              <p:nvSpPr>
                <p:cNvPr id="66" name="Retângulo de cantos arredondados 65"/>
                <p:cNvSpPr/>
                <p:nvPr/>
              </p:nvSpPr>
              <p:spPr>
                <a:xfrm>
                  <a:off x="3128537" y="2175969"/>
                  <a:ext cx="2822247" cy="43033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 err="1" smtClean="0"/>
                    <a:t>Returned</a:t>
                  </a:r>
                  <a:r>
                    <a:rPr lang="pt-BR" sz="1400" dirty="0"/>
                    <a:t> </a:t>
                  </a:r>
                  <a:r>
                    <a:rPr lang="pt-BR" sz="1400" dirty="0" err="1" smtClean="0"/>
                    <a:t>Value</a:t>
                  </a:r>
                  <a:r>
                    <a:rPr lang="pt-BR" sz="1400" dirty="0" smtClean="0"/>
                    <a:t> for </a:t>
                  </a:r>
                  <a:r>
                    <a:rPr lang="pt-BR" sz="1400" dirty="0" err="1" smtClean="0"/>
                    <a:t>the</a:t>
                  </a:r>
                  <a:r>
                    <a:rPr lang="pt-BR" sz="1400" dirty="0" smtClean="0"/>
                    <a:t> </a:t>
                  </a:r>
                  <a:r>
                    <a:rPr lang="pt-BR" sz="1400" dirty="0" err="1" smtClean="0"/>
                    <a:t>specified</a:t>
                  </a:r>
                  <a:r>
                    <a:rPr lang="pt-BR" sz="1400" dirty="0" smtClean="0"/>
                    <a:t> Performance </a:t>
                  </a:r>
                  <a:r>
                    <a:rPr lang="pt-BR" sz="1400" dirty="0" err="1" smtClean="0"/>
                    <a:t>Metric</a:t>
                  </a:r>
                  <a:endParaRPr lang="pt-BR" sz="1400" dirty="0"/>
                </a:p>
              </p:txBody>
            </p:sp>
            <p:sp>
              <p:nvSpPr>
                <p:cNvPr id="69" name="Retângulo de cantos arredondados 68"/>
                <p:cNvSpPr/>
                <p:nvPr/>
              </p:nvSpPr>
              <p:spPr>
                <a:xfrm rot="5400000">
                  <a:off x="4390507" y="1373827"/>
                  <a:ext cx="309111" cy="2811442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pt-BR" dirty="0" err="1" smtClean="0"/>
                    <a:t>Execution</a:t>
                  </a:r>
                  <a:r>
                    <a:rPr lang="pt-BR" dirty="0" smtClean="0"/>
                    <a:t> Data</a:t>
                  </a:r>
                  <a:endParaRPr lang="pt-BR" dirty="0"/>
                </a:p>
              </p:txBody>
            </p:sp>
          </p:grpSp>
          <p:sp>
            <p:nvSpPr>
              <p:cNvPr id="71" name="Seta para baixo 70"/>
              <p:cNvSpPr/>
              <p:nvPr/>
            </p:nvSpPr>
            <p:spPr>
              <a:xfrm>
                <a:off x="4281005" y="2983697"/>
                <a:ext cx="543230" cy="423358"/>
              </a:xfrm>
              <a:prstGeom prst="down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6779719" y="3475635"/>
                <a:ext cx="2218677" cy="2009230"/>
                <a:chOff x="6745811" y="2829083"/>
                <a:chExt cx="2218677" cy="2009230"/>
              </a:xfrm>
            </p:grpSpPr>
            <p:sp>
              <p:nvSpPr>
                <p:cNvPr id="36" name="Retângulo de cantos arredondados 35"/>
                <p:cNvSpPr/>
                <p:nvPr/>
              </p:nvSpPr>
              <p:spPr>
                <a:xfrm>
                  <a:off x="6745811" y="2829083"/>
                  <a:ext cx="2218677" cy="2009230"/>
                </a:xfrm>
                <a:prstGeom prst="roundRect">
                  <a:avLst>
                    <a:gd name="adj" fmla="val 4399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7" name="Retângulo de cantos arredondados 36"/>
                <p:cNvSpPr/>
                <p:nvPr/>
              </p:nvSpPr>
              <p:spPr>
                <a:xfrm>
                  <a:off x="6790867" y="2978507"/>
                  <a:ext cx="301413" cy="1710383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pt-BR" sz="2000" dirty="0" smtClean="0"/>
                    <a:t>Output Data</a:t>
                  </a:r>
                  <a:endParaRPr lang="pt-BR" sz="2000" dirty="0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7122423" y="2926464"/>
                  <a:ext cx="1770057" cy="1800200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err="1" smtClean="0"/>
                    <a:t>List</a:t>
                  </a:r>
                  <a:r>
                    <a:rPr lang="pt-BR" dirty="0" smtClean="0"/>
                    <a:t> </a:t>
                  </a:r>
                  <a:r>
                    <a:rPr lang="pt-BR" dirty="0" err="1" smtClean="0"/>
                    <a:t>of</a:t>
                  </a:r>
                  <a:r>
                    <a:rPr lang="pt-BR" dirty="0" smtClean="0"/>
                    <a:t> </a:t>
                  </a:r>
                  <a:r>
                    <a:rPr lang="pt-BR" dirty="0" err="1" smtClean="0"/>
                    <a:t>Configurations</a:t>
                  </a:r>
                  <a:r>
                    <a:rPr lang="pt-BR" dirty="0" smtClean="0"/>
                    <a:t> </a:t>
                  </a:r>
                  <a:r>
                    <a:rPr lang="pt-BR" dirty="0" err="1" smtClean="0"/>
                    <a:t>able</a:t>
                  </a:r>
                  <a:r>
                    <a:rPr lang="pt-BR" dirty="0" smtClean="0"/>
                    <a:t> </a:t>
                  </a:r>
                  <a:r>
                    <a:rPr lang="pt-BR" dirty="0" err="1" smtClean="0"/>
                    <a:t>to</a:t>
                  </a:r>
                  <a:r>
                    <a:rPr lang="pt-BR" dirty="0" smtClean="0"/>
                    <a:t> </a:t>
                  </a:r>
                  <a:r>
                    <a:rPr lang="pt-BR" dirty="0" err="1" smtClean="0"/>
                    <a:t>run</a:t>
                  </a:r>
                  <a:r>
                    <a:rPr lang="pt-BR" dirty="0" smtClean="0"/>
                    <a:t> </a:t>
                  </a:r>
                  <a:r>
                    <a:rPr lang="pt-BR" dirty="0" err="1" smtClean="0"/>
                    <a:t>the</a:t>
                  </a:r>
                  <a:r>
                    <a:rPr lang="pt-BR" dirty="0" smtClean="0"/>
                    <a:t> </a:t>
                  </a:r>
                  <a:r>
                    <a:rPr lang="pt-BR" dirty="0" err="1" smtClean="0"/>
                    <a:t>Application</a:t>
                  </a:r>
                  <a:endParaRPr lang="pt-BR" dirty="0"/>
                </a:p>
              </p:txBody>
            </p:sp>
          </p:grpSp>
          <p:sp>
            <p:nvSpPr>
              <p:cNvPr id="3" name="Seta para a direita 2"/>
              <p:cNvSpPr/>
              <p:nvPr/>
            </p:nvSpPr>
            <p:spPr>
              <a:xfrm>
                <a:off x="6071468" y="4040565"/>
                <a:ext cx="661643" cy="879370"/>
              </a:xfrm>
              <a:prstGeom prst="rightArrow">
                <a:avLst/>
              </a:prstGeom>
              <a:solidFill>
                <a:srgbClr val="92D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141412" y="3477155"/>
                <a:ext cx="2218677" cy="2009230"/>
                <a:chOff x="141412" y="3477155"/>
                <a:chExt cx="2218677" cy="2009230"/>
              </a:xfrm>
            </p:grpSpPr>
            <p:grpSp>
              <p:nvGrpSpPr>
                <p:cNvPr id="15" name="Grupo 14"/>
                <p:cNvGrpSpPr/>
                <p:nvPr/>
              </p:nvGrpSpPr>
              <p:grpSpPr>
                <a:xfrm>
                  <a:off x="141412" y="3477155"/>
                  <a:ext cx="2218677" cy="2009230"/>
                  <a:chOff x="141412" y="3477155"/>
                  <a:chExt cx="2218677" cy="2009230"/>
                </a:xfrm>
              </p:grpSpPr>
              <p:sp>
                <p:nvSpPr>
                  <p:cNvPr id="76" name="Retângulo de cantos arredondados 75"/>
                  <p:cNvSpPr/>
                  <p:nvPr/>
                </p:nvSpPr>
                <p:spPr>
                  <a:xfrm>
                    <a:off x="141412" y="3477155"/>
                    <a:ext cx="2218677" cy="2009230"/>
                  </a:xfrm>
                  <a:prstGeom prst="roundRect">
                    <a:avLst>
                      <a:gd name="adj" fmla="val 4399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2061327" y="3573016"/>
                    <a:ext cx="271270" cy="18002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pt-BR" dirty="0" smtClean="0"/>
                      <a:t>Input Data</a:t>
                    </a:r>
                    <a:endParaRPr lang="pt-BR" dirty="0"/>
                  </a:p>
                </p:txBody>
              </p:sp>
            </p:grpSp>
            <p:grpSp>
              <p:nvGrpSpPr>
                <p:cNvPr id="18" name="Grupo 17"/>
                <p:cNvGrpSpPr/>
                <p:nvPr/>
              </p:nvGrpSpPr>
              <p:grpSpPr>
                <a:xfrm>
                  <a:off x="234198" y="3573016"/>
                  <a:ext cx="1778477" cy="1853662"/>
                  <a:chOff x="234198" y="3573016"/>
                  <a:chExt cx="1778477" cy="1853662"/>
                </a:xfrm>
              </p:grpSpPr>
              <p:sp>
                <p:nvSpPr>
                  <p:cNvPr id="45" name="Retângulo de cantos arredondados 44"/>
                  <p:cNvSpPr/>
                  <p:nvPr/>
                </p:nvSpPr>
                <p:spPr>
                  <a:xfrm>
                    <a:off x="243531" y="4499153"/>
                    <a:ext cx="1761155" cy="373861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VM </a:t>
                    </a:r>
                    <a:r>
                      <a:rPr lang="pt-BR" sz="1400" dirty="0" err="1" smtClean="0"/>
                      <a:t>Types</a:t>
                    </a:r>
                    <a:endParaRPr lang="pt-BR" sz="1400" dirty="0"/>
                  </a:p>
                </p:txBody>
              </p:sp>
              <p:sp>
                <p:nvSpPr>
                  <p:cNvPr id="46" name="Retângulo de cantos arredondados 45"/>
                  <p:cNvSpPr/>
                  <p:nvPr/>
                </p:nvSpPr>
                <p:spPr>
                  <a:xfrm>
                    <a:off x="234198" y="4063251"/>
                    <a:ext cx="1770057" cy="373861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err="1" smtClean="0"/>
                      <a:t>Workloads</a:t>
                    </a:r>
                    <a:endParaRPr lang="pt-BR" sz="1400" dirty="0"/>
                  </a:p>
                </p:txBody>
              </p:sp>
              <p:sp>
                <p:nvSpPr>
                  <p:cNvPr id="47" name="Retângulo de cantos arredondados 46"/>
                  <p:cNvSpPr/>
                  <p:nvPr/>
                </p:nvSpPr>
                <p:spPr>
                  <a:xfrm>
                    <a:off x="234198" y="3573016"/>
                    <a:ext cx="1770057" cy="418519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err="1" smtClean="0"/>
                      <a:t>Reference</a:t>
                    </a:r>
                    <a:r>
                      <a:rPr lang="pt-BR" sz="1400" dirty="0" smtClean="0"/>
                      <a:t> </a:t>
                    </a:r>
                    <a:r>
                      <a:rPr lang="pt-BR" sz="1400" dirty="0" err="1" smtClean="0"/>
                      <a:t>Value</a:t>
                    </a:r>
                    <a:r>
                      <a:rPr lang="pt-BR" sz="1400" dirty="0" smtClean="0"/>
                      <a:t> (SLA</a:t>
                    </a:r>
                    <a:r>
                      <a:rPr lang="pt-BR" sz="1400" dirty="0" smtClean="0"/>
                      <a:t>)</a:t>
                    </a:r>
                    <a:endParaRPr lang="pt-BR" sz="1400" dirty="0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>
                    <a:off x="251520" y="4941168"/>
                    <a:ext cx="1761155" cy="485510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err="1" smtClean="0"/>
                      <a:t>Maximum</a:t>
                    </a:r>
                    <a:r>
                      <a:rPr lang="pt-BR" sz="1400" dirty="0" smtClean="0"/>
                      <a:t> </a:t>
                    </a:r>
                    <a:r>
                      <a:rPr lang="pt-BR" sz="1400" dirty="0" err="1" smtClean="0"/>
                      <a:t>Number</a:t>
                    </a:r>
                    <a:r>
                      <a:rPr lang="pt-BR" sz="1400" dirty="0" smtClean="0"/>
                      <a:t> </a:t>
                    </a:r>
                    <a:r>
                      <a:rPr lang="pt-BR" sz="1400" dirty="0" err="1" smtClean="0"/>
                      <a:t>of</a:t>
                    </a:r>
                    <a:r>
                      <a:rPr lang="pt-BR" sz="1400" dirty="0" smtClean="0"/>
                      <a:t> </a:t>
                    </a:r>
                    <a:r>
                      <a:rPr lang="pt-BR" sz="1400" dirty="0" err="1" smtClean="0"/>
                      <a:t>Instances</a:t>
                    </a:r>
                    <a:endParaRPr lang="pt-BR" sz="1400" dirty="0"/>
                  </a:p>
                </p:txBody>
              </p:sp>
            </p:grpSp>
          </p:grpSp>
        </p:grpSp>
        <p:grpSp>
          <p:nvGrpSpPr>
            <p:cNvPr id="28" name="Grupo 27"/>
            <p:cNvGrpSpPr/>
            <p:nvPr/>
          </p:nvGrpSpPr>
          <p:grpSpPr>
            <a:xfrm>
              <a:off x="2962720" y="4824408"/>
              <a:ext cx="1204948" cy="548808"/>
              <a:chOff x="3372" y="1200887"/>
              <a:chExt cx="1204948" cy="548808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3372" y="1200887"/>
                <a:ext cx="1204948" cy="54880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Retângulo 37"/>
              <p:cNvSpPr/>
              <p:nvPr/>
            </p:nvSpPr>
            <p:spPr>
              <a:xfrm>
                <a:off x="19446" y="1216961"/>
                <a:ext cx="1172800" cy="5166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err="1" smtClean="0"/>
                  <a:t>Heuristics</a:t>
                </a:r>
                <a:r>
                  <a:rPr lang="pt-BR" sz="1800" kern="1200" dirty="0" smtClean="0"/>
                  <a:t> 01</a:t>
                </a:r>
                <a:endParaRPr lang="pt-BR" sz="1800" kern="1200" dirty="0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4218277" y="4991339"/>
              <a:ext cx="394464" cy="214946"/>
              <a:chOff x="1258929" y="1367818"/>
              <a:chExt cx="394464" cy="214946"/>
            </a:xfrm>
          </p:grpSpPr>
          <p:sp>
            <p:nvSpPr>
              <p:cNvPr id="33" name="Retângulo de cantos arredondados 32"/>
              <p:cNvSpPr/>
              <p:nvPr/>
            </p:nvSpPr>
            <p:spPr>
              <a:xfrm>
                <a:off x="1258929" y="1367818"/>
                <a:ext cx="394464" cy="2149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etângulo 33"/>
              <p:cNvSpPr/>
              <p:nvPr/>
            </p:nvSpPr>
            <p:spPr>
              <a:xfrm>
                <a:off x="1265225" y="1374114"/>
                <a:ext cx="381872" cy="2023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000" kern="1200" dirty="0" smtClean="0"/>
                  <a:t>...</a:t>
                </a:r>
                <a:endParaRPr lang="pt-BR" sz="2000" kern="1200" dirty="0"/>
              </a:p>
            </p:txBody>
          </p:sp>
        </p:grpSp>
        <p:grpSp>
          <p:nvGrpSpPr>
            <p:cNvPr id="30" name="Grupo 29"/>
            <p:cNvGrpSpPr/>
            <p:nvPr/>
          </p:nvGrpSpPr>
          <p:grpSpPr>
            <a:xfrm>
              <a:off x="4663349" y="4824408"/>
              <a:ext cx="1204948" cy="548808"/>
              <a:chOff x="1704001" y="1200887"/>
              <a:chExt cx="1204948" cy="548808"/>
            </a:xfrm>
          </p:grpSpPr>
          <p:sp>
            <p:nvSpPr>
              <p:cNvPr id="31" name="Retângulo de cantos arredondados 30"/>
              <p:cNvSpPr/>
              <p:nvPr/>
            </p:nvSpPr>
            <p:spPr>
              <a:xfrm>
                <a:off x="1704001" y="1200887"/>
                <a:ext cx="1204948" cy="54880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etângulo 31"/>
              <p:cNvSpPr/>
              <p:nvPr/>
            </p:nvSpPr>
            <p:spPr>
              <a:xfrm>
                <a:off x="1720075" y="1216961"/>
                <a:ext cx="1172800" cy="5166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err="1" smtClean="0"/>
                  <a:t>Heuristics</a:t>
                </a:r>
                <a:r>
                  <a:rPr lang="pt-BR" sz="1800" kern="1200" dirty="0" smtClean="0"/>
                  <a:t> </a:t>
                </a:r>
                <a:r>
                  <a:rPr lang="pt-BR" sz="1800" kern="1200" dirty="0" smtClean="0"/>
                  <a:t>N</a:t>
                </a:r>
                <a:endParaRPr lang="pt-BR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06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o 81"/>
          <p:cNvGrpSpPr/>
          <p:nvPr/>
        </p:nvGrpSpPr>
        <p:grpSpPr>
          <a:xfrm>
            <a:off x="1835693" y="1916832"/>
            <a:ext cx="4608513" cy="1152127"/>
            <a:chOff x="1835693" y="1916832"/>
            <a:chExt cx="4608513" cy="1152127"/>
          </a:xfrm>
        </p:grpSpPr>
        <p:sp>
          <p:nvSpPr>
            <p:cNvPr id="80" name="Retângulo de cantos arredondados 79"/>
            <p:cNvSpPr/>
            <p:nvPr/>
          </p:nvSpPr>
          <p:spPr>
            <a:xfrm rot="5400000">
              <a:off x="3563886" y="188639"/>
              <a:ext cx="1152127" cy="4608513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1933236" y="2035432"/>
              <a:ext cx="1440159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Resultado da Execução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924143" y="2035432"/>
              <a:ext cx="1432917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Carga de Memória</a:t>
              </a:r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3428689" y="2035432"/>
              <a:ext cx="1440159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Carga de CPU</a:t>
              </a:r>
              <a:endParaRPr lang="pt-BR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 rot="5400000">
              <a:off x="3918729" y="641024"/>
              <a:ext cx="432046" cy="442382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400" dirty="0" smtClean="0"/>
                <a:t>Dados de Execução</a:t>
              </a:r>
              <a:endParaRPr lang="pt-B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1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o 48"/>
          <p:cNvGrpSpPr/>
          <p:nvPr/>
        </p:nvGrpSpPr>
        <p:grpSpPr>
          <a:xfrm>
            <a:off x="920800" y="1700808"/>
            <a:ext cx="7302400" cy="2993608"/>
            <a:chOff x="378272" y="1700808"/>
            <a:chExt cx="7302400" cy="2993608"/>
          </a:xfrm>
        </p:grpSpPr>
        <p:grpSp>
          <p:nvGrpSpPr>
            <p:cNvPr id="44" name="Grupo 43"/>
            <p:cNvGrpSpPr/>
            <p:nvPr/>
          </p:nvGrpSpPr>
          <p:grpSpPr>
            <a:xfrm>
              <a:off x="2051720" y="4325084"/>
              <a:ext cx="4968552" cy="369332"/>
              <a:chOff x="2051720" y="4325084"/>
              <a:chExt cx="4968552" cy="369332"/>
            </a:xfrm>
          </p:grpSpPr>
          <p:sp>
            <p:nvSpPr>
              <p:cNvPr id="10" name="CaixaDeTexto 9"/>
              <p:cNvSpPr txBox="1"/>
              <p:nvPr/>
            </p:nvSpPr>
            <p:spPr>
              <a:xfrm>
                <a:off x="2051720" y="4325084"/>
                <a:ext cx="165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Strategy_1</a:t>
                </a:r>
                <a:endParaRPr lang="pt-BR" dirty="0"/>
              </a:p>
            </p:txBody>
          </p:sp>
          <p:sp>
            <p:nvSpPr>
              <p:cNvPr id="11" name="CaixaDeTexto 10"/>
              <p:cNvSpPr txBox="1"/>
              <p:nvPr/>
            </p:nvSpPr>
            <p:spPr>
              <a:xfrm>
                <a:off x="5364088" y="4325084"/>
                <a:ext cx="165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Strategy_2</a:t>
                </a:r>
                <a:endParaRPr lang="pt-BR" dirty="0"/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>
              <a:off x="2879812" y="3143280"/>
              <a:ext cx="3312368" cy="1181804"/>
              <a:chOff x="2879812" y="3143280"/>
              <a:chExt cx="3312368" cy="1181804"/>
            </a:xfrm>
          </p:grpSpPr>
          <p:sp>
            <p:nvSpPr>
              <p:cNvPr id="36" name="Triângulo isósceles 35"/>
              <p:cNvSpPr/>
              <p:nvPr/>
            </p:nvSpPr>
            <p:spPr>
              <a:xfrm>
                <a:off x="4418614" y="3143280"/>
                <a:ext cx="234764" cy="19822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8" name="Conector angulado 37"/>
              <p:cNvCxnSpPr>
                <a:stCxn id="10" idx="0"/>
                <a:endCxn id="36" idx="3"/>
              </p:cNvCxnSpPr>
              <p:nvPr/>
            </p:nvCxnSpPr>
            <p:spPr>
              <a:xfrm rot="5400000" flipH="1" flipV="1">
                <a:off x="3216114" y="3005202"/>
                <a:ext cx="983580" cy="1656184"/>
              </a:xfrm>
              <a:prstGeom prst="bentConnector3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angulado 39"/>
              <p:cNvCxnSpPr>
                <a:stCxn id="11" idx="0"/>
                <a:endCxn id="36" idx="3"/>
              </p:cNvCxnSpPr>
              <p:nvPr/>
            </p:nvCxnSpPr>
            <p:spPr>
              <a:xfrm rot="16200000" flipV="1">
                <a:off x="4872298" y="3005202"/>
                <a:ext cx="983580" cy="1656184"/>
              </a:xfrm>
              <a:prstGeom prst="bentConnector3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upo 47"/>
            <p:cNvGrpSpPr/>
            <p:nvPr/>
          </p:nvGrpSpPr>
          <p:grpSpPr>
            <a:xfrm>
              <a:off x="378272" y="1700808"/>
              <a:ext cx="7302400" cy="1442472"/>
              <a:chOff x="378272" y="1700808"/>
              <a:chExt cx="7302400" cy="1442472"/>
            </a:xfrm>
          </p:grpSpPr>
          <p:cxnSp>
            <p:nvCxnSpPr>
              <p:cNvPr id="13" name="Conector reto 12"/>
              <p:cNvCxnSpPr>
                <a:stCxn id="4" idx="3"/>
                <a:endCxn id="5" idx="1"/>
              </p:cNvCxnSpPr>
              <p:nvPr/>
            </p:nvCxnSpPr>
            <p:spPr>
              <a:xfrm flipV="1">
                <a:off x="5364088" y="1885474"/>
                <a:ext cx="660400" cy="10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>
                <a:stCxn id="4" idx="1"/>
                <a:endCxn id="7" idx="3"/>
              </p:cNvCxnSpPr>
              <p:nvPr/>
            </p:nvCxnSpPr>
            <p:spPr>
              <a:xfrm flipH="1" flipV="1">
                <a:off x="2794918" y="1885474"/>
                <a:ext cx="912986" cy="10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>
              <a:xfrm>
                <a:off x="3707904" y="1711484"/>
                <a:ext cx="1656184" cy="1431796"/>
                <a:chOff x="3707904" y="1711484"/>
                <a:chExt cx="1656184" cy="1431796"/>
              </a:xfrm>
            </p:grpSpPr>
            <p:sp>
              <p:nvSpPr>
                <p:cNvPr id="4" name="CaixaDeTexto 3"/>
                <p:cNvSpPr txBox="1"/>
                <p:nvPr/>
              </p:nvSpPr>
              <p:spPr>
                <a:xfrm>
                  <a:off x="3707904" y="1711484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Capacitor</a:t>
                  </a:r>
                  <a:endParaRPr lang="pt-BR" dirty="0"/>
                </a:p>
              </p:txBody>
            </p:sp>
            <p:sp>
              <p:nvSpPr>
                <p:cNvPr id="9" name="CaixaDeTexto 8"/>
                <p:cNvSpPr txBox="1"/>
                <p:nvPr/>
              </p:nvSpPr>
              <p:spPr>
                <a:xfrm>
                  <a:off x="3707904" y="2773948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Strategy</a:t>
                  </a:r>
                  <a:endParaRPr lang="pt-BR" dirty="0"/>
                </a:p>
              </p:txBody>
            </p:sp>
            <p:cxnSp>
              <p:nvCxnSpPr>
                <p:cNvPr id="17" name="Conector reto 16"/>
                <p:cNvCxnSpPr>
                  <a:stCxn id="4" idx="2"/>
                  <a:endCxn id="9" idx="0"/>
                </p:cNvCxnSpPr>
                <p:nvPr/>
              </p:nvCxnSpPr>
              <p:spPr>
                <a:xfrm>
                  <a:off x="4535996" y="2080816"/>
                  <a:ext cx="0" cy="6931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Conector reto 18"/>
              <p:cNvCxnSpPr>
                <a:stCxn id="4" idx="3"/>
                <a:endCxn id="6" idx="1"/>
              </p:cNvCxnSpPr>
              <p:nvPr/>
            </p:nvCxnSpPr>
            <p:spPr>
              <a:xfrm>
                <a:off x="5364088" y="1896150"/>
                <a:ext cx="660400" cy="10624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>
                <a:stCxn id="7" idx="3"/>
                <a:endCxn id="9" idx="1"/>
              </p:cNvCxnSpPr>
              <p:nvPr/>
            </p:nvCxnSpPr>
            <p:spPr>
              <a:xfrm>
                <a:off x="2794918" y="1885474"/>
                <a:ext cx="912986" cy="10731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>
              <a:xfrm>
                <a:off x="378272" y="1700808"/>
                <a:ext cx="2808312" cy="1442472"/>
                <a:chOff x="378272" y="1700808"/>
                <a:chExt cx="2808312" cy="1442472"/>
              </a:xfrm>
            </p:grpSpPr>
            <p:sp>
              <p:nvSpPr>
                <p:cNvPr id="7" name="CaixaDeTexto 6"/>
                <p:cNvSpPr txBox="1"/>
                <p:nvPr/>
              </p:nvSpPr>
              <p:spPr>
                <a:xfrm>
                  <a:off x="769938" y="1700808"/>
                  <a:ext cx="202498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DeploymentSpace</a:t>
                  </a:r>
                  <a:endParaRPr lang="pt-BR" dirty="0"/>
                </a:p>
              </p:txBody>
            </p:sp>
            <p:sp>
              <p:nvSpPr>
                <p:cNvPr id="8" name="CaixaDeTexto 7"/>
                <p:cNvSpPr txBox="1"/>
                <p:nvPr/>
              </p:nvSpPr>
              <p:spPr>
                <a:xfrm>
                  <a:off x="378272" y="2773948"/>
                  <a:ext cx="28083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DeploymentSpaceBuilder</a:t>
                  </a:r>
                  <a:endParaRPr lang="pt-BR" dirty="0"/>
                </a:p>
              </p:txBody>
            </p:sp>
            <p:cxnSp>
              <p:nvCxnSpPr>
                <p:cNvPr id="25" name="Conector reto 24"/>
                <p:cNvCxnSpPr>
                  <a:stCxn id="7" idx="2"/>
                  <a:endCxn id="8" idx="0"/>
                </p:cNvCxnSpPr>
                <p:nvPr/>
              </p:nvCxnSpPr>
              <p:spPr>
                <a:xfrm>
                  <a:off x="1782428" y="2070140"/>
                  <a:ext cx="0" cy="7038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o 45"/>
              <p:cNvGrpSpPr/>
              <p:nvPr/>
            </p:nvGrpSpPr>
            <p:grpSpPr>
              <a:xfrm>
                <a:off x="6024488" y="1700808"/>
                <a:ext cx="1656184" cy="1442472"/>
                <a:chOff x="6024488" y="1700808"/>
                <a:chExt cx="1656184" cy="1442472"/>
              </a:xfrm>
            </p:grpSpPr>
            <p:sp>
              <p:nvSpPr>
                <p:cNvPr id="5" name="CaixaDeTexto 4"/>
                <p:cNvSpPr txBox="1"/>
                <p:nvPr/>
              </p:nvSpPr>
              <p:spPr>
                <a:xfrm>
                  <a:off x="6024488" y="1700808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Executor</a:t>
                  </a:r>
                  <a:endParaRPr lang="pt-BR" dirty="0"/>
                </a:p>
              </p:txBody>
            </p:sp>
            <p:sp>
              <p:nvSpPr>
                <p:cNvPr id="6" name="CaixaDeTexto 5"/>
                <p:cNvSpPr txBox="1"/>
                <p:nvPr/>
              </p:nvSpPr>
              <p:spPr>
                <a:xfrm>
                  <a:off x="6024488" y="2773948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Result</a:t>
                  </a:r>
                  <a:endParaRPr lang="pt-BR" dirty="0"/>
                </a:p>
              </p:txBody>
            </p:sp>
            <p:cxnSp>
              <p:nvCxnSpPr>
                <p:cNvPr id="42" name="Conector reto 41"/>
                <p:cNvCxnSpPr>
                  <a:stCxn id="5" idx="2"/>
                  <a:endCxn id="6" idx="0"/>
                </p:cNvCxnSpPr>
                <p:nvPr/>
              </p:nvCxnSpPr>
              <p:spPr>
                <a:xfrm>
                  <a:off x="6852580" y="2070140"/>
                  <a:ext cx="0" cy="7038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9329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920800" y="692696"/>
            <a:ext cx="7410412" cy="4001720"/>
            <a:chOff x="920800" y="692696"/>
            <a:chExt cx="7410412" cy="4001720"/>
          </a:xfrm>
        </p:grpSpPr>
        <p:grpSp>
          <p:nvGrpSpPr>
            <p:cNvPr id="37" name="Grupo 36"/>
            <p:cNvGrpSpPr/>
            <p:nvPr/>
          </p:nvGrpSpPr>
          <p:grpSpPr>
            <a:xfrm>
              <a:off x="2594248" y="3143280"/>
              <a:ext cx="4968552" cy="1551136"/>
              <a:chOff x="2594248" y="3143280"/>
              <a:chExt cx="4968552" cy="1551136"/>
            </a:xfrm>
          </p:grpSpPr>
          <p:grpSp>
            <p:nvGrpSpPr>
              <p:cNvPr id="44" name="Grupo 43"/>
              <p:cNvGrpSpPr/>
              <p:nvPr/>
            </p:nvGrpSpPr>
            <p:grpSpPr>
              <a:xfrm>
                <a:off x="2594248" y="4325084"/>
                <a:ext cx="4968552" cy="369332"/>
                <a:chOff x="2051720" y="4325084"/>
                <a:chExt cx="4968552" cy="369332"/>
              </a:xfrm>
            </p:grpSpPr>
            <p:sp>
              <p:nvSpPr>
                <p:cNvPr id="10" name="CaixaDeTexto 9"/>
                <p:cNvSpPr txBox="1"/>
                <p:nvPr/>
              </p:nvSpPr>
              <p:spPr>
                <a:xfrm>
                  <a:off x="2051720" y="4325084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Dot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Strategy_1</a:t>
                  </a:r>
                  <a:endParaRPr lang="pt-BR" dirty="0"/>
                </a:p>
              </p:txBody>
            </p:sp>
            <p:sp>
              <p:nvSpPr>
                <p:cNvPr id="11" name="CaixaDeTexto 10"/>
                <p:cNvSpPr txBox="1"/>
                <p:nvPr/>
              </p:nvSpPr>
              <p:spPr>
                <a:xfrm>
                  <a:off x="5364088" y="4325084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Dot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Strategy_2</a:t>
                  </a:r>
                  <a:endParaRPr lang="pt-BR" dirty="0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>
                <a:off x="3422340" y="3143280"/>
                <a:ext cx="3312368" cy="1181804"/>
                <a:chOff x="2879812" y="3143280"/>
                <a:chExt cx="3312368" cy="1181804"/>
              </a:xfrm>
            </p:grpSpPr>
            <p:sp>
              <p:nvSpPr>
                <p:cNvPr id="36" name="Triângulo isósceles 35"/>
                <p:cNvSpPr/>
                <p:nvPr/>
              </p:nvSpPr>
              <p:spPr>
                <a:xfrm>
                  <a:off x="4418614" y="3143280"/>
                  <a:ext cx="234764" cy="198224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8" name="Conector angulado 37"/>
                <p:cNvCxnSpPr>
                  <a:stCxn id="10" idx="0"/>
                  <a:endCxn id="36" idx="3"/>
                </p:cNvCxnSpPr>
                <p:nvPr/>
              </p:nvCxnSpPr>
              <p:spPr>
                <a:xfrm rot="5400000" flipH="1" flipV="1">
                  <a:off x="3216114" y="3005202"/>
                  <a:ext cx="983580" cy="1656184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angulado 39"/>
                <p:cNvCxnSpPr>
                  <a:stCxn id="11" idx="0"/>
                  <a:endCxn id="36" idx="3"/>
                </p:cNvCxnSpPr>
                <p:nvPr/>
              </p:nvCxnSpPr>
              <p:spPr>
                <a:xfrm rot="16200000" flipV="1">
                  <a:off x="4872298" y="3005202"/>
                  <a:ext cx="983580" cy="1656184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upo 38"/>
            <p:cNvGrpSpPr/>
            <p:nvPr/>
          </p:nvGrpSpPr>
          <p:grpSpPr>
            <a:xfrm>
              <a:off x="920800" y="692696"/>
              <a:ext cx="7410412" cy="2450584"/>
              <a:chOff x="920800" y="692696"/>
              <a:chExt cx="7410412" cy="2450584"/>
            </a:xfrm>
          </p:grpSpPr>
          <p:cxnSp>
            <p:nvCxnSpPr>
              <p:cNvPr id="13" name="Conector reto 12"/>
              <p:cNvCxnSpPr>
                <a:stCxn id="4" idx="3"/>
                <a:endCxn id="27" idx="1"/>
              </p:cNvCxnSpPr>
              <p:nvPr/>
            </p:nvCxnSpPr>
            <p:spPr>
              <a:xfrm>
                <a:off x="5906616" y="1896150"/>
                <a:ext cx="660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>
                <a:stCxn id="4" idx="1"/>
                <a:endCxn id="7" idx="3"/>
              </p:cNvCxnSpPr>
              <p:nvPr/>
            </p:nvCxnSpPr>
            <p:spPr>
              <a:xfrm flipH="1" flipV="1">
                <a:off x="3337446" y="1885474"/>
                <a:ext cx="912986" cy="10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>
                <a:stCxn id="7" idx="3"/>
                <a:endCxn id="9" idx="1"/>
              </p:cNvCxnSpPr>
              <p:nvPr/>
            </p:nvCxnSpPr>
            <p:spPr>
              <a:xfrm>
                <a:off x="3337446" y="1885474"/>
                <a:ext cx="912986" cy="10731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>
              <a:xfrm>
                <a:off x="920800" y="1700808"/>
                <a:ext cx="2808312" cy="1442472"/>
                <a:chOff x="378272" y="1700808"/>
                <a:chExt cx="2808312" cy="1442472"/>
              </a:xfrm>
            </p:grpSpPr>
            <p:sp>
              <p:nvSpPr>
                <p:cNvPr id="7" name="CaixaDeTexto 6"/>
                <p:cNvSpPr txBox="1"/>
                <p:nvPr/>
              </p:nvSpPr>
              <p:spPr>
                <a:xfrm>
                  <a:off x="769938" y="1700808"/>
                  <a:ext cx="202498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DeploymentSpace</a:t>
                  </a:r>
                  <a:endParaRPr lang="pt-BR" dirty="0"/>
                </a:p>
              </p:txBody>
            </p:sp>
            <p:sp>
              <p:nvSpPr>
                <p:cNvPr id="8" name="CaixaDeTexto 7"/>
                <p:cNvSpPr txBox="1"/>
                <p:nvPr/>
              </p:nvSpPr>
              <p:spPr>
                <a:xfrm>
                  <a:off x="378272" y="2773948"/>
                  <a:ext cx="280831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DeploymentSpaceBuilder</a:t>
                  </a:r>
                  <a:endParaRPr lang="pt-BR" dirty="0"/>
                </a:p>
              </p:txBody>
            </p:sp>
            <p:cxnSp>
              <p:nvCxnSpPr>
                <p:cNvPr id="25" name="Conector reto 24"/>
                <p:cNvCxnSpPr>
                  <a:stCxn id="7" idx="2"/>
                  <a:endCxn id="8" idx="0"/>
                </p:cNvCxnSpPr>
                <p:nvPr/>
              </p:nvCxnSpPr>
              <p:spPr>
                <a:xfrm>
                  <a:off x="1782428" y="2070140"/>
                  <a:ext cx="0" cy="7038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upo 34"/>
              <p:cNvGrpSpPr/>
              <p:nvPr/>
            </p:nvGrpSpPr>
            <p:grpSpPr>
              <a:xfrm>
                <a:off x="4250432" y="692696"/>
                <a:ext cx="1656184" cy="2450584"/>
                <a:chOff x="4250432" y="692696"/>
                <a:chExt cx="1656184" cy="2450584"/>
              </a:xfrm>
            </p:grpSpPr>
            <p:sp>
              <p:nvSpPr>
                <p:cNvPr id="4" name="CaixaDeTexto 3"/>
                <p:cNvSpPr txBox="1"/>
                <p:nvPr/>
              </p:nvSpPr>
              <p:spPr>
                <a:xfrm>
                  <a:off x="4250432" y="1711484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Capacitor</a:t>
                  </a:r>
                  <a:endParaRPr lang="pt-BR" b="1" dirty="0"/>
                </a:p>
              </p:txBody>
            </p:sp>
            <p:sp>
              <p:nvSpPr>
                <p:cNvPr id="9" name="CaixaDeTexto 8"/>
                <p:cNvSpPr txBox="1"/>
                <p:nvPr/>
              </p:nvSpPr>
              <p:spPr>
                <a:xfrm>
                  <a:off x="4250432" y="2773948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Strategy</a:t>
                  </a:r>
                  <a:endParaRPr lang="pt-BR" dirty="0"/>
                </a:p>
              </p:txBody>
            </p:sp>
            <p:cxnSp>
              <p:nvCxnSpPr>
                <p:cNvPr id="17" name="Conector reto 16"/>
                <p:cNvCxnSpPr>
                  <a:stCxn id="4" idx="2"/>
                  <a:endCxn id="9" idx="0"/>
                </p:cNvCxnSpPr>
                <p:nvPr/>
              </p:nvCxnSpPr>
              <p:spPr>
                <a:xfrm>
                  <a:off x="5078524" y="2080816"/>
                  <a:ext cx="0" cy="6931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to 18"/>
                <p:cNvCxnSpPr>
                  <a:stCxn id="4" idx="0"/>
                  <a:endCxn id="6" idx="2"/>
                </p:cNvCxnSpPr>
                <p:nvPr/>
              </p:nvCxnSpPr>
              <p:spPr>
                <a:xfrm flipV="1">
                  <a:off x="5078524" y="1062028"/>
                  <a:ext cx="0" cy="6494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CaixaDeTexto 5"/>
                <p:cNvSpPr txBox="1"/>
                <p:nvPr/>
              </p:nvSpPr>
              <p:spPr>
                <a:xfrm>
                  <a:off x="4250432" y="692696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Result</a:t>
                  </a:r>
                  <a:endParaRPr lang="pt-BR" dirty="0"/>
                </a:p>
              </p:txBody>
            </p:sp>
          </p:grpSp>
          <p:cxnSp>
            <p:nvCxnSpPr>
              <p:cNvPr id="42" name="Conector reto 41"/>
              <p:cNvCxnSpPr>
                <a:stCxn id="27" idx="1"/>
                <a:endCxn id="6" idx="3"/>
              </p:cNvCxnSpPr>
              <p:nvPr/>
            </p:nvCxnSpPr>
            <p:spPr>
              <a:xfrm flipH="1" flipV="1">
                <a:off x="5906616" y="877362"/>
                <a:ext cx="660400" cy="10187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upo 33"/>
              <p:cNvGrpSpPr/>
              <p:nvPr/>
            </p:nvGrpSpPr>
            <p:grpSpPr>
              <a:xfrm>
                <a:off x="6459004" y="1711484"/>
                <a:ext cx="1872208" cy="1431796"/>
                <a:chOff x="6459004" y="1711484"/>
                <a:chExt cx="1872208" cy="1431796"/>
              </a:xfrm>
            </p:grpSpPr>
            <p:sp>
              <p:nvSpPr>
                <p:cNvPr id="5" name="CaixaDeTexto 4"/>
                <p:cNvSpPr txBox="1"/>
                <p:nvPr/>
              </p:nvSpPr>
              <p:spPr>
                <a:xfrm>
                  <a:off x="6459004" y="2773948"/>
                  <a:ext cx="187220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DefaultExecutor</a:t>
                  </a:r>
                  <a:endParaRPr lang="pt-BR" dirty="0"/>
                </a:p>
              </p:txBody>
            </p:sp>
            <p:sp>
              <p:nvSpPr>
                <p:cNvPr id="27" name="CaixaDeTexto 26"/>
                <p:cNvSpPr txBox="1"/>
                <p:nvPr/>
              </p:nvSpPr>
              <p:spPr>
                <a:xfrm>
                  <a:off x="6567016" y="1711484"/>
                  <a:ext cx="16561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Dot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 smtClean="0"/>
                    <a:t>RealExecutor</a:t>
                  </a:r>
                  <a:endParaRPr lang="pt-BR" dirty="0"/>
                </a:p>
              </p:txBody>
            </p:sp>
            <p:sp>
              <p:nvSpPr>
                <p:cNvPr id="30" name="Triângulo isósceles 29"/>
                <p:cNvSpPr/>
                <p:nvPr/>
              </p:nvSpPr>
              <p:spPr>
                <a:xfrm rot="10800000">
                  <a:off x="7277726" y="2529072"/>
                  <a:ext cx="234764" cy="198224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6" name="Conector reto 15"/>
                <p:cNvCxnSpPr/>
                <p:nvPr/>
              </p:nvCxnSpPr>
              <p:spPr>
                <a:xfrm flipV="1">
                  <a:off x="7395108" y="2066132"/>
                  <a:ext cx="0" cy="4629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448943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232</Words>
  <Application>Microsoft Office PowerPoint</Application>
  <PresentationFormat>Apresentação na tela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</dc:creator>
  <cp:lastModifiedBy>Marcelo</cp:lastModifiedBy>
  <cp:revision>33</cp:revision>
  <dcterms:created xsi:type="dcterms:W3CDTF">2013-07-20T19:53:13Z</dcterms:created>
  <dcterms:modified xsi:type="dcterms:W3CDTF">2015-01-14T01:33:43Z</dcterms:modified>
</cp:coreProperties>
</file>