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0" r:id="rId1"/>
  </p:sldMasterIdLst>
  <p:notesMasterIdLst>
    <p:notesMasterId r:id="rId3"/>
  </p:notesMasterIdLst>
  <p:sldIdLst>
    <p:sldId id="352" r:id="rId2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gp7AVeGptNwTVmncsJZuaH0si5k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ip Alcivar" initials="CA" lastIdx="1" clrIdx="0">
    <p:extLst>
      <p:ext uri="{19B8F6BF-5375-455C-9EA6-DF929625EA0E}">
        <p15:presenceInfo xmlns:p15="http://schemas.microsoft.com/office/powerpoint/2012/main" userId="ac4fd902277887f9" providerId="Windows Live"/>
      </p:ext>
    </p:extLst>
  </p:cmAuthor>
  <p:cmAuthor id="2" name="Nicolás Oliva" initials="NO" lastIdx="3" clrIdx="1">
    <p:extLst>
      <p:ext uri="{19B8F6BF-5375-455C-9EA6-DF929625EA0E}">
        <p15:presenceInfo xmlns:p15="http://schemas.microsoft.com/office/powerpoint/2012/main" userId="6e8554122fc71dc3" providerId="Windows Live"/>
      </p:ext>
    </p:extLst>
  </p:cmAuthor>
  <p:cmAuthor id="3" name="Oscar Romero Cevallos" initials="OR" lastIdx="12" clrIdx="2">
    <p:extLst>
      <p:ext uri="{19B8F6BF-5375-455C-9EA6-DF929625EA0E}">
        <p15:presenceInfo xmlns:p15="http://schemas.microsoft.com/office/powerpoint/2012/main" userId="56149e8ba1455a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0AD47"/>
    <a:srgbClr val="0097A7"/>
    <a:srgbClr val="CC00CC"/>
    <a:srgbClr val="CBDDE1"/>
    <a:srgbClr val="1D3675"/>
    <a:srgbClr val="223F86"/>
    <a:srgbClr val="000066"/>
    <a:srgbClr val="00642D"/>
    <a:srgbClr val="093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4" autoAdjust="0"/>
    <p:restoredTop sz="94291" autoAdjust="0"/>
  </p:normalViewPr>
  <p:slideViewPr>
    <p:cSldViewPr snapToGrid="0">
      <p:cViewPr varScale="1">
        <p:scale>
          <a:sx n="138" d="100"/>
          <a:sy n="138" d="100"/>
        </p:scale>
        <p:origin x="48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1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49" Type="http://schemas.openxmlformats.org/officeDocument/2006/relationships/viewProps" Target="viewProps.xml"/><Relationship Id="rId4" Type="http://schemas.openxmlformats.org/officeDocument/2006/relationships/font" Target="fonts/font1.fntdata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291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787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9558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05E96E5-8AA1-7E93-3FE8-DFDF06935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70"/>
            <a:ext cx="9144000" cy="5144770"/>
          </a:xfrm>
          <a:prstGeom prst="rect">
            <a:avLst/>
          </a:prstGeom>
        </p:spPr>
      </p:pic>
      <p:sp>
        <p:nvSpPr>
          <p:cNvPr id="6" name="Google Shape;55;p1">
            <a:extLst>
              <a:ext uri="{FF2B5EF4-FFF2-40B4-BE49-F238E27FC236}">
                <a16:creationId xmlns:a16="http://schemas.microsoft.com/office/drawing/2014/main" id="{8C1B5FAC-1C7B-9176-7B96-502C4FABDF8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86423" y="1730225"/>
            <a:ext cx="5357577" cy="181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C" sz="6000" b="1" dirty="0">
                <a:solidFill>
                  <a:srgbClr val="223F86"/>
                </a:solidFill>
                <a:latin typeface="Aptos Narrow" panose="020B0004020202020204" pitchFamily="34" charset="0"/>
                <a:ea typeface="HGSMinchoE" panose="02020900000000000000" pitchFamily="18" charset="-128"/>
              </a:rPr>
              <a:t>#QuitoEnDatos</a:t>
            </a:r>
          </a:p>
          <a:p>
            <a:pPr algn="ctr"/>
            <a:r>
              <a:rPr lang="es-EC" sz="2200" i="1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Aptos Narrow" panose="020B0004020202020204" pitchFamily="34" charset="0"/>
                <a:ea typeface="+mn-ea"/>
                <a:cs typeface="+mn-cs"/>
              </a:rPr>
              <a:t>Una mirada a la situación económica local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8F97C5D-D7B2-06F0-148D-799BA6DD1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6764"/>
            <a:ext cx="3929443" cy="478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85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54FA1A0D-47DB-4C25-9240-7BFA8E35545F}" vid="{59CCFFB7-01E4-458B-B46C-5DBDA3EFC40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10739</TotalTime>
  <Words>9</Words>
  <Application>Microsoft Office PowerPoint</Application>
  <PresentationFormat>Presentación en pantalla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Aptos Narrow</vt:lpstr>
      <vt:lpstr>Tema1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Marcelo Chávez</cp:lastModifiedBy>
  <cp:revision>516</cp:revision>
  <dcterms:modified xsi:type="dcterms:W3CDTF">2024-06-23T20:04:11Z</dcterms:modified>
</cp:coreProperties>
</file>