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9ED41-22D0-A44E-9252-CC6B679E8CC1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35D75-83CE-7A4F-84BE-2E085102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CE11-5D42-6244-8C21-4798F64FBB0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669-0994-3E40-9847-33954ED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-tAQm9lMp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ADIOS MAIL.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15288" y="1825625"/>
            <a:ext cx="4738511" cy="4351338"/>
          </a:xfrm>
        </p:spPr>
        <p:txBody>
          <a:bodyPr/>
          <a:lstStyle/>
          <a:p>
            <a:r>
              <a:rPr lang="en-US" dirty="0" smtClean="0"/>
              <a:t>SOLUCIONES VÍA TELEFONO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INSATISFACION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REGALANDO $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45" y="1584590"/>
            <a:ext cx="3454643" cy="45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3" y="3416642"/>
            <a:ext cx="11527939" cy="3112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7" y="347727"/>
            <a:ext cx="11829513" cy="23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TIEMPO REAL [CONSULTA DE TRAFICO]. VA DE LA MANO CON LO QUE TIENE MAYOR USO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 MAS BILLSHOCK.</a:t>
            </a:r>
          </a:p>
        </p:txBody>
      </p:sp>
    </p:spTree>
    <p:extLst>
      <p:ext uri="{BB962C8B-B14F-4D97-AF65-F5344CB8AC3E}">
        <p14:creationId xmlns:p14="http://schemas.microsoft.com/office/powerpoint/2010/main" val="94717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</a:p>
          <a:p>
            <a:endParaRPr lang="en-US" dirty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://www.youtube.com/watch?v=L-tAQm9lMps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7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356" y="3056113"/>
            <a:ext cx="8613421" cy="212548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100" dirty="0" smtClean="0"/>
              <a:t>TRANSPARENTE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39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PROPUESTA</vt:lpstr>
      <vt:lpstr>ADIOS MAIL.</vt:lpstr>
      <vt:lpstr>PowerPoint Presentation</vt:lpstr>
      <vt:lpstr>APP </vt:lpstr>
      <vt:lpstr>APP</vt:lpstr>
      <vt:lpstr>APP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</dc:title>
  <dc:creator>Marcelo Dutilh</dc:creator>
  <cp:lastModifiedBy>Marcelo Dutilh</cp:lastModifiedBy>
  <cp:revision>5</cp:revision>
  <dcterms:created xsi:type="dcterms:W3CDTF">2017-10-11T19:15:34Z</dcterms:created>
  <dcterms:modified xsi:type="dcterms:W3CDTF">2017-10-13T03:09:12Z</dcterms:modified>
</cp:coreProperties>
</file>