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25"/>
  </p:notesMasterIdLst>
  <p:handoutMasterIdLst>
    <p:handoutMasterId r:id="rId26"/>
  </p:handoutMasterIdLst>
  <p:sldIdLst>
    <p:sldId id="256" r:id="rId2"/>
    <p:sldId id="278" r:id="rId3"/>
    <p:sldId id="279" r:id="rId4"/>
    <p:sldId id="280"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259" r:id="rId24"/>
  </p:sldIdLst>
  <p:sldSz cx="9144000" cy="6858000" type="screen4x3"/>
  <p:notesSz cx="7010400" cy="93964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436">
          <p15:clr>
            <a:srgbClr val="A4A3A4"/>
          </p15:clr>
        </p15:guide>
        <p15:guide id="3" orient="horz" pos="4179">
          <p15:clr>
            <a:srgbClr val="A4A3A4"/>
          </p15:clr>
        </p15:guide>
        <p15:guide id="4" orient="horz" pos="3888">
          <p15:clr>
            <a:srgbClr val="A4A3A4"/>
          </p15:clr>
        </p15:guide>
        <p15:guide id="5" orient="horz" pos="3984">
          <p15:clr>
            <a:srgbClr val="A4A3A4"/>
          </p15:clr>
        </p15:guide>
        <p15:guide id="6" orient="horz" pos="1104">
          <p15:clr>
            <a:srgbClr val="A4A3A4"/>
          </p15:clr>
        </p15:guide>
        <p15:guide id="7" orient="horz" pos="1008">
          <p15:clr>
            <a:srgbClr val="A4A3A4"/>
          </p15:clr>
        </p15:guide>
        <p15:guide id="8" orient="horz" pos="2448">
          <p15:clr>
            <a:srgbClr val="A4A3A4"/>
          </p15:clr>
        </p15:guide>
        <p15:guide id="9" orient="horz" pos="2544">
          <p15:clr>
            <a:srgbClr val="A4A3A4"/>
          </p15:clr>
        </p15:guide>
        <p15:guide id="10" orient="horz" pos="336">
          <p15:clr>
            <a:srgbClr val="A4A3A4"/>
          </p15:clr>
        </p15:guide>
        <p15:guide id="11" pos="2832">
          <p15:clr>
            <a:srgbClr val="A4A3A4"/>
          </p15:clr>
        </p15:guide>
        <p15:guide id="12" pos="336">
          <p15:clr>
            <a:srgbClr val="A4A3A4"/>
          </p15:clr>
        </p15:guide>
        <p15:guide id="13" pos="5424">
          <p15:clr>
            <a:srgbClr val="A4A3A4"/>
          </p15:clr>
        </p15:guide>
        <p15:guide id="14" pos="2928">
          <p15:clr>
            <a:srgbClr val="A4A3A4"/>
          </p15:clr>
        </p15:guide>
        <p15:guide id="15" pos="1968">
          <p15:clr>
            <a:srgbClr val="A4A3A4"/>
          </p15:clr>
        </p15:guide>
        <p15:guide id="16" pos="2070">
          <p15:clr>
            <a:srgbClr val="A4A3A4"/>
          </p15:clr>
        </p15:guide>
        <p15:guide id="17" pos="3792">
          <p15:clr>
            <a:srgbClr val="A4A3A4"/>
          </p15:clr>
        </p15:guide>
        <p15:guide id="18" pos="1104">
          <p15:clr>
            <a:srgbClr val="A4A3A4"/>
          </p15:clr>
        </p15:guide>
        <p15:guide id="19" pos="4656">
          <p15:clr>
            <a:srgbClr val="A4A3A4"/>
          </p15:clr>
        </p15:guide>
        <p15:guide id="20" pos="4560">
          <p15:clr>
            <a:srgbClr val="A4A3A4"/>
          </p15:clr>
        </p15:guide>
        <p15:guide id="21" pos="3696">
          <p15:clr>
            <a:srgbClr val="A4A3A4"/>
          </p15:clr>
        </p15:guide>
        <p15:guide id="22" pos="1200">
          <p15:clr>
            <a:srgbClr val="A4A3A4"/>
          </p15:clr>
        </p15:guide>
      </p15:sldGuideLst>
    </p:ext>
    <p:ext uri="{2D200454-40CA-4A62-9FC3-DE9A4176ACB9}">
      <p15:notesGuideLst xmlns:p15="http://schemas.microsoft.com/office/powerpoint/2012/main">
        <p15:guide id="1" orient="horz" pos="2960"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a Vida Villanueva" initials="MV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D073F8-1565-44D7-B386-08B59EADF2EE}">
  <a:tblStyle styleId="{69D073F8-1565-44D7-B386-08B59EADF2EE}" styleName="PwC Table">
    <a:wholeTbl>
      <a:tcTxStyle>
        <a:fontRef idx="major">
          <a:prstClr val="black"/>
        </a:fontRef>
        <a:schemeClr val="dk1"/>
      </a:tcTxStyle>
      <a:tcStyle>
        <a:tcBdr>
          <a:left>
            <a:ln>
              <a:noFill/>
            </a:ln>
          </a:left>
          <a:right>
            <a:ln>
              <a:noFill/>
            </a:ln>
          </a:right>
          <a:top>
            <a:ln>
              <a:noFill/>
            </a:ln>
          </a:top>
          <a:bottom>
            <a:ln>
              <a:noFill/>
            </a:ln>
          </a:bottom>
          <a:insideH>
            <a:ln>
              <a:noFill/>
            </a:ln>
          </a:insideH>
          <a:insideV>
            <a:ln>
              <a:noFill/>
            </a:ln>
          </a:insideV>
        </a:tcBdr>
        <a:fill>
          <a:noFill/>
        </a:fill>
      </a:tcStyle>
    </a:wholeTbl>
    <a:band1H>
      <a:tcStyle>
        <a:tcBdr>
          <a:bottom>
            <a:ln w="38100" cmpd="sng">
              <a:noFill/>
            </a:ln>
          </a:bottom>
        </a:tcBdr>
      </a:tcStyle>
    </a:band1H>
    <a:band2H>
      <a:tcStyle>
        <a:tcBdr>
          <a:bottom>
            <a:ln w="38100" cmpd="sng">
              <a:noFill/>
            </a:ln>
          </a:bottom>
        </a:tcBdr>
      </a:tcStyle>
    </a:band2H>
    <a:firstCol>
      <a:tcTxStyle i="on">
        <a:fontRef idx="major">
          <a:prstClr val="black"/>
        </a:fontRef>
        <a:schemeClr val="dk1"/>
      </a:tcTxStyle>
      <a:tcStyle>
        <a:tcBdr/>
        <a:fill>
          <a:noFill/>
        </a:fill>
      </a:tcStyle>
    </a:firstCol>
    <a:firstRow>
      <a:tcTxStyle b="on">
        <a:fontRef idx="major">
          <a:prstClr val="black"/>
        </a:fontRef>
        <a:schemeClr val="dk2"/>
      </a:tcTxStyle>
      <a:tcStyle>
        <a:tcBdr>
          <a:bottom>
            <a:ln w="38100" cmpd="sng">
              <a:no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43" autoAdjust="0"/>
    <p:restoredTop sz="93130" autoAdjust="0"/>
  </p:normalViewPr>
  <p:slideViewPr>
    <p:cSldViewPr>
      <p:cViewPr varScale="1">
        <p:scale>
          <a:sx n="105" d="100"/>
          <a:sy n="105" d="100"/>
        </p:scale>
        <p:origin x="138" y="108"/>
      </p:cViewPr>
      <p:guideLst>
        <p:guide orient="horz" pos="144"/>
        <p:guide orient="horz" pos="436"/>
        <p:guide orient="horz" pos="4179"/>
        <p:guide orient="horz" pos="3888"/>
        <p:guide orient="horz" pos="3984"/>
        <p:guide orient="horz" pos="1104"/>
        <p:guide orient="horz" pos="1008"/>
        <p:guide orient="horz" pos="2448"/>
        <p:guide orient="horz" pos="2544"/>
        <p:guide orient="horz" pos="336"/>
        <p:guide pos="2832"/>
        <p:guide pos="336"/>
        <p:guide pos="5424"/>
        <p:guide pos="2928"/>
        <p:guide pos="1968"/>
        <p:guide pos="2070"/>
        <p:guide pos="3792"/>
        <p:guide pos="1104"/>
        <p:guide pos="4656"/>
        <p:guide pos="4560"/>
        <p:guide pos="3696"/>
        <p:guide pos="1200"/>
      </p:guideLst>
    </p:cSldViewPr>
  </p:slideViewPr>
  <p:notesTextViewPr>
    <p:cViewPr>
      <p:scale>
        <a:sx n="150" d="100"/>
        <a:sy n="150" d="100"/>
      </p:scale>
      <p:origin x="0" y="0"/>
    </p:cViewPr>
  </p:notesTextViewPr>
  <p:sorterViewPr>
    <p:cViewPr>
      <p:scale>
        <a:sx n="66" d="100"/>
        <a:sy n="66" d="100"/>
      </p:scale>
      <p:origin x="0" y="0"/>
    </p:cViewPr>
  </p:sorterViewPr>
  <p:notesViewPr>
    <p:cSldViewPr>
      <p:cViewPr varScale="1">
        <p:scale>
          <a:sx n="75" d="100"/>
          <a:sy n="75" d="100"/>
        </p:scale>
        <p:origin x="2052" y="72"/>
      </p:cViewPr>
      <p:guideLst>
        <p:guide orient="horz" pos="2960"/>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9821"/>
          </a:xfrm>
          <a:prstGeom prst="rect">
            <a:avLst/>
          </a:prstGeom>
        </p:spPr>
        <p:txBody>
          <a:bodyPr vert="horz" lIns="93744" tIns="46872" rIns="93744" bIns="46872" rtlCol="0"/>
          <a:lstStyle>
            <a:lvl1pPr algn="l">
              <a:defRPr sz="1200"/>
            </a:lvl1pPr>
          </a:lstStyle>
          <a:p>
            <a:endParaRPr lang="es-CL" dirty="0">
              <a:latin typeface="Arial" pitchFamily="34" charset="0"/>
              <a:cs typeface="Arial" pitchFamily="34" charset="0"/>
            </a:endParaRPr>
          </a:p>
        </p:txBody>
      </p:sp>
      <p:sp>
        <p:nvSpPr>
          <p:cNvPr id="4" name="Footer Placeholder 3"/>
          <p:cNvSpPr>
            <a:spLocks noGrp="1"/>
          </p:cNvSpPr>
          <p:nvPr>
            <p:ph type="ftr" sz="quarter" idx="2"/>
          </p:nvPr>
        </p:nvSpPr>
        <p:spPr>
          <a:xfrm>
            <a:off x="0" y="8924961"/>
            <a:ext cx="3037840" cy="469821"/>
          </a:xfrm>
          <a:prstGeom prst="rect">
            <a:avLst/>
          </a:prstGeom>
        </p:spPr>
        <p:txBody>
          <a:bodyPr vert="horz" lIns="93744" tIns="46872" rIns="93744" bIns="46872" rtlCol="0" anchor="b"/>
          <a:lstStyle>
            <a:lvl1pPr algn="l">
              <a:defRPr sz="1200"/>
            </a:lvl1pPr>
          </a:lstStyle>
          <a:p>
            <a:endParaRPr lang="es-CL">
              <a:latin typeface="Arial" pitchFamily="34" charset="0"/>
              <a:cs typeface="Arial" pitchFamily="34" charset="0"/>
            </a:endParaRPr>
          </a:p>
        </p:txBody>
      </p:sp>
      <p:sp>
        <p:nvSpPr>
          <p:cNvPr id="5" name="Slide Number Placeholder 4"/>
          <p:cNvSpPr>
            <a:spLocks noGrp="1"/>
          </p:cNvSpPr>
          <p:nvPr>
            <p:ph type="sldNum" sz="quarter" idx="3"/>
          </p:nvPr>
        </p:nvSpPr>
        <p:spPr>
          <a:xfrm>
            <a:off x="3970938" y="8924961"/>
            <a:ext cx="3037840" cy="469821"/>
          </a:xfrm>
          <a:prstGeom prst="rect">
            <a:avLst/>
          </a:prstGeom>
        </p:spPr>
        <p:txBody>
          <a:bodyPr vert="horz" lIns="93744" tIns="46872" rIns="93744" bIns="46872" rtlCol="0" anchor="b"/>
          <a:lstStyle>
            <a:lvl1pPr algn="r">
              <a:defRPr sz="1200"/>
            </a:lvl1pPr>
          </a:lstStyle>
          <a:p>
            <a:fld id="{4EE90EF7-3E10-491C-87C2-59674BB3AAF6}" type="slidenum">
              <a:rPr lang="es-CL" smtClean="0">
                <a:latin typeface="Arial" pitchFamily="34" charset="0"/>
                <a:cs typeface="Arial" pitchFamily="34" charset="0"/>
              </a:rPr>
              <a:pPr/>
              <a:t>‹#›</a:t>
            </a:fld>
            <a:endParaRPr lang="es-CL">
              <a:latin typeface="Arial" pitchFamily="34" charset="0"/>
              <a:cs typeface="Arial" pitchFamily="34" charset="0"/>
            </a:endParaRPr>
          </a:p>
        </p:txBody>
      </p:sp>
    </p:spTree>
    <p:extLst>
      <p:ext uri="{BB962C8B-B14F-4D97-AF65-F5344CB8AC3E}">
        <p14:creationId xmlns:p14="http://schemas.microsoft.com/office/powerpoint/2010/main" val="9780191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9821"/>
          </a:xfrm>
          <a:prstGeom prst="rect">
            <a:avLst/>
          </a:prstGeom>
        </p:spPr>
        <p:txBody>
          <a:bodyPr vert="horz" lIns="93744" tIns="46872" rIns="93744" bIns="46872" rtlCol="0"/>
          <a:lstStyle>
            <a:lvl1pPr algn="l">
              <a:defRPr sz="1200">
                <a:latin typeface="Arial" pitchFamily="34" charset="0"/>
                <a:cs typeface="Arial" pitchFamily="34" charset="0"/>
              </a:defRPr>
            </a:lvl1pPr>
          </a:lstStyle>
          <a:p>
            <a:endParaRPr lang="es-CL"/>
          </a:p>
        </p:txBody>
      </p:sp>
      <p:sp>
        <p:nvSpPr>
          <p:cNvPr id="3" name="Date Placeholder 2"/>
          <p:cNvSpPr>
            <a:spLocks noGrp="1"/>
          </p:cNvSpPr>
          <p:nvPr>
            <p:ph type="dt" idx="1"/>
          </p:nvPr>
        </p:nvSpPr>
        <p:spPr>
          <a:xfrm>
            <a:off x="3970938" y="0"/>
            <a:ext cx="3037840" cy="469821"/>
          </a:xfrm>
          <a:prstGeom prst="rect">
            <a:avLst/>
          </a:prstGeom>
        </p:spPr>
        <p:txBody>
          <a:bodyPr vert="horz" lIns="93744" tIns="46872" rIns="93744" bIns="46872" rtlCol="0"/>
          <a:lstStyle>
            <a:lvl1pPr algn="r">
              <a:defRPr sz="1200">
                <a:latin typeface="Arial" pitchFamily="34" charset="0"/>
                <a:cs typeface="Arial" pitchFamily="34" charset="0"/>
              </a:defRPr>
            </a:lvl1pPr>
          </a:lstStyle>
          <a:p>
            <a:fld id="{5EFB8DA3-BCA9-4B7D-B50D-14F47506B614}" type="datetimeFigureOut">
              <a:rPr lang="es-CL" smtClean="0"/>
              <a:pPr/>
              <a:t>05-09-2016</a:t>
            </a:fld>
            <a:endParaRPr lang="es-CL"/>
          </a:p>
        </p:txBody>
      </p:sp>
      <p:sp>
        <p:nvSpPr>
          <p:cNvPr id="4" name="Slide Image Placeholder 3"/>
          <p:cNvSpPr>
            <a:spLocks noGrp="1" noRot="1" noChangeAspect="1"/>
          </p:cNvSpPr>
          <p:nvPr>
            <p:ph type="sldImg" idx="2"/>
          </p:nvPr>
        </p:nvSpPr>
        <p:spPr>
          <a:xfrm>
            <a:off x="1155700" y="704850"/>
            <a:ext cx="4699000" cy="3524250"/>
          </a:xfrm>
          <a:prstGeom prst="rect">
            <a:avLst/>
          </a:prstGeom>
          <a:noFill/>
          <a:ln w="12700">
            <a:solidFill>
              <a:prstClr val="black"/>
            </a:solidFill>
          </a:ln>
        </p:spPr>
        <p:txBody>
          <a:bodyPr vert="horz" lIns="93744" tIns="46872" rIns="93744" bIns="46872" rtlCol="0" anchor="ctr"/>
          <a:lstStyle/>
          <a:p>
            <a:endParaRPr lang="en-GB"/>
          </a:p>
        </p:txBody>
      </p:sp>
      <p:sp>
        <p:nvSpPr>
          <p:cNvPr id="5" name="Notes Placeholder 4"/>
          <p:cNvSpPr>
            <a:spLocks noGrp="1"/>
          </p:cNvSpPr>
          <p:nvPr>
            <p:ph type="body" sz="quarter" idx="3"/>
          </p:nvPr>
        </p:nvSpPr>
        <p:spPr>
          <a:xfrm>
            <a:off x="701040" y="4463296"/>
            <a:ext cx="5608320" cy="4228386"/>
          </a:xfrm>
          <a:prstGeom prst="rect">
            <a:avLst/>
          </a:prstGeom>
        </p:spPr>
        <p:txBody>
          <a:bodyPr vert="horz" lIns="93744" tIns="46872" rIns="93744" bIns="46872" rtlCol="0">
            <a:normAutofit/>
          </a:bodyPr>
          <a:lstStyle/>
          <a:p>
            <a:pPr lvl="0"/>
            <a:r>
              <a:rPr lang="es-CL" smtClean="0"/>
              <a:t>Click to edit Master text styles</a:t>
            </a:r>
          </a:p>
          <a:p>
            <a:pPr lvl="1"/>
            <a:r>
              <a:rPr lang="es-CL" smtClean="0"/>
              <a:t>Second level</a:t>
            </a:r>
          </a:p>
          <a:p>
            <a:pPr lvl="2"/>
            <a:r>
              <a:rPr lang="es-CL" smtClean="0"/>
              <a:t>Third level</a:t>
            </a:r>
          </a:p>
          <a:p>
            <a:pPr lvl="3"/>
            <a:r>
              <a:rPr lang="es-CL" smtClean="0"/>
              <a:t>Fourth level</a:t>
            </a:r>
          </a:p>
          <a:p>
            <a:pPr lvl="4"/>
            <a:r>
              <a:rPr lang="es-CL" smtClean="0"/>
              <a:t>Fifth level</a:t>
            </a:r>
            <a:endParaRPr lang="es-CL"/>
          </a:p>
        </p:txBody>
      </p:sp>
      <p:sp>
        <p:nvSpPr>
          <p:cNvPr id="6" name="Footer Placeholder 5"/>
          <p:cNvSpPr>
            <a:spLocks noGrp="1"/>
          </p:cNvSpPr>
          <p:nvPr>
            <p:ph type="ftr" sz="quarter" idx="4"/>
          </p:nvPr>
        </p:nvSpPr>
        <p:spPr>
          <a:xfrm>
            <a:off x="0" y="8924961"/>
            <a:ext cx="3037840" cy="469821"/>
          </a:xfrm>
          <a:prstGeom prst="rect">
            <a:avLst/>
          </a:prstGeom>
        </p:spPr>
        <p:txBody>
          <a:bodyPr vert="horz" lIns="93744" tIns="46872" rIns="93744" bIns="46872" rtlCol="0" anchor="b"/>
          <a:lstStyle>
            <a:lvl1pPr algn="l">
              <a:defRPr sz="1200">
                <a:latin typeface="Arial" pitchFamily="34" charset="0"/>
                <a:cs typeface="Arial" pitchFamily="34" charset="0"/>
              </a:defRPr>
            </a:lvl1pPr>
          </a:lstStyle>
          <a:p>
            <a:endParaRPr lang="es-CL"/>
          </a:p>
        </p:txBody>
      </p:sp>
      <p:sp>
        <p:nvSpPr>
          <p:cNvPr id="7" name="Slide Number Placeholder 6"/>
          <p:cNvSpPr>
            <a:spLocks noGrp="1"/>
          </p:cNvSpPr>
          <p:nvPr>
            <p:ph type="sldNum" sz="quarter" idx="5"/>
          </p:nvPr>
        </p:nvSpPr>
        <p:spPr>
          <a:xfrm>
            <a:off x="3970938" y="8924961"/>
            <a:ext cx="3037840" cy="469821"/>
          </a:xfrm>
          <a:prstGeom prst="rect">
            <a:avLst/>
          </a:prstGeom>
        </p:spPr>
        <p:txBody>
          <a:bodyPr vert="horz" lIns="93744" tIns="46872" rIns="93744" bIns="46872" rtlCol="0" anchor="b"/>
          <a:lstStyle>
            <a:lvl1pPr algn="r">
              <a:defRPr sz="1200">
                <a:latin typeface="Arial" pitchFamily="34" charset="0"/>
                <a:cs typeface="Arial" pitchFamily="34" charset="0"/>
              </a:defRPr>
            </a:lvl1pPr>
          </a:lstStyle>
          <a:p>
            <a:fld id="{F07B8F03-BC93-4120-96CA-A36DF640BE24}" type="slidenum">
              <a:rPr lang="es-CL" smtClean="0"/>
              <a:pPr/>
              <a:t>‹#›</a:t>
            </a:fld>
            <a:endParaRPr lang="es-CL"/>
          </a:p>
        </p:txBody>
      </p:sp>
    </p:spTree>
    <p:extLst>
      <p:ext uri="{BB962C8B-B14F-4D97-AF65-F5344CB8AC3E}">
        <p14:creationId xmlns:p14="http://schemas.microsoft.com/office/powerpoint/2010/main" val="4158958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457200" algn="l" defTabSz="914400" rtl="0" eaLnBrk="1" latinLnBrk="0" hangingPunct="1">
      <a:defRPr sz="1200" kern="1200">
        <a:solidFill>
          <a:schemeClr val="tx1"/>
        </a:solidFill>
        <a:latin typeface="Arial" pitchFamily="34" charset="0"/>
        <a:ea typeface="+mn-ea"/>
        <a:cs typeface="Arial" pitchFamily="34" charset="0"/>
      </a:defRPr>
    </a:lvl2pPr>
    <a:lvl3pPr marL="914400" algn="l" defTabSz="914400" rtl="0" eaLnBrk="1" latinLnBrk="0" hangingPunct="1">
      <a:defRPr sz="1200" kern="1200">
        <a:solidFill>
          <a:schemeClr val="tx1"/>
        </a:solidFill>
        <a:latin typeface="Arial" pitchFamily="34" charset="0"/>
        <a:ea typeface="+mn-ea"/>
        <a:cs typeface="Arial" pitchFamily="34" charset="0"/>
      </a:defRPr>
    </a:lvl3pPr>
    <a:lvl4pPr marL="1371600" algn="l" defTabSz="914400" rtl="0" eaLnBrk="1" latinLnBrk="0" hangingPunct="1">
      <a:defRPr sz="1200" kern="1200">
        <a:solidFill>
          <a:schemeClr val="tx1"/>
        </a:solidFill>
        <a:latin typeface="Arial" pitchFamily="34" charset="0"/>
        <a:ea typeface="+mn-ea"/>
        <a:cs typeface="Arial" pitchFamily="34" charset="0"/>
      </a:defRPr>
    </a:lvl4pPr>
    <a:lvl5pPr marL="1828800" algn="l" defTabSz="914400" rtl="0" eaLnBrk="1" latinLnBrk="0" hangingPunct="1">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L"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F07B8F03-BC93-4120-96CA-A36DF640BE24}" type="slidenum">
              <a:rPr lang="es-CL" smtClean="0"/>
              <a:pPr/>
              <a:t>1</a:t>
            </a:fld>
            <a:endParaRPr lang="es-CL"/>
          </a:p>
        </p:txBody>
      </p:sp>
    </p:spTree>
    <p:extLst>
      <p:ext uri="{BB962C8B-B14F-4D97-AF65-F5344CB8AC3E}">
        <p14:creationId xmlns:p14="http://schemas.microsoft.com/office/powerpoint/2010/main" val="2974079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en-US"/>
              <a:t>Date</a:t>
            </a:r>
          </a:p>
        </p:txBody>
      </p:sp>
      <p:sp>
        <p:nvSpPr>
          <p:cNvPr id="7" name="Rectangle 7"/>
          <p:cNvSpPr>
            <a:spLocks noGrp="1" noChangeArrowheads="1"/>
          </p:cNvSpPr>
          <p:nvPr>
            <p:ph type="sldNum" sz="quarter" idx="5"/>
          </p:nvPr>
        </p:nvSpPr>
        <p:spPr>
          <a:ln/>
        </p:spPr>
        <p:txBody>
          <a:bodyPr/>
          <a:lstStyle/>
          <a:p>
            <a:fld id="{CE7C6EC6-5D08-4FB2-BB2F-B8D986AEBE33}" type="slidenum">
              <a:rPr lang="en-GB" altLang="en-US"/>
              <a:pPr/>
              <a:t>10</a:t>
            </a:fld>
            <a:endParaRPr lang="en-GB" altLang="en-US"/>
          </a:p>
        </p:txBody>
      </p:sp>
      <p:sp>
        <p:nvSpPr>
          <p:cNvPr id="718850" name="Rectangle 2"/>
          <p:cNvSpPr>
            <a:spLocks noGrp="1" noRot="1" noChangeAspect="1" noChangeArrowheads="1" noTextEdit="1"/>
          </p:cNvSpPr>
          <p:nvPr>
            <p:ph type="sldImg"/>
          </p:nvPr>
        </p:nvSpPr>
        <p:spPr>
          <a:ln/>
        </p:spPr>
      </p:sp>
      <p:sp>
        <p:nvSpPr>
          <p:cNvPr id="718851" name="Rectangle 3"/>
          <p:cNvSpPr>
            <a:spLocks noGrp="1" noChangeArrowheads="1"/>
          </p:cNvSpPr>
          <p:nvPr>
            <p:ph type="body" idx="1"/>
          </p:nvPr>
        </p:nvSpPr>
        <p:spPr/>
        <p:txBody>
          <a:bodyPr/>
          <a:lstStyle/>
          <a:p>
            <a:pPr marL="190500" indent="-190500"/>
            <a:r>
              <a:rPr lang="es-ES" altLang="en-US"/>
              <a:t>Una transacción tiene fundamento económico si es que:</a:t>
            </a:r>
          </a:p>
          <a:p>
            <a:pPr marL="190500" indent="-190500">
              <a:buFontTx/>
              <a:buAutoNum type="alphaLcParenR"/>
            </a:pPr>
            <a:r>
              <a:rPr lang="es-ES" altLang="en-US"/>
              <a:t>La configuración de los flujos de caja de ambos activos es diferente;</a:t>
            </a:r>
          </a:p>
          <a:p>
            <a:pPr marL="190500" indent="-190500">
              <a:buFontTx/>
              <a:buAutoNum type="alphaLcParenR"/>
            </a:pPr>
            <a:r>
              <a:rPr lang="es-ES" altLang="en-US"/>
              <a:t>La porción específica de la entidad afectada por el traspaso cambia; y</a:t>
            </a:r>
          </a:p>
          <a:p>
            <a:pPr marL="190500" indent="-190500">
              <a:buFontTx/>
              <a:buAutoNum type="alphaLcParenR"/>
            </a:pPr>
            <a:r>
              <a:rPr lang="es-ES" altLang="en-US"/>
              <a:t>La diferencia en a) o b) es significante relativa al valor justo de los activos intercambiados.</a:t>
            </a:r>
          </a:p>
        </p:txBody>
      </p:sp>
    </p:spTree>
    <p:extLst>
      <p:ext uri="{BB962C8B-B14F-4D97-AF65-F5344CB8AC3E}">
        <p14:creationId xmlns:p14="http://schemas.microsoft.com/office/powerpoint/2010/main" val="1146485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en-US"/>
              <a:t>Date</a:t>
            </a:r>
          </a:p>
        </p:txBody>
      </p:sp>
      <p:sp>
        <p:nvSpPr>
          <p:cNvPr id="7" name="Rectangle 7"/>
          <p:cNvSpPr>
            <a:spLocks noGrp="1" noChangeArrowheads="1"/>
          </p:cNvSpPr>
          <p:nvPr>
            <p:ph type="sldNum" sz="quarter" idx="5"/>
          </p:nvPr>
        </p:nvSpPr>
        <p:spPr>
          <a:ln/>
        </p:spPr>
        <p:txBody>
          <a:bodyPr/>
          <a:lstStyle/>
          <a:p>
            <a:fld id="{15A7C42F-88B5-4690-A6C7-8CA0E64A60B5}" type="slidenum">
              <a:rPr lang="en-GB" altLang="en-US"/>
              <a:pPr/>
              <a:t>11</a:t>
            </a:fld>
            <a:endParaRPr lang="en-GB" altLang="en-US"/>
          </a:p>
        </p:txBody>
      </p:sp>
      <p:sp>
        <p:nvSpPr>
          <p:cNvPr id="720898" name="Rectangle 2"/>
          <p:cNvSpPr>
            <a:spLocks noGrp="1" noRot="1" noChangeAspect="1" noChangeArrowheads="1" noTextEdit="1"/>
          </p:cNvSpPr>
          <p:nvPr>
            <p:ph type="sldImg"/>
          </p:nvPr>
        </p:nvSpPr>
        <p:spPr>
          <a:ln/>
        </p:spPr>
      </p:sp>
      <p:sp>
        <p:nvSpPr>
          <p:cNvPr id="720899" name="Rectangle 3"/>
          <p:cNvSpPr>
            <a:spLocks noGrp="1" noChangeArrowheads="1"/>
          </p:cNvSpPr>
          <p:nvPr>
            <p:ph type="body" idx="1"/>
          </p:nvPr>
        </p:nvSpPr>
        <p:spPr/>
        <p:txBody>
          <a:bodyPr/>
          <a:lstStyle/>
          <a:p>
            <a:pPr marL="190500" indent="-190500"/>
            <a:endParaRPr lang="es-ES" altLang="en-US"/>
          </a:p>
        </p:txBody>
      </p:sp>
    </p:spTree>
    <p:extLst>
      <p:ext uri="{BB962C8B-B14F-4D97-AF65-F5344CB8AC3E}">
        <p14:creationId xmlns:p14="http://schemas.microsoft.com/office/powerpoint/2010/main" val="1238407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en-US"/>
              <a:t>Date</a:t>
            </a:r>
          </a:p>
        </p:txBody>
      </p:sp>
      <p:sp>
        <p:nvSpPr>
          <p:cNvPr id="7" name="Rectangle 7"/>
          <p:cNvSpPr>
            <a:spLocks noGrp="1" noChangeArrowheads="1"/>
          </p:cNvSpPr>
          <p:nvPr>
            <p:ph type="sldNum" sz="quarter" idx="5"/>
          </p:nvPr>
        </p:nvSpPr>
        <p:spPr>
          <a:ln/>
        </p:spPr>
        <p:txBody>
          <a:bodyPr/>
          <a:lstStyle/>
          <a:p>
            <a:fld id="{DF4FA719-DA7D-406B-A554-D0A3D8A4604A}" type="slidenum">
              <a:rPr lang="en-GB" altLang="en-US"/>
              <a:pPr/>
              <a:t>12</a:t>
            </a:fld>
            <a:endParaRPr lang="en-GB" altLang="en-US"/>
          </a:p>
        </p:txBody>
      </p:sp>
      <p:sp>
        <p:nvSpPr>
          <p:cNvPr id="722946" name="Rectangle 2"/>
          <p:cNvSpPr>
            <a:spLocks noGrp="1" noRot="1" noChangeAspect="1" noChangeArrowheads="1" noTextEdit="1"/>
          </p:cNvSpPr>
          <p:nvPr>
            <p:ph type="sldImg"/>
          </p:nvPr>
        </p:nvSpPr>
        <p:spPr>
          <a:ln/>
        </p:spPr>
      </p:sp>
      <p:sp>
        <p:nvSpPr>
          <p:cNvPr id="722947" name="Rectangle 3"/>
          <p:cNvSpPr>
            <a:spLocks noGrp="1" noChangeArrowheads="1"/>
          </p:cNvSpPr>
          <p:nvPr>
            <p:ph type="body" idx="1"/>
          </p:nvPr>
        </p:nvSpPr>
        <p:spPr/>
        <p:txBody>
          <a:bodyPr/>
          <a:lstStyle/>
          <a:p>
            <a:pPr marL="190500" indent="-190500"/>
            <a:r>
              <a:rPr lang="es-ES" altLang="en-US"/>
              <a:t>En la etapa de investigación, una entidad no puede demostrar que existe un intangible que generará beneficios económicos futuros.</a:t>
            </a:r>
          </a:p>
          <a:p>
            <a:pPr marL="190500" indent="-190500"/>
            <a:endParaRPr lang="es-ES" altLang="en-US"/>
          </a:p>
          <a:p>
            <a:pPr marL="190500" indent="-190500"/>
            <a:r>
              <a:rPr lang="es-ES" altLang="en-US"/>
              <a:t>Ejemplos de actividades en la etapa de desarrollo son:</a:t>
            </a:r>
          </a:p>
          <a:p>
            <a:pPr marL="190500" indent="-190500"/>
            <a:r>
              <a:rPr lang="es-ES" altLang="en-US"/>
              <a:t>-el diseño, la construcción y las pruebas de prototipos y modelos;</a:t>
            </a:r>
          </a:p>
          <a:p>
            <a:pPr marL="190500" indent="-190500"/>
            <a:r>
              <a:rPr lang="es-ES" altLang="en-US"/>
              <a:t>-el diseño y construcción de herramientas, moldes, etc.</a:t>
            </a:r>
          </a:p>
        </p:txBody>
      </p:sp>
    </p:spTree>
    <p:extLst>
      <p:ext uri="{BB962C8B-B14F-4D97-AF65-F5344CB8AC3E}">
        <p14:creationId xmlns:p14="http://schemas.microsoft.com/office/powerpoint/2010/main" val="350505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en-US"/>
              <a:t>Date</a:t>
            </a:r>
          </a:p>
        </p:txBody>
      </p:sp>
      <p:sp>
        <p:nvSpPr>
          <p:cNvPr id="7" name="Rectangle 7"/>
          <p:cNvSpPr>
            <a:spLocks noGrp="1" noChangeArrowheads="1"/>
          </p:cNvSpPr>
          <p:nvPr>
            <p:ph type="sldNum" sz="quarter" idx="5"/>
          </p:nvPr>
        </p:nvSpPr>
        <p:spPr>
          <a:ln/>
        </p:spPr>
        <p:txBody>
          <a:bodyPr/>
          <a:lstStyle/>
          <a:p>
            <a:fld id="{11BA6347-DE3B-4069-B05E-16C7A4E869BF}" type="slidenum">
              <a:rPr lang="en-GB" altLang="en-US"/>
              <a:pPr/>
              <a:t>13</a:t>
            </a:fld>
            <a:endParaRPr lang="en-GB" altLang="en-US"/>
          </a:p>
        </p:txBody>
      </p:sp>
      <p:sp>
        <p:nvSpPr>
          <p:cNvPr id="724994" name="Rectangle 2"/>
          <p:cNvSpPr>
            <a:spLocks noGrp="1" noRot="1" noChangeAspect="1" noChangeArrowheads="1" noTextEdit="1"/>
          </p:cNvSpPr>
          <p:nvPr>
            <p:ph type="sldImg"/>
          </p:nvPr>
        </p:nvSpPr>
        <p:spPr>
          <a:ln/>
        </p:spPr>
      </p:sp>
      <p:sp>
        <p:nvSpPr>
          <p:cNvPr id="724995" name="Rectangle 3"/>
          <p:cNvSpPr>
            <a:spLocks noGrp="1" noChangeArrowheads="1"/>
          </p:cNvSpPr>
          <p:nvPr>
            <p:ph type="body" idx="1"/>
          </p:nvPr>
        </p:nvSpPr>
        <p:spPr/>
        <p:txBody>
          <a:bodyPr/>
          <a:lstStyle/>
          <a:p>
            <a:pPr marL="190500" indent="-190500"/>
            <a:endParaRPr lang="es-ES" altLang="en-US"/>
          </a:p>
        </p:txBody>
      </p:sp>
    </p:spTree>
    <p:extLst>
      <p:ext uri="{BB962C8B-B14F-4D97-AF65-F5344CB8AC3E}">
        <p14:creationId xmlns:p14="http://schemas.microsoft.com/office/powerpoint/2010/main" val="3786955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en-US"/>
              <a:t>Date</a:t>
            </a:r>
          </a:p>
        </p:txBody>
      </p:sp>
      <p:sp>
        <p:nvSpPr>
          <p:cNvPr id="7" name="Rectangle 7"/>
          <p:cNvSpPr>
            <a:spLocks noGrp="1" noChangeArrowheads="1"/>
          </p:cNvSpPr>
          <p:nvPr>
            <p:ph type="sldNum" sz="quarter" idx="5"/>
          </p:nvPr>
        </p:nvSpPr>
        <p:spPr>
          <a:ln/>
        </p:spPr>
        <p:txBody>
          <a:bodyPr/>
          <a:lstStyle/>
          <a:p>
            <a:fld id="{A5665DA6-195D-4A55-A7DE-8A09191CAD28}" type="slidenum">
              <a:rPr lang="en-GB" altLang="en-US"/>
              <a:pPr/>
              <a:t>14</a:t>
            </a:fld>
            <a:endParaRPr lang="en-GB" altLang="en-US"/>
          </a:p>
        </p:txBody>
      </p:sp>
      <p:sp>
        <p:nvSpPr>
          <p:cNvPr id="727042" name="Rectangle 2"/>
          <p:cNvSpPr>
            <a:spLocks noGrp="1" noRot="1" noChangeAspect="1" noChangeArrowheads="1" noTextEdit="1"/>
          </p:cNvSpPr>
          <p:nvPr>
            <p:ph type="sldImg"/>
          </p:nvPr>
        </p:nvSpPr>
        <p:spPr>
          <a:ln/>
        </p:spPr>
      </p:sp>
      <p:sp>
        <p:nvSpPr>
          <p:cNvPr id="727043" name="Rectangle 3"/>
          <p:cNvSpPr>
            <a:spLocks noGrp="1" noChangeArrowheads="1"/>
          </p:cNvSpPr>
          <p:nvPr>
            <p:ph type="body" idx="1"/>
          </p:nvPr>
        </p:nvSpPr>
        <p:spPr/>
        <p:txBody>
          <a:bodyPr/>
          <a:lstStyle/>
          <a:p>
            <a:endParaRPr lang="es-ES" altLang="en-US"/>
          </a:p>
        </p:txBody>
      </p:sp>
    </p:spTree>
    <p:extLst>
      <p:ext uri="{BB962C8B-B14F-4D97-AF65-F5344CB8AC3E}">
        <p14:creationId xmlns:p14="http://schemas.microsoft.com/office/powerpoint/2010/main" val="3993565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en-US"/>
              <a:t>Date</a:t>
            </a:r>
          </a:p>
        </p:txBody>
      </p:sp>
      <p:sp>
        <p:nvSpPr>
          <p:cNvPr id="7" name="Rectangle 7"/>
          <p:cNvSpPr>
            <a:spLocks noGrp="1" noChangeArrowheads="1"/>
          </p:cNvSpPr>
          <p:nvPr>
            <p:ph type="sldNum" sz="quarter" idx="5"/>
          </p:nvPr>
        </p:nvSpPr>
        <p:spPr>
          <a:ln/>
        </p:spPr>
        <p:txBody>
          <a:bodyPr/>
          <a:lstStyle/>
          <a:p>
            <a:fld id="{E07D848C-EE7A-40D2-9C92-EB24DD23CA0E}" type="slidenum">
              <a:rPr lang="en-GB" altLang="en-US"/>
              <a:pPr/>
              <a:t>15</a:t>
            </a:fld>
            <a:endParaRPr lang="en-GB" altLang="en-US"/>
          </a:p>
        </p:txBody>
      </p:sp>
      <p:sp>
        <p:nvSpPr>
          <p:cNvPr id="729090" name="Rectangle 2"/>
          <p:cNvSpPr>
            <a:spLocks noGrp="1" noRot="1" noChangeAspect="1" noChangeArrowheads="1" noTextEdit="1"/>
          </p:cNvSpPr>
          <p:nvPr>
            <p:ph type="sldImg"/>
          </p:nvPr>
        </p:nvSpPr>
        <p:spPr>
          <a:ln/>
        </p:spPr>
      </p:sp>
      <p:sp>
        <p:nvSpPr>
          <p:cNvPr id="729091" name="Rectangle 3"/>
          <p:cNvSpPr>
            <a:spLocks noGrp="1" noChangeArrowheads="1"/>
          </p:cNvSpPr>
          <p:nvPr>
            <p:ph type="body" idx="1"/>
          </p:nvPr>
        </p:nvSpPr>
        <p:spPr/>
        <p:txBody>
          <a:bodyPr/>
          <a:lstStyle/>
          <a:p>
            <a:endParaRPr lang="es-ES" altLang="en-US"/>
          </a:p>
        </p:txBody>
      </p:sp>
    </p:spTree>
    <p:extLst>
      <p:ext uri="{BB962C8B-B14F-4D97-AF65-F5344CB8AC3E}">
        <p14:creationId xmlns:p14="http://schemas.microsoft.com/office/powerpoint/2010/main" val="2449364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en-US"/>
              <a:t>Date</a:t>
            </a:r>
          </a:p>
        </p:txBody>
      </p:sp>
      <p:sp>
        <p:nvSpPr>
          <p:cNvPr id="7" name="Rectangle 7"/>
          <p:cNvSpPr>
            <a:spLocks noGrp="1" noChangeArrowheads="1"/>
          </p:cNvSpPr>
          <p:nvPr>
            <p:ph type="sldNum" sz="quarter" idx="5"/>
          </p:nvPr>
        </p:nvSpPr>
        <p:spPr>
          <a:ln/>
        </p:spPr>
        <p:txBody>
          <a:bodyPr/>
          <a:lstStyle/>
          <a:p>
            <a:fld id="{27D98EDF-1FEC-431D-9EA3-407AB88A89E2}" type="slidenum">
              <a:rPr lang="en-GB" altLang="en-US"/>
              <a:pPr/>
              <a:t>16</a:t>
            </a:fld>
            <a:endParaRPr lang="en-GB" altLang="en-US"/>
          </a:p>
        </p:txBody>
      </p:sp>
      <p:sp>
        <p:nvSpPr>
          <p:cNvPr id="731138" name="Rectangle 2"/>
          <p:cNvSpPr>
            <a:spLocks noGrp="1" noRot="1" noChangeAspect="1" noChangeArrowheads="1" noTextEdit="1"/>
          </p:cNvSpPr>
          <p:nvPr>
            <p:ph type="sldImg"/>
          </p:nvPr>
        </p:nvSpPr>
        <p:spPr>
          <a:ln/>
        </p:spPr>
      </p:sp>
      <p:sp>
        <p:nvSpPr>
          <p:cNvPr id="731139" name="Rectangle 3"/>
          <p:cNvSpPr>
            <a:spLocks noGrp="1" noChangeArrowheads="1"/>
          </p:cNvSpPr>
          <p:nvPr>
            <p:ph type="body" idx="1"/>
          </p:nvPr>
        </p:nvSpPr>
        <p:spPr/>
        <p:txBody>
          <a:bodyPr/>
          <a:lstStyle/>
          <a:p>
            <a:pPr marL="190500" indent="-190500"/>
            <a:endParaRPr lang="es-ES" altLang="en-US"/>
          </a:p>
        </p:txBody>
      </p:sp>
    </p:spTree>
    <p:extLst>
      <p:ext uri="{BB962C8B-B14F-4D97-AF65-F5344CB8AC3E}">
        <p14:creationId xmlns:p14="http://schemas.microsoft.com/office/powerpoint/2010/main" val="29443319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en-US"/>
              <a:t>Date</a:t>
            </a:r>
          </a:p>
        </p:txBody>
      </p:sp>
      <p:sp>
        <p:nvSpPr>
          <p:cNvPr id="7" name="Rectangle 7"/>
          <p:cNvSpPr>
            <a:spLocks noGrp="1" noChangeArrowheads="1"/>
          </p:cNvSpPr>
          <p:nvPr>
            <p:ph type="sldNum" sz="quarter" idx="5"/>
          </p:nvPr>
        </p:nvSpPr>
        <p:spPr>
          <a:ln/>
        </p:spPr>
        <p:txBody>
          <a:bodyPr/>
          <a:lstStyle/>
          <a:p>
            <a:fld id="{D69216E5-AB33-4958-A057-79E70EACD106}" type="slidenum">
              <a:rPr lang="en-GB" altLang="en-US"/>
              <a:pPr/>
              <a:t>17</a:t>
            </a:fld>
            <a:endParaRPr lang="en-GB" altLang="en-US"/>
          </a:p>
        </p:txBody>
      </p:sp>
      <p:sp>
        <p:nvSpPr>
          <p:cNvPr id="733186" name="Rectangle 2"/>
          <p:cNvSpPr>
            <a:spLocks noGrp="1" noRot="1" noChangeAspect="1" noChangeArrowheads="1" noTextEdit="1"/>
          </p:cNvSpPr>
          <p:nvPr>
            <p:ph type="sldImg"/>
          </p:nvPr>
        </p:nvSpPr>
        <p:spPr>
          <a:ln/>
        </p:spPr>
      </p:sp>
      <p:sp>
        <p:nvSpPr>
          <p:cNvPr id="733187" name="Rectangle 3"/>
          <p:cNvSpPr>
            <a:spLocks noGrp="1" noChangeArrowheads="1"/>
          </p:cNvSpPr>
          <p:nvPr>
            <p:ph type="body" idx="1"/>
          </p:nvPr>
        </p:nvSpPr>
        <p:spPr/>
        <p:txBody>
          <a:bodyPr/>
          <a:lstStyle/>
          <a:p>
            <a:endParaRPr lang="es-ES" altLang="en-US"/>
          </a:p>
        </p:txBody>
      </p:sp>
    </p:spTree>
    <p:extLst>
      <p:ext uri="{BB962C8B-B14F-4D97-AF65-F5344CB8AC3E}">
        <p14:creationId xmlns:p14="http://schemas.microsoft.com/office/powerpoint/2010/main" val="38796160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en-US"/>
              <a:t>Date</a:t>
            </a:r>
          </a:p>
        </p:txBody>
      </p:sp>
      <p:sp>
        <p:nvSpPr>
          <p:cNvPr id="7" name="Rectangle 7"/>
          <p:cNvSpPr>
            <a:spLocks noGrp="1" noChangeArrowheads="1"/>
          </p:cNvSpPr>
          <p:nvPr>
            <p:ph type="sldNum" sz="quarter" idx="5"/>
          </p:nvPr>
        </p:nvSpPr>
        <p:spPr>
          <a:ln/>
        </p:spPr>
        <p:txBody>
          <a:bodyPr/>
          <a:lstStyle/>
          <a:p>
            <a:fld id="{9BB8465C-6720-4B9E-9296-E4F8ABB22F43}" type="slidenum">
              <a:rPr lang="en-GB" altLang="en-US"/>
              <a:pPr/>
              <a:t>18</a:t>
            </a:fld>
            <a:endParaRPr lang="en-GB" altLang="en-US"/>
          </a:p>
        </p:txBody>
      </p:sp>
      <p:sp>
        <p:nvSpPr>
          <p:cNvPr id="735234" name="Rectangle 2"/>
          <p:cNvSpPr>
            <a:spLocks noGrp="1" noRot="1" noChangeAspect="1" noChangeArrowheads="1" noTextEdit="1"/>
          </p:cNvSpPr>
          <p:nvPr>
            <p:ph type="sldImg"/>
          </p:nvPr>
        </p:nvSpPr>
        <p:spPr>
          <a:ln/>
        </p:spPr>
      </p:sp>
      <p:sp>
        <p:nvSpPr>
          <p:cNvPr id="735235" name="Rectangle 3"/>
          <p:cNvSpPr>
            <a:spLocks noGrp="1" noChangeArrowheads="1"/>
          </p:cNvSpPr>
          <p:nvPr>
            <p:ph type="body" idx="1"/>
          </p:nvPr>
        </p:nvSpPr>
        <p:spPr/>
        <p:txBody>
          <a:bodyPr/>
          <a:lstStyle/>
          <a:p>
            <a:endParaRPr lang="es-ES" altLang="en-US"/>
          </a:p>
        </p:txBody>
      </p:sp>
    </p:spTree>
    <p:extLst>
      <p:ext uri="{BB962C8B-B14F-4D97-AF65-F5344CB8AC3E}">
        <p14:creationId xmlns:p14="http://schemas.microsoft.com/office/powerpoint/2010/main" val="34786927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en-US"/>
              <a:t>Date</a:t>
            </a:r>
          </a:p>
        </p:txBody>
      </p:sp>
      <p:sp>
        <p:nvSpPr>
          <p:cNvPr id="7" name="Rectangle 7"/>
          <p:cNvSpPr>
            <a:spLocks noGrp="1" noChangeArrowheads="1"/>
          </p:cNvSpPr>
          <p:nvPr>
            <p:ph type="sldNum" sz="quarter" idx="5"/>
          </p:nvPr>
        </p:nvSpPr>
        <p:spPr>
          <a:ln/>
        </p:spPr>
        <p:txBody>
          <a:bodyPr/>
          <a:lstStyle/>
          <a:p>
            <a:fld id="{13EE3F20-1E99-4D07-B600-A7E94A2721E3}" type="slidenum">
              <a:rPr lang="en-GB" altLang="en-US"/>
              <a:pPr/>
              <a:t>19</a:t>
            </a:fld>
            <a:endParaRPr lang="en-GB" altLang="en-US"/>
          </a:p>
        </p:txBody>
      </p:sp>
      <p:sp>
        <p:nvSpPr>
          <p:cNvPr id="737282" name="Rectangle 2"/>
          <p:cNvSpPr>
            <a:spLocks noGrp="1" noRot="1" noChangeAspect="1" noChangeArrowheads="1" noTextEdit="1"/>
          </p:cNvSpPr>
          <p:nvPr>
            <p:ph type="sldImg"/>
          </p:nvPr>
        </p:nvSpPr>
        <p:spPr>
          <a:ln/>
        </p:spPr>
      </p:sp>
      <p:sp>
        <p:nvSpPr>
          <p:cNvPr id="737283" name="Rectangle 3"/>
          <p:cNvSpPr>
            <a:spLocks noGrp="1" noChangeArrowheads="1"/>
          </p:cNvSpPr>
          <p:nvPr>
            <p:ph type="body" idx="1"/>
          </p:nvPr>
        </p:nvSpPr>
        <p:spPr/>
        <p:txBody>
          <a:bodyPr/>
          <a:lstStyle/>
          <a:p>
            <a:r>
              <a:rPr lang="es-ES" altLang="en-US"/>
              <a:t>Cuando se esta estimando la vida útil de un intangible, se debe considerar solo el mantenimiento normal que se le daría para que funcione en su óptimo. No se debe extender la estimación de vida útil argumentando que se invertirá en exceso a lo normal.</a:t>
            </a:r>
          </a:p>
        </p:txBody>
      </p:sp>
    </p:spTree>
    <p:extLst>
      <p:ext uri="{BB962C8B-B14F-4D97-AF65-F5344CB8AC3E}">
        <p14:creationId xmlns:p14="http://schemas.microsoft.com/office/powerpoint/2010/main" val="2046387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07B8F03-BC93-4120-96CA-A36DF640BE24}" type="slidenum">
              <a:rPr lang="es-CL" smtClean="0"/>
              <a:pPr/>
              <a:t>2</a:t>
            </a:fld>
            <a:endParaRPr lang="es-CL"/>
          </a:p>
        </p:txBody>
      </p:sp>
    </p:spTree>
    <p:extLst>
      <p:ext uri="{BB962C8B-B14F-4D97-AF65-F5344CB8AC3E}">
        <p14:creationId xmlns:p14="http://schemas.microsoft.com/office/powerpoint/2010/main" val="11165879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en-US"/>
              <a:t>Date</a:t>
            </a:r>
          </a:p>
        </p:txBody>
      </p:sp>
      <p:sp>
        <p:nvSpPr>
          <p:cNvPr id="7" name="Rectangle 7"/>
          <p:cNvSpPr>
            <a:spLocks noGrp="1" noChangeArrowheads="1"/>
          </p:cNvSpPr>
          <p:nvPr>
            <p:ph type="sldNum" sz="quarter" idx="5"/>
          </p:nvPr>
        </p:nvSpPr>
        <p:spPr>
          <a:ln/>
        </p:spPr>
        <p:txBody>
          <a:bodyPr/>
          <a:lstStyle/>
          <a:p>
            <a:fld id="{945F6DDE-72BD-4BF3-8CEE-E908444312CA}" type="slidenum">
              <a:rPr lang="en-GB" altLang="en-US"/>
              <a:pPr/>
              <a:t>20</a:t>
            </a:fld>
            <a:endParaRPr lang="en-GB" altLang="en-US"/>
          </a:p>
        </p:txBody>
      </p:sp>
      <p:sp>
        <p:nvSpPr>
          <p:cNvPr id="739330" name="Rectangle 2"/>
          <p:cNvSpPr>
            <a:spLocks noGrp="1" noRot="1" noChangeAspect="1" noChangeArrowheads="1" noTextEdit="1"/>
          </p:cNvSpPr>
          <p:nvPr>
            <p:ph type="sldImg"/>
          </p:nvPr>
        </p:nvSpPr>
        <p:spPr>
          <a:ln/>
        </p:spPr>
      </p:sp>
      <p:sp>
        <p:nvSpPr>
          <p:cNvPr id="739331" name="Rectangle 3"/>
          <p:cNvSpPr>
            <a:spLocks noGrp="1" noChangeArrowheads="1"/>
          </p:cNvSpPr>
          <p:nvPr>
            <p:ph type="body" idx="1"/>
          </p:nvPr>
        </p:nvSpPr>
        <p:spPr/>
        <p:txBody>
          <a:bodyPr/>
          <a:lstStyle/>
          <a:p>
            <a:endParaRPr lang="es-ES" altLang="en-US"/>
          </a:p>
        </p:txBody>
      </p:sp>
    </p:spTree>
    <p:extLst>
      <p:ext uri="{BB962C8B-B14F-4D97-AF65-F5344CB8AC3E}">
        <p14:creationId xmlns:p14="http://schemas.microsoft.com/office/powerpoint/2010/main" val="14957094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en-US"/>
              <a:t>Date</a:t>
            </a:r>
          </a:p>
        </p:txBody>
      </p:sp>
      <p:sp>
        <p:nvSpPr>
          <p:cNvPr id="7" name="Rectangle 7"/>
          <p:cNvSpPr>
            <a:spLocks noGrp="1" noChangeArrowheads="1"/>
          </p:cNvSpPr>
          <p:nvPr>
            <p:ph type="sldNum" sz="quarter" idx="5"/>
          </p:nvPr>
        </p:nvSpPr>
        <p:spPr>
          <a:ln/>
        </p:spPr>
        <p:txBody>
          <a:bodyPr/>
          <a:lstStyle/>
          <a:p>
            <a:fld id="{4E5CC40A-469C-40DE-81FC-E5C01453A0D8}" type="slidenum">
              <a:rPr lang="en-GB" altLang="en-US"/>
              <a:pPr/>
              <a:t>21</a:t>
            </a:fld>
            <a:endParaRPr lang="en-GB" altLang="en-US"/>
          </a:p>
        </p:txBody>
      </p:sp>
      <p:sp>
        <p:nvSpPr>
          <p:cNvPr id="741378" name="Rectangle 2"/>
          <p:cNvSpPr>
            <a:spLocks noGrp="1" noRot="1" noChangeAspect="1" noChangeArrowheads="1" noTextEdit="1"/>
          </p:cNvSpPr>
          <p:nvPr>
            <p:ph type="sldImg"/>
          </p:nvPr>
        </p:nvSpPr>
        <p:spPr>
          <a:ln/>
        </p:spPr>
      </p:sp>
      <p:sp>
        <p:nvSpPr>
          <p:cNvPr id="741379" name="Rectangle 3"/>
          <p:cNvSpPr>
            <a:spLocks noGrp="1" noChangeArrowheads="1"/>
          </p:cNvSpPr>
          <p:nvPr>
            <p:ph type="body" idx="1"/>
          </p:nvPr>
        </p:nvSpPr>
        <p:spPr/>
        <p:txBody>
          <a:bodyPr/>
          <a:lstStyle/>
          <a:p>
            <a:endParaRPr lang="es-ES" altLang="en-US"/>
          </a:p>
        </p:txBody>
      </p:sp>
    </p:spTree>
    <p:extLst>
      <p:ext uri="{BB962C8B-B14F-4D97-AF65-F5344CB8AC3E}">
        <p14:creationId xmlns:p14="http://schemas.microsoft.com/office/powerpoint/2010/main" val="1557317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en-US"/>
              <a:t>Date</a:t>
            </a:r>
          </a:p>
        </p:txBody>
      </p:sp>
      <p:sp>
        <p:nvSpPr>
          <p:cNvPr id="7" name="Rectangle 7"/>
          <p:cNvSpPr>
            <a:spLocks noGrp="1" noChangeArrowheads="1"/>
          </p:cNvSpPr>
          <p:nvPr>
            <p:ph type="sldNum" sz="quarter" idx="5"/>
          </p:nvPr>
        </p:nvSpPr>
        <p:spPr>
          <a:ln/>
        </p:spPr>
        <p:txBody>
          <a:bodyPr/>
          <a:lstStyle/>
          <a:p>
            <a:fld id="{B162E716-67FA-4896-9A0F-E340C7729FA0}" type="slidenum">
              <a:rPr lang="en-GB" altLang="en-US"/>
              <a:pPr/>
              <a:t>22</a:t>
            </a:fld>
            <a:endParaRPr lang="en-GB" altLang="en-US"/>
          </a:p>
        </p:txBody>
      </p:sp>
      <p:sp>
        <p:nvSpPr>
          <p:cNvPr id="743426" name="Rectangle 2"/>
          <p:cNvSpPr>
            <a:spLocks noGrp="1" noRot="1" noChangeAspect="1" noChangeArrowheads="1" noTextEdit="1"/>
          </p:cNvSpPr>
          <p:nvPr>
            <p:ph type="sldImg"/>
          </p:nvPr>
        </p:nvSpPr>
        <p:spPr>
          <a:ln/>
        </p:spPr>
      </p:sp>
      <p:sp>
        <p:nvSpPr>
          <p:cNvPr id="743427" name="Rectangle 3"/>
          <p:cNvSpPr>
            <a:spLocks noGrp="1" noChangeArrowheads="1"/>
          </p:cNvSpPr>
          <p:nvPr>
            <p:ph type="body" idx="1"/>
          </p:nvPr>
        </p:nvSpPr>
        <p:spPr/>
        <p:txBody>
          <a:bodyPr/>
          <a:lstStyle/>
          <a:p>
            <a:endParaRPr lang="es-ES" altLang="en-US"/>
          </a:p>
        </p:txBody>
      </p:sp>
    </p:spTree>
    <p:extLst>
      <p:ext uri="{BB962C8B-B14F-4D97-AF65-F5344CB8AC3E}">
        <p14:creationId xmlns:p14="http://schemas.microsoft.com/office/powerpoint/2010/main" val="3248076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L" dirty="0"/>
          </a:p>
        </p:txBody>
      </p:sp>
      <p:sp>
        <p:nvSpPr>
          <p:cNvPr id="4" name="Slide Number Placeholder 3"/>
          <p:cNvSpPr>
            <a:spLocks noGrp="1"/>
          </p:cNvSpPr>
          <p:nvPr>
            <p:ph type="sldNum" sz="quarter" idx="10"/>
          </p:nvPr>
        </p:nvSpPr>
        <p:spPr/>
        <p:txBody>
          <a:bodyPr/>
          <a:lstStyle/>
          <a:p>
            <a:fld id="{F07B8F03-BC93-4120-96CA-A36DF640BE24}" type="slidenum">
              <a:rPr lang="es-CL" smtClean="0"/>
              <a:pPr/>
              <a:t>23</a:t>
            </a:fld>
            <a:endParaRPr lang="es-CL"/>
          </a:p>
        </p:txBody>
      </p:sp>
    </p:spTree>
    <p:extLst>
      <p:ext uri="{BB962C8B-B14F-4D97-AF65-F5344CB8AC3E}">
        <p14:creationId xmlns:p14="http://schemas.microsoft.com/office/powerpoint/2010/main" val="1466255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en-US"/>
              <a:t>Date</a:t>
            </a:r>
          </a:p>
        </p:txBody>
      </p:sp>
      <p:sp>
        <p:nvSpPr>
          <p:cNvPr id="7" name="Rectangle 7"/>
          <p:cNvSpPr>
            <a:spLocks noGrp="1" noChangeArrowheads="1"/>
          </p:cNvSpPr>
          <p:nvPr>
            <p:ph type="sldNum" sz="quarter" idx="5"/>
          </p:nvPr>
        </p:nvSpPr>
        <p:spPr>
          <a:ln/>
        </p:spPr>
        <p:txBody>
          <a:bodyPr/>
          <a:lstStyle/>
          <a:p>
            <a:fld id="{FB26C0E6-9274-4F3D-AC11-2CC8AE692A37}" type="slidenum">
              <a:rPr lang="en-GB" altLang="en-US"/>
              <a:pPr/>
              <a:t>3</a:t>
            </a:fld>
            <a:endParaRPr lang="en-GB" altLang="en-US"/>
          </a:p>
        </p:txBody>
      </p:sp>
      <p:sp>
        <p:nvSpPr>
          <p:cNvPr id="694274" name="Rectangle 2"/>
          <p:cNvSpPr>
            <a:spLocks noGrp="1" noRot="1" noChangeAspect="1" noChangeArrowheads="1" noTextEdit="1"/>
          </p:cNvSpPr>
          <p:nvPr>
            <p:ph type="sldImg"/>
          </p:nvPr>
        </p:nvSpPr>
        <p:spPr>
          <a:ln/>
        </p:spPr>
      </p:sp>
      <p:sp>
        <p:nvSpPr>
          <p:cNvPr id="694275" name="Rectangle 3"/>
          <p:cNvSpPr>
            <a:spLocks noGrp="1" noChangeArrowheads="1"/>
          </p:cNvSpPr>
          <p:nvPr>
            <p:ph type="body" idx="1"/>
          </p:nvPr>
        </p:nvSpPr>
        <p:spPr/>
        <p:txBody>
          <a:bodyPr/>
          <a:lstStyle/>
          <a:p>
            <a:endParaRPr lang="es-ES" altLang="en-US"/>
          </a:p>
        </p:txBody>
      </p:sp>
    </p:spTree>
    <p:extLst>
      <p:ext uri="{BB962C8B-B14F-4D97-AF65-F5344CB8AC3E}">
        <p14:creationId xmlns:p14="http://schemas.microsoft.com/office/powerpoint/2010/main" val="1683770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en-US"/>
              <a:t>Date</a:t>
            </a:r>
          </a:p>
        </p:txBody>
      </p:sp>
      <p:sp>
        <p:nvSpPr>
          <p:cNvPr id="7" name="Rectangle 7"/>
          <p:cNvSpPr>
            <a:spLocks noGrp="1" noChangeArrowheads="1"/>
          </p:cNvSpPr>
          <p:nvPr>
            <p:ph type="sldNum" sz="quarter" idx="5"/>
          </p:nvPr>
        </p:nvSpPr>
        <p:spPr>
          <a:ln/>
        </p:spPr>
        <p:txBody>
          <a:bodyPr/>
          <a:lstStyle/>
          <a:p>
            <a:fld id="{81FEB1DC-7C70-4C25-84C5-5D23CEA7091A}" type="slidenum">
              <a:rPr lang="en-GB" altLang="en-US"/>
              <a:pPr/>
              <a:t>4</a:t>
            </a:fld>
            <a:endParaRPr lang="en-GB" altLang="en-US"/>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r>
              <a:rPr lang="es-ES" altLang="en-US"/>
              <a:t>Es importante notar que no todos los intangibles descritos cumplen con la definición de un activo…</a:t>
            </a:r>
          </a:p>
        </p:txBody>
      </p:sp>
    </p:spTree>
    <p:extLst>
      <p:ext uri="{BB962C8B-B14F-4D97-AF65-F5344CB8AC3E}">
        <p14:creationId xmlns:p14="http://schemas.microsoft.com/office/powerpoint/2010/main" val="416596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en-US"/>
              <a:t>Date</a:t>
            </a:r>
          </a:p>
        </p:txBody>
      </p:sp>
      <p:sp>
        <p:nvSpPr>
          <p:cNvPr id="7" name="Rectangle 7"/>
          <p:cNvSpPr>
            <a:spLocks noGrp="1" noChangeArrowheads="1"/>
          </p:cNvSpPr>
          <p:nvPr>
            <p:ph type="sldNum" sz="quarter" idx="5"/>
          </p:nvPr>
        </p:nvSpPr>
        <p:spPr>
          <a:ln/>
        </p:spPr>
        <p:txBody>
          <a:bodyPr/>
          <a:lstStyle/>
          <a:p>
            <a:fld id="{458D5C92-415E-4013-BF9B-9B3E0E270DC3}" type="slidenum">
              <a:rPr lang="en-GB" altLang="en-US"/>
              <a:pPr/>
              <a:t>5</a:t>
            </a:fld>
            <a:endParaRPr lang="en-GB" altLang="en-US"/>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s-ES" altLang="en-US"/>
          </a:p>
        </p:txBody>
      </p:sp>
    </p:spTree>
    <p:extLst>
      <p:ext uri="{BB962C8B-B14F-4D97-AF65-F5344CB8AC3E}">
        <p14:creationId xmlns:p14="http://schemas.microsoft.com/office/powerpoint/2010/main" val="3240990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en-US"/>
              <a:t>Date</a:t>
            </a:r>
          </a:p>
        </p:txBody>
      </p:sp>
      <p:sp>
        <p:nvSpPr>
          <p:cNvPr id="7" name="Rectangle 7"/>
          <p:cNvSpPr>
            <a:spLocks noGrp="1" noChangeArrowheads="1"/>
          </p:cNvSpPr>
          <p:nvPr>
            <p:ph type="sldNum" sz="quarter" idx="5"/>
          </p:nvPr>
        </p:nvSpPr>
        <p:spPr>
          <a:ln/>
        </p:spPr>
        <p:txBody>
          <a:bodyPr/>
          <a:lstStyle/>
          <a:p>
            <a:fld id="{179F94B0-FEF5-4AF3-B567-F0AF3126B58B}" type="slidenum">
              <a:rPr lang="en-GB" altLang="en-US"/>
              <a:pPr/>
              <a:t>6</a:t>
            </a:fld>
            <a:endParaRPr lang="en-GB" altLang="en-US"/>
          </a:p>
        </p:txBody>
      </p:sp>
      <p:sp>
        <p:nvSpPr>
          <p:cNvPr id="707586" name="Rectangle 2"/>
          <p:cNvSpPr>
            <a:spLocks noGrp="1" noRot="1" noChangeAspect="1" noChangeArrowheads="1" noTextEdit="1"/>
          </p:cNvSpPr>
          <p:nvPr>
            <p:ph type="sldImg"/>
          </p:nvPr>
        </p:nvSpPr>
        <p:spPr>
          <a:ln/>
        </p:spPr>
      </p:sp>
      <p:sp>
        <p:nvSpPr>
          <p:cNvPr id="707587" name="Rectangle 3"/>
          <p:cNvSpPr>
            <a:spLocks noGrp="1" noChangeArrowheads="1"/>
          </p:cNvSpPr>
          <p:nvPr>
            <p:ph type="body" idx="1"/>
          </p:nvPr>
        </p:nvSpPr>
        <p:spPr/>
        <p:txBody>
          <a:bodyPr/>
          <a:lstStyle/>
          <a:p>
            <a:endParaRPr lang="es-ES" altLang="en-US"/>
          </a:p>
        </p:txBody>
      </p:sp>
    </p:spTree>
    <p:extLst>
      <p:ext uri="{BB962C8B-B14F-4D97-AF65-F5344CB8AC3E}">
        <p14:creationId xmlns:p14="http://schemas.microsoft.com/office/powerpoint/2010/main" val="3995665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en-US"/>
              <a:t>Date</a:t>
            </a:r>
          </a:p>
        </p:txBody>
      </p:sp>
      <p:sp>
        <p:nvSpPr>
          <p:cNvPr id="7" name="Rectangle 7"/>
          <p:cNvSpPr>
            <a:spLocks noGrp="1" noChangeArrowheads="1"/>
          </p:cNvSpPr>
          <p:nvPr>
            <p:ph type="sldNum" sz="quarter" idx="5"/>
          </p:nvPr>
        </p:nvSpPr>
        <p:spPr>
          <a:ln/>
        </p:spPr>
        <p:txBody>
          <a:bodyPr/>
          <a:lstStyle/>
          <a:p>
            <a:fld id="{8AB13B45-5283-4B1E-A2A7-F66077A8F2ED}" type="slidenum">
              <a:rPr lang="en-GB" altLang="en-US"/>
              <a:pPr/>
              <a:t>7</a:t>
            </a:fld>
            <a:endParaRPr lang="en-GB" altLang="en-US"/>
          </a:p>
        </p:txBody>
      </p:sp>
      <p:sp>
        <p:nvSpPr>
          <p:cNvPr id="712706" name="Rectangle 2"/>
          <p:cNvSpPr>
            <a:spLocks noGrp="1" noRot="1" noChangeAspect="1" noChangeArrowheads="1" noTextEdit="1"/>
          </p:cNvSpPr>
          <p:nvPr>
            <p:ph type="sldImg"/>
          </p:nvPr>
        </p:nvSpPr>
        <p:spPr>
          <a:ln/>
        </p:spPr>
      </p:sp>
      <p:sp>
        <p:nvSpPr>
          <p:cNvPr id="712707" name="Rectangle 3"/>
          <p:cNvSpPr>
            <a:spLocks noGrp="1" noChangeArrowheads="1"/>
          </p:cNvSpPr>
          <p:nvPr>
            <p:ph type="body" idx="1"/>
          </p:nvPr>
        </p:nvSpPr>
        <p:spPr/>
        <p:txBody>
          <a:bodyPr/>
          <a:lstStyle/>
          <a:p>
            <a:endParaRPr lang="es-ES" altLang="en-US"/>
          </a:p>
        </p:txBody>
      </p:sp>
    </p:spTree>
    <p:extLst>
      <p:ext uri="{BB962C8B-B14F-4D97-AF65-F5344CB8AC3E}">
        <p14:creationId xmlns:p14="http://schemas.microsoft.com/office/powerpoint/2010/main" val="3944173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en-US"/>
              <a:t>Date</a:t>
            </a:r>
          </a:p>
        </p:txBody>
      </p:sp>
      <p:sp>
        <p:nvSpPr>
          <p:cNvPr id="7" name="Rectangle 7"/>
          <p:cNvSpPr>
            <a:spLocks noGrp="1" noChangeArrowheads="1"/>
          </p:cNvSpPr>
          <p:nvPr>
            <p:ph type="sldNum" sz="quarter" idx="5"/>
          </p:nvPr>
        </p:nvSpPr>
        <p:spPr>
          <a:ln/>
        </p:spPr>
        <p:txBody>
          <a:bodyPr/>
          <a:lstStyle/>
          <a:p>
            <a:fld id="{EED25C6B-4817-4427-8C45-DB7E08110D07}" type="slidenum">
              <a:rPr lang="en-GB" altLang="en-US"/>
              <a:pPr/>
              <a:t>8</a:t>
            </a:fld>
            <a:endParaRPr lang="en-GB" altLang="en-US"/>
          </a:p>
        </p:txBody>
      </p:sp>
      <p:sp>
        <p:nvSpPr>
          <p:cNvPr id="714754" name="Rectangle 2"/>
          <p:cNvSpPr>
            <a:spLocks noGrp="1" noRot="1" noChangeAspect="1" noChangeArrowheads="1" noTextEdit="1"/>
          </p:cNvSpPr>
          <p:nvPr>
            <p:ph type="sldImg"/>
          </p:nvPr>
        </p:nvSpPr>
        <p:spPr>
          <a:ln/>
        </p:spPr>
      </p:sp>
      <p:sp>
        <p:nvSpPr>
          <p:cNvPr id="714755" name="Rectangle 3"/>
          <p:cNvSpPr>
            <a:spLocks noGrp="1" noChangeArrowheads="1"/>
          </p:cNvSpPr>
          <p:nvPr>
            <p:ph type="body" idx="1"/>
          </p:nvPr>
        </p:nvSpPr>
        <p:spPr/>
        <p:txBody>
          <a:bodyPr/>
          <a:lstStyle/>
          <a:p>
            <a:r>
              <a:rPr lang="es-ES" altLang="en-US"/>
              <a:t>Es importante que pueda ser separado del menor valor. El menor valor representa intangibles que no podían ser identificados y separados.</a:t>
            </a:r>
          </a:p>
        </p:txBody>
      </p:sp>
    </p:spTree>
    <p:extLst>
      <p:ext uri="{BB962C8B-B14F-4D97-AF65-F5344CB8AC3E}">
        <p14:creationId xmlns:p14="http://schemas.microsoft.com/office/powerpoint/2010/main" val="2899651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en-US"/>
              <a:t>Date</a:t>
            </a:r>
          </a:p>
        </p:txBody>
      </p:sp>
      <p:sp>
        <p:nvSpPr>
          <p:cNvPr id="7" name="Rectangle 7"/>
          <p:cNvSpPr>
            <a:spLocks noGrp="1" noChangeArrowheads="1"/>
          </p:cNvSpPr>
          <p:nvPr>
            <p:ph type="sldNum" sz="quarter" idx="5"/>
          </p:nvPr>
        </p:nvSpPr>
        <p:spPr>
          <a:ln/>
        </p:spPr>
        <p:txBody>
          <a:bodyPr/>
          <a:lstStyle/>
          <a:p>
            <a:fld id="{CD5F7888-C4F3-41E3-96E5-3E68559F1738}" type="slidenum">
              <a:rPr lang="en-GB" altLang="en-US"/>
              <a:pPr/>
              <a:t>9</a:t>
            </a:fld>
            <a:endParaRPr lang="en-GB" altLang="en-US"/>
          </a:p>
        </p:txBody>
      </p:sp>
      <p:sp>
        <p:nvSpPr>
          <p:cNvPr id="716802" name="Rectangle 2"/>
          <p:cNvSpPr>
            <a:spLocks noGrp="1" noRot="1" noChangeAspect="1" noChangeArrowheads="1" noTextEdit="1"/>
          </p:cNvSpPr>
          <p:nvPr>
            <p:ph type="sldImg"/>
          </p:nvPr>
        </p:nvSpPr>
        <p:spPr>
          <a:ln/>
        </p:spPr>
      </p:sp>
      <p:sp>
        <p:nvSpPr>
          <p:cNvPr id="716803" name="Rectangle 3"/>
          <p:cNvSpPr>
            <a:spLocks noGrp="1" noChangeArrowheads="1"/>
          </p:cNvSpPr>
          <p:nvPr>
            <p:ph type="body" idx="1"/>
          </p:nvPr>
        </p:nvSpPr>
        <p:spPr/>
        <p:txBody>
          <a:bodyPr/>
          <a:lstStyle/>
          <a:p>
            <a:r>
              <a:rPr lang="es-ES" altLang="en-US"/>
              <a:t>Es importante que pueda ser separado del menor valor. El menor valor representa intangibles que no podían ser identificados y separados.</a:t>
            </a:r>
          </a:p>
          <a:p>
            <a:endParaRPr lang="es-ES" altLang="en-US"/>
          </a:p>
          <a:p>
            <a:r>
              <a:rPr lang="es-ES" altLang="en-US"/>
              <a:t>Si adquiero un intangible que no puede ser separado de otro activo, entonces los registro como 1 solo.</a:t>
            </a:r>
          </a:p>
        </p:txBody>
      </p:sp>
    </p:spTree>
    <p:extLst>
      <p:ext uri="{BB962C8B-B14F-4D97-AF65-F5344CB8AC3E}">
        <p14:creationId xmlns:p14="http://schemas.microsoft.com/office/powerpoint/2010/main" val="2702684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pSp>
        <p:nvGrpSpPr>
          <p:cNvPr id="19" name="Group 18"/>
          <p:cNvGrpSpPr/>
          <p:nvPr userDrawn="1"/>
        </p:nvGrpSpPr>
        <p:grpSpPr bwMode="gray">
          <a:xfrm>
            <a:off x="1752601" y="1"/>
            <a:ext cx="7391400" cy="6176009"/>
            <a:chOff x="19140488" y="13674"/>
            <a:chExt cx="7443798" cy="6145827"/>
          </a:xfrm>
        </p:grpSpPr>
        <p:sp>
          <p:nvSpPr>
            <p:cNvPr id="23"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4"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8"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3"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4"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5"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6"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7"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8"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grpSp>
      <p:sp>
        <p:nvSpPr>
          <p:cNvPr id="15"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s-CL" noProof="0" smtClean="0"/>
              <a:t>Click to add the presentation’s main title</a:t>
            </a:r>
            <a:endParaRPr lang="es-CL" noProof="0" dirty="0"/>
          </a:p>
        </p:txBody>
      </p:sp>
      <p:sp>
        <p:nvSpPr>
          <p:cNvPr id="18"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s-CL" noProof="0" smtClean="0"/>
              <a:t>Subtitle and date (move higher if title is only one line)</a:t>
            </a:r>
            <a:endParaRPr lang="es-CL" noProof="0" dirty="0" smtClean="0"/>
          </a:p>
        </p:txBody>
      </p:sp>
      <p:sp>
        <p:nvSpPr>
          <p:cNvPr id="21"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s-CL" noProof="0" smtClean="0"/>
              <a:t>www.pwc.cl</a:t>
            </a:r>
            <a:endParaRPr lang="es-CL" noProof="0" dirty="0"/>
          </a:p>
        </p:txBody>
      </p:sp>
      <p:grpSp>
        <p:nvGrpSpPr>
          <p:cNvPr id="16" name="Group 32"/>
          <p:cNvGrpSpPr/>
          <p:nvPr userDrawn="1"/>
        </p:nvGrpSpPr>
        <p:grpSpPr>
          <a:xfrm>
            <a:off x="968592" y="6170991"/>
            <a:ext cx="914400" cy="533479"/>
            <a:chOff x="518032" y="978681"/>
            <a:chExt cx="4572000" cy="2667393"/>
          </a:xfrm>
        </p:grpSpPr>
        <p:sp>
          <p:nvSpPr>
            <p:cNvPr id="17"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20"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a:p>
          </p:txBody>
        </p:sp>
      </p:grpSp>
      <p:sp>
        <p:nvSpPr>
          <p:cNvPr id="2" name="DataClassificationLabel"/>
          <p:cNvSpPr txBox="1"/>
          <p:nvPr userDrawn="1"/>
        </p:nvSpPr>
        <p:spPr>
          <a:xfrm>
            <a:off x="6096000" y="6629400"/>
            <a:ext cx="2540000" cy="123111"/>
          </a:xfrm>
          <a:prstGeom prst="rect">
            <a:avLst/>
          </a:prstGeom>
          <a:noFill/>
        </p:spPr>
        <p:txBody>
          <a:bodyPr vert="horz" wrap="square" lIns="0" tIns="0" rIns="0" bIns="0" rtlCol="0">
            <a:spAutoFit/>
          </a:bodyPr>
          <a:lstStyle/>
          <a:p>
            <a:pPr indent="-274320" algn="r">
              <a:spcAft>
                <a:spcPts val="900"/>
              </a:spcAft>
            </a:pPr>
            <a:endParaRPr lang="es-CL" sz="800" b="0" dirty="0" err="1" smtClean="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mpty no Footer">
    <p:spTree>
      <p:nvGrpSpPr>
        <p:cNvPr id="1" name=""/>
        <p:cNvGrpSpPr/>
        <p:nvPr/>
      </p:nvGrpSpPr>
      <p:grpSpPr>
        <a:xfrm>
          <a:off x="0" y="0"/>
          <a:ext cx="0" cy="0"/>
          <a:chOff x="0" y="0"/>
          <a:chExt cx="0" cy="0"/>
        </a:xfrm>
      </p:grpSpPr>
      <p:sp>
        <p:nvSpPr>
          <p:cNvPr id="2" name="DataClassificationLabel"/>
          <p:cNvSpPr txBox="1"/>
          <p:nvPr userDrawn="1"/>
        </p:nvSpPr>
        <p:spPr>
          <a:xfrm>
            <a:off x="6096000" y="6629400"/>
            <a:ext cx="2540000" cy="123111"/>
          </a:xfrm>
          <a:prstGeom prst="rect">
            <a:avLst/>
          </a:prstGeom>
          <a:noFill/>
        </p:spPr>
        <p:txBody>
          <a:bodyPr vert="horz" wrap="square" lIns="0" tIns="0" rIns="0" bIns="0" rtlCol="0">
            <a:spAutoFit/>
          </a:bodyPr>
          <a:lstStyle/>
          <a:p>
            <a:pPr indent="-274320" algn="r">
              <a:spcAft>
                <a:spcPts val="900"/>
              </a:spcAft>
            </a:pPr>
            <a:endParaRPr lang="es-CL" sz="800" b="0" dirty="0" err="1" smtClean="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p>
            <a:r>
              <a:rPr lang="es-CL" smtClean="0"/>
              <a:t>marzo 2013</a:t>
            </a:r>
            <a:endParaRPr lang="es-CL"/>
          </a:p>
        </p:txBody>
      </p:sp>
      <p:sp>
        <p:nvSpPr>
          <p:cNvPr id="10" name="Footer Placeholder 9"/>
          <p:cNvSpPr>
            <a:spLocks noGrp="1"/>
          </p:cNvSpPr>
          <p:nvPr>
            <p:ph type="ftr" sz="quarter" idx="11"/>
          </p:nvPr>
        </p:nvSpPr>
        <p:spPr/>
        <p:txBody>
          <a:bodyPr/>
          <a:lstStyle/>
          <a:p>
            <a:r>
              <a:rPr lang="es-CL" smtClean="0"/>
              <a:t>IFRS</a:t>
            </a:r>
            <a:endParaRPr lang="es-CL"/>
          </a:p>
        </p:txBody>
      </p:sp>
      <p:sp>
        <p:nvSpPr>
          <p:cNvPr id="12" name="Slide Number Placeholder 11"/>
          <p:cNvSpPr>
            <a:spLocks noGrp="1"/>
          </p:cNvSpPr>
          <p:nvPr>
            <p:ph type="sldNum" sz="quarter" idx="12"/>
          </p:nvPr>
        </p:nvSpPr>
        <p:spPr/>
        <p:txBody>
          <a:bodyPr/>
          <a:lstStyle/>
          <a:p>
            <a:r>
              <a:rPr lang="es-CL" smtClean="0"/>
              <a:t>Slide </a:t>
            </a:r>
            <a:fld id="{968EC637-99E5-4382-8F34-82D7C057FBB7}" type="slidenum">
              <a:rPr lang="es-CL" smtClean="0"/>
              <a:pPr/>
              <a:t>‹#›</a:t>
            </a:fld>
            <a:endParaRPr lang="es-CL"/>
          </a:p>
        </p:txBody>
      </p:sp>
      <p:sp>
        <p:nvSpPr>
          <p:cNvPr id="13"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s-CL" sz="1000" b="0" i="0" u="none" baseline="0" smtClean="0">
                <a:effectLst/>
                <a:latin typeface="Arial"/>
              </a:rPr>
              <a:t>PwC </a:t>
            </a:r>
            <a:r>
              <a:rPr kumimoji="0" lang="es-CL" sz="1000" b="0" i="0" u="none" baseline="0" smtClean="0">
                <a:effectLst/>
                <a:latin typeface="+mn-lt"/>
              </a:rPr>
              <a:t>Chile</a:t>
            </a:r>
            <a:endParaRPr kumimoji="0" lang="es-CL" sz="1000" b="0" i="0" u="none" baseline="0" dirty="0" smtClean="0">
              <a:effectLst/>
              <a:latin typeface="Arial"/>
            </a:endParaRPr>
          </a:p>
        </p:txBody>
      </p:sp>
      <p:sp>
        <p:nvSpPr>
          <p:cNvPr id="2" name="DataClassificationLabel"/>
          <p:cNvSpPr txBox="1"/>
          <p:nvPr userDrawn="1"/>
        </p:nvSpPr>
        <p:spPr>
          <a:xfrm>
            <a:off x="6096000" y="6629400"/>
            <a:ext cx="2540000" cy="123111"/>
          </a:xfrm>
          <a:prstGeom prst="rect">
            <a:avLst/>
          </a:prstGeom>
          <a:noFill/>
        </p:spPr>
        <p:txBody>
          <a:bodyPr vert="horz" wrap="square" lIns="0" tIns="0" rIns="0" bIns="0" rtlCol="0">
            <a:spAutoFit/>
          </a:bodyPr>
          <a:lstStyle/>
          <a:p>
            <a:pPr indent="-274320" algn="r">
              <a:spcAft>
                <a:spcPts val="900"/>
              </a:spcAft>
            </a:pPr>
            <a:endParaRPr lang="es-CL" sz="800" b="0" dirty="0" err="1" smtClean="0">
              <a:latin typeface="Arial" panose="020B0604020202020204" pitchFamily="34" charset="0"/>
            </a:endParaRPr>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lvl1pPr>
              <a:lnSpc>
                <a:spcPct val="100000"/>
              </a:lnSpc>
              <a:defRPr baseline="0">
                <a:solidFill>
                  <a:schemeClr val="tx1"/>
                </a:solidFill>
              </a:defRPr>
            </a:lvl1pPr>
          </a:lstStyle>
          <a:p>
            <a:r>
              <a:rPr lang="es-CL" noProof="0" smtClean="0"/>
              <a:t>Click to edit Master title style</a:t>
            </a:r>
            <a:endParaRPr lang="es-CL" noProof="0"/>
          </a:p>
        </p:txBody>
      </p:sp>
      <p:cxnSp>
        <p:nvCxnSpPr>
          <p:cNvPr id="11" name="Shape 10"/>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Content Placeholder 26"/>
          <p:cNvSpPr>
            <a:spLocks noGrp="1"/>
          </p:cNvSpPr>
          <p:nvPr>
            <p:ph sz="quarter" idx="15"/>
          </p:nvPr>
        </p:nvSpPr>
        <p:spPr>
          <a:xfrm>
            <a:off x="533400" y="1752600"/>
            <a:ext cx="8077200" cy="4419600"/>
          </a:xfrm>
        </p:spPr>
        <p:txBody>
          <a:bodyPr/>
          <a:lstStyle>
            <a:lvl1pPr>
              <a:defRPr sz="3200" baseline="0">
                <a:solidFill>
                  <a:schemeClr val="tx2"/>
                </a:solidFill>
              </a:defRPr>
            </a:lvl1pPr>
            <a:lvl2pPr>
              <a:buClr>
                <a:schemeClr val="tx2"/>
              </a:buClr>
              <a:defRPr sz="3200">
                <a:solidFill>
                  <a:schemeClr val="tx2"/>
                </a:solidFill>
              </a:defRPr>
            </a:lvl2pPr>
            <a:lvl3pPr>
              <a:buClr>
                <a:schemeClr val="tx2"/>
              </a:buClr>
              <a:defRPr sz="3200">
                <a:solidFill>
                  <a:schemeClr val="tx2"/>
                </a:solidFill>
              </a:defRPr>
            </a:lvl3pPr>
            <a:lvl4pPr>
              <a:buClr>
                <a:schemeClr val="tx2"/>
              </a:buClr>
              <a:defRPr sz="3200">
                <a:solidFill>
                  <a:schemeClr val="tx2"/>
                </a:solidFill>
              </a:defRPr>
            </a:lvl4pPr>
            <a:lvl5pPr>
              <a:buClr>
                <a:schemeClr val="tx2"/>
              </a:buClr>
              <a:defRPr sz="3200">
                <a:solidFill>
                  <a:schemeClr val="tx2"/>
                </a:solidFill>
              </a:defRPr>
            </a:lvl5pPr>
            <a:lvl6pPr>
              <a:buClr>
                <a:schemeClr val="tx2"/>
              </a:buClr>
              <a:defRPr sz="3200" baseline="0">
                <a:solidFill>
                  <a:schemeClr val="tx2"/>
                </a:solidFill>
              </a:defRPr>
            </a:lvl6pPr>
            <a:lvl7pPr>
              <a:buClr>
                <a:schemeClr val="tx2"/>
              </a:buClr>
              <a:buAutoNum type="alphaLcPeriod"/>
              <a:defRPr sz="3200" baseline="0">
                <a:solidFill>
                  <a:schemeClr val="tx2"/>
                </a:solidFill>
              </a:defRPr>
            </a:lvl7pPr>
            <a:lvl8pPr>
              <a:buClr>
                <a:schemeClr val="tx2"/>
              </a:buClr>
              <a:buNone/>
              <a:defRPr sz="3200">
                <a:solidFill>
                  <a:schemeClr val="tx2"/>
                </a:solidFill>
              </a:defRPr>
            </a:lvl8pPr>
            <a:lvl9pPr>
              <a:defRPr sz="3200"/>
            </a:lvl9pPr>
          </a:lstStyle>
          <a:p>
            <a:pPr lvl="0"/>
            <a:r>
              <a:rPr lang="es-CL" noProof="0" smtClean="0"/>
              <a:t>Click to edit Master text styles</a:t>
            </a:r>
          </a:p>
          <a:p>
            <a:pPr lvl="1"/>
            <a:r>
              <a:rPr lang="es-CL" noProof="0" smtClean="0"/>
              <a:t>Second level</a:t>
            </a:r>
          </a:p>
          <a:p>
            <a:pPr lvl="2"/>
            <a:r>
              <a:rPr lang="es-CL" noProof="0" smtClean="0"/>
              <a:t>Third level</a:t>
            </a:r>
          </a:p>
          <a:p>
            <a:pPr lvl="3"/>
            <a:r>
              <a:rPr lang="es-CL" noProof="0" smtClean="0"/>
              <a:t>Fourth level</a:t>
            </a:r>
          </a:p>
          <a:p>
            <a:pPr lvl="4"/>
            <a:r>
              <a:rPr lang="es-CL" noProof="0" smtClean="0"/>
              <a:t>Fifth level</a:t>
            </a:r>
            <a:endParaRPr lang="es-CL" noProof="0" dirty="0"/>
          </a:p>
        </p:txBody>
      </p:sp>
      <p:sp>
        <p:nvSpPr>
          <p:cNvPr id="12" name="Date Placeholder 11"/>
          <p:cNvSpPr>
            <a:spLocks noGrp="1"/>
          </p:cNvSpPr>
          <p:nvPr>
            <p:ph type="dt" sz="half" idx="16"/>
          </p:nvPr>
        </p:nvSpPr>
        <p:spPr/>
        <p:txBody>
          <a:bodyPr/>
          <a:lstStyle/>
          <a:p>
            <a:r>
              <a:rPr lang="es-CL" smtClean="0"/>
              <a:t>marzo 2013</a:t>
            </a:r>
            <a:endParaRPr lang="es-CL"/>
          </a:p>
        </p:txBody>
      </p:sp>
      <p:sp>
        <p:nvSpPr>
          <p:cNvPr id="13" name="Footer Placeholder 12"/>
          <p:cNvSpPr>
            <a:spLocks noGrp="1"/>
          </p:cNvSpPr>
          <p:nvPr>
            <p:ph type="ftr" sz="quarter" idx="17"/>
          </p:nvPr>
        </p:nvSpPr>
        <p:spPr/>
        <p:txBody>
          <a:bodyPr/>
          <a:lstStyle/>
          <a:p>
            <a:r>
              <a:rPr lang="es-CL" smtClean="0"/>
              <a:t>IFRS</a:t>
            </a:r>
            <a:endParaRPr lang="es-CL"/>
          </a:p>
        </p:txBody>
      </p:sp>
      <p:sp>
        <p:nvSpPr>
          <p:cNvPr id="17" name="Slide Number Placeholder 16"/>
          <p:cNvSpPr>
            <a:spLocks noGrp="1"/>
          </p:cNvSpPr>
          <p:nvPr>
            <p:ph type="sldNum" sz="quarter" idx="18"/>
          </p:nvPr>
        </p:nvSpPr>
        <p:spPr/>
        <p:txBody>
          <a:bodyPr/>
          <a:lstStyle/>
          <a:p>
            <a:r>
              <a:rPr lang="es-CL" smtClean="0"/>
              <a:t>Slide </a:t>
            </a:r>
            <a:fld id="{B13889EF-DB8B-4794-B543-90D628A17A3C}" type="slidenum">
              <a:rPr lang="es-CL" smtClean="0"/>
              <a:pPr/>
              <a:t>‹#›</a:t>
            </a:fld>
            <a:endParaRPr lang="es-CL"/>
          </a:p>
        </p:txBody>
      </p:sp>
      <p:sp>
        <p:nvSpPr>
          <p:cNvPr id="18"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s-CL" sz="1000" b="0" i="0" u="none" baseline="0" smtClean="0">
                <a:effectLst/>
                <a:latin typeface="Arial"/>
              </a:rPr>
              <a:t>PwC </a:t>
            </a:r>
            <a:r>
              <a:rPr kumimoji="0" lang="es-CL" sz="1000" b="0" i="0" u="none" baseline="0" smtClean="0">
                <a:effectLst/>
                <a:latin typeface="+mn-lt"/>
              </a:rPr>
              <a:t>Chile</a:t>
            </a:r>
            <a:endParaRPr kumimoji="0" lang="es-CL" sz="1000" b="0" i="0" u="none" baseline="0" dirty="0" smtClean="0">
              <a:effectLst/>
              <a:latin typeface="Arial"/>
            </a:endParaRPr>
          </a:p>
        </p:txBody>
      </p:sp>
      <p:sp>
        <p:nvSpPr>
          <p:cNvPr id="3" name="DataClassificationLabel"/>
          <p:cNvSpPr txBox="1"/>
          <p:nvPr userDrawn="1"/>
        </p:nvSpPr>
        <p:spPr>
          <a:xfrm>
            <a:off x="6096000" y="6629400"/>
            <a:ext cx="2540000" cy="123111"/>
          </a:xfrm>
          <a:prstGeom prst="rect">
            <a:avLst/>
          </a:prstGeom>
          <a:noFill/>
        </p:spPr>
        <p:txBody>
          <a:bodyPr vert="horz" wrap="square" lIns="0" tIns="0" rIns="0" bIns="0" rtlCol="0">
            <a:spAutoFit/>
          </a:bodyPr>
          <a:lstStyle/>
          <a:p>
            <a:pPr indent="-274320" algn="r">
              <a:spcAft>
                <a:spcPts val="900"/>
              </a:spcAft>
            </a:pPr>
            <a:endParaRPr lang="es-CL" sz="800" b="0" dirty="0" err="1" smtClean="0">
              <a:latin typeface="Arial" panose="020B0604020202020204" pitchFamily="34" charset="0"/>
            </a:endParaRPr>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Key point: Colou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lvl1pPr>
              <a:lnSpc>
                <a:spcPct val="100000"/>
              </a:lnSpc>
              <a:defRPr baseline="0">
                <a:solidFill>
                  <a:schemeClr val="bg1"/>
                </a:solidFill>
              </a:defRPr>
            </a:lvl1pPr>
          </a:lstStyle>
          <a:p>
            <a:r>
              <a:rPr lang="es-CL" noProof="0" smtClean="0"/>
              <a:t>Click to edit Master title style</a:t>
            </a:r>
            <a:endParaRPr lang="es-CL" noProof="0"/>
          </a:p>
        </p:txBody>
      </p:sp>
      <p:sp>
        <p:nvSpPr>
          <p:cNvPr id="3" name="Content Placeholder 2"/>
          <p:cNvSpPr>
            <a:spLocks noGrp="1"/>
          </p:cNvSpPr>
          <p:nvPr>
            <p:ph idx="1"/>
          </p:nvPr>
        </p:nvSpPr>
        <p:spPr>
          <a:xfrm>
            <a:off x="533400" y="1752600"/>
            <a:ext cx="8077200" cy="4419600"/>
          </a:xfrm>
        </p:spPr>
        <p:txBody>
          <a:bodyPr>
            <a:noAutofit/>
          </a:bodyPr>
          <a:lstStyle>
            <a:lvl1pPr>
              <a:lnSpc>
                <a:spcPts val="3600"/>
              </a:lnSpc>
              <a:spcBef>
                <a:spcPts val="0"/>
              </a:spcBef>
              <a:spcAft>
                <a:spcPts val="600"/>
              </a:spcAft>
              <a:defRPr sz="3200" baseline="0">
                <a:solidFill>
                  <a:schemeClr val="bg1"/>
                </a:solidFill>
              </a:defRPr>
            </a:lvl1pPr>
            <a:lvl2pPr marL="444500" indent="-263525">
              <a:lnSpc>
                <a:spcPts val="3600"/>
              </a:lnSpc>
              <a:spcBef>
                <a:spcPts val="0"/>
              </a:spcBef>
              <a:spcAft>
                <a:spcPts val="600"/>
              </a:spcAft>
              <a:buClr>
                <a:schemeClr val="bg1"/>
              </a:buClr>
              <a:defRPr sz="3200">
                <a:solidFill>
                  <a:schemeClr val="bg1"/>
                </a:solidFill>
              </a:defRPr>
            </a:lvl2pPr>
            <a:lvl3pPr marL="714375" indent="-266700">
              <a:lnSpc>
                <a:spcPts val="3600"/>
              </a:lnSpc>
              <a:spcBef>
                <a:spcPts val="0"/>
              </a:spcBef>
              <a:spcAft>
                <a:spcPts val="600"/>
              </a:spcAft>
              <a:buClr>
                <a:schemeClr val="bg1"/>
              </a:buClr>
              <a:defRPr sz="3200">
                <a:solidFill>
                  <a:schemeClr val="bg1"/>
                </a:solidFill>
              </a:defRPr>
            </a:lvl3pPr>
            <a:lvl4pPr marL="984250" indent="-266700">
              <a:lnSpc>
                <a:spcPts val="3600"/>
              </a:lnSpc>
              <a:spcBef>
                <a:spcPts val="0"/>
              </a:spcBef>
              <a:spcAft>
                <a:spcPts val="600"/>
              </a:spcAft>
              <a:buClr>
                <a:schemeClr val="bg1"/>
              </a:buClr>
              <a:defRPr sz="3200">
                <a:solidFill>
                  <a:schemeClr val="bg1"/>
                </a:solidFill>
              </a:defRPr>
            </a:lvl4pPr>
            <a:lvl5pPr marL="1341438" indent="-266700">
              <a:lnSpc>
                <a:spcPts val="3600"/>
              </a:lnSpc>
              <a:spcBef>
                <a:spcPts val="0"/>
              </a:spcBef>
              <a:spcAft>
                <a:spcPts val="600"/>
              </a:spcAft>
              <a:buClr>
                <a:schemeClr val="bg1"/>
              </a:buClr>
              <a:defRPr sz="3200">
                <a:solidFill>
                  <a:schemeClr val="bg1"/>
                </a:solidFill>
              </a:defRPr>
            </a:lvl5pPr>
            <a:lvl6pPr marL="1611313" indent="-271463">
              <a:lnSpc>
                <a:spcPts val="3600"/>
              </a:lnSpc>
              <a:spcBef>
                <a:spcPts val="0"/>
              </a:spcBef>
              <a:spcAft>
                <a:spcPts val="60"/>
              </a:spcAft>
              <a:buClr>
                <a:schemeClr val="bg1"/>
              </a:buClr>
              <a:buFont typeface="Arial" pitchFamily="34" charset="0"/>
              <a:buNone/>
              <a:defRPr sz="2800">
                <a:solidFill>
                  <a:schemeClr val="bg1"/>
                </a:solidFill>
              </a:defRPr>
            </a:lvl6pPr>
            <a:lvl7pPr>
              <a:defRPr sz="2800">
                <a:solidFill>
                  <a:schemeClr val="bg1"/>
                </a:solidFill>
              </a:defRPr>
            </a:lvl7pPr>
            <a:lvl8pPr>
              <a:lnSpc>
                <a:spcPts val="3600"/>
              </a:lnSpc>
              <a:defRPr sz="2800">
                <a:solidFill>
                  <a:schemeClr val="bg1"/>
                </a:solidFill>
              </a:defRPr>
            </a:lvl8pPr>
            <a:lvl9pPr>
              <a:defRPr sz="2800">
                <a:solidFill>
                  <a:schemeClr val="bg1"/>
                </a:solidFill>
              </a:defRPr>
            </a:lvl9pPr>
          </a:lstStyle>
          <a:p>
            <a:pPr lvl="0"/>
            <a:r>
              <a:rPr lang="es-CL" noProof="0" smtClean="0"/>
              <a:t>Click to edit Master text styles</a:t>
            </a:r>
          </a:p>
          <a:p>
            <a:pPr lvl="1"/>
            <a:r>
              <a:rPr lang="es-CL" noProof="0" smtClean="0"/>
              <a:t>Second level</a:t>
            </a:r>
          </a:p>
          <a:p>
            <a:pPr lvl="2"/>
            <a:r>
              <a:rPr lang="es-CL" noProof="0" smtClean="0"/>
              <a:t>Third level</a:t>
            </a:r>
          </a:p>
          <a:p>
            <a:pPr lvl="3"/>
            <a:r>
              <a:rPr lang="es-CL" noProof="0" smtClean="0"/>
              <a:t>Fourth level</a:t>
            </a:r>
          </a:p>
          <a:p>
            <a:pPr lvl="4"/>
            <a:r>
              <a:rPr lang="es-CL" noProof="0" smtClean="0"/>
              <a:t>Fifth level</a:t>
            </a:r>
          </a:p>
        </p:txBody>
      </p:sp>
      <p:cxnSp>
        <p:nvCxnSpPr>
          <p:cNvPr id="11" name="Shape 10"/>
          <p:cNvCxnSpPr/>
          <p:nvPr/>
        </p:nvCxnSpPr>
        <p:spPr>
          <a:xfrm rot="5400000" flipH="1" flipV="1">
            <a:off x="4419601" y="-3429000"/>
            <a:ext cx="152399" cy="82296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Date Placeholder 12"/>
          <p:cNvSpPr>
            <a:spLocks noGrp="1"/>
          </p:cNvSpPr>
          <p:nvPr>
            <p:ph type="dt" sz="half" idx="10"/>
          </p:nvPr>
        </p:nvSpPr>
        <p:spPr/>
        <p:txBody>
          <a:bodyPr/>
          <a:lstStyle>
            <a:lvl1pPr>
              <a:defRPr>
                <a:solidFill>
                  <a:schemeClr val="lt1"/>
                </a:solidFill>
              </a:defRPr>
            </a:lvl1pPr>
          </a:lstStyle>
          <a:p>
            <a:r>
              <a:rPr lang="es-CL" smtClean="0"/>
              <a:t>marzo 2013</a:t>
            </a:r>
            <a:endParaRPr lang="es-CL"/>
          </a:p>
        </p:txBody>
      </p:sp>
      <p:sp>
        <p:nvSpPr>
          <p:cNvPr id="14" name="Footer Placeholder 13"/>
          <p:cNvSpPr>
            <a:spLocks noGrp="1"/>
          </p:cNvSpPr>
          <p:nvPr>
            <p:ph type="ftr" sz="quarter" idx="11"/>
          </p:nvPr>
        </p:nvSpPr>
        <p:spPr/>
        <p:txBody>
          <a:bodyPr/>
          <a:lstStyle>
            <a:lvl1pPr>
              <a:defRPr>
                <a:solidFill>
                  <a:schemeClr val="lt1"/>
                </a:solidFill>
              </a:defRPr>
            </a:lvl1pPr>
          </a:lstStyle>
          <a:p>
            <a:r>
              <a:rPr lang="es-CL" smtClean="0"/>
              <a:t>IFRS</a:t>
            </a:r>
            <a:endParaRPr lang="es-CL"/>
          </a:p>
        </p:txBody>
      </p:sp>
      <p:sp>
        <p:nvSpPr>
          <p:cNvPr id="15" name="Slide Number Placeholder 14"/>
          <p:cNvSpPr>
            <a:spLocks noGrp="1"/>
          </p:cNvSpPr>
          <p:nvPr>
            <p:ph type="sldNum" sz="quarter" idx="12"/>
          </p:nvPr>
        </p:nvSpPr>
        <p:spPr/>
        <p:txBody>
          <a:bodyPr/>
          <a:lstStyle>
            <a:lvl1pPr>
              <a:defRPr>
                <a:solidFill>
                  <a:schemeClr val="lt1"/>
                </a:solidFill>
              </a:defRPr>
            </a:lvl1pPr>
          </a:lstStyle>
          <a:p>
            <a:r>
              <a:rPr lang="es-CL" smtClean="0"/>
              <a:t>Slide </a:t>
            </a:r>
            <a:fld id="{CBFFE895-1773-4824-AB25-1AB4294DD033}" type="slidenum">
              <a:rPr lang="es-CL" smtClean="0"/>
              <a:pPr/>
              <a:t>‹#›</a:t>
            </a:fld>
            <a:endParaRPr lang="es-CL"/>
          </a:p>
        </p:txBody>
      </p:sp>
      <p:sp>
        <p:nvSpPr>
          <p:cNvPr id="16"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s-CL" sz="1000" b="0" i="0" u="none" baseline="0" smtClean="0">
                <a:solidFill>
                  <a:schemeClr val="lt1"/>
                </a:solidFill>
                <a:effectLst/>
                <a:latin typeface="Arial"/>
              </a:rPr>
              <a:t>PwC Chile</a:t>
            </a:r>
            <a:endParaRPr kumimoji="0" lang="es-CL" sz="1000" b="0" i="0" u="none" baseline="0" dirty="0" smtClean="0">
              <a:solidFill>
                <a:schemeClr val="lt1"/>
              </a:solidFill>
              <a:effectLst/>
              <a:latin typeface="Arial"/>
            </a:endParaRPr>
          </a:p>
        </p:txBody>
      </p:sp>
      <p:sp>
        <p:nvSpPr>
          <p:cNvPr id="4" name="DataClassificationLabel"/>
          <p:cNvSpPr txBox="1"/>
          <p:nvPr userDrawn="1"/>
        </p:nvSpPr>
        <p:spPr>
          <a:xfrm>
            <a:off x="6096000" y="6629400"/>
            <a:ext cx="2540000" cy="123111"/>
          </a:xfrm>
          <a:prstGeom prst="rect">
            <a:avLst/>
          </a:prstGeom>
          <a:noFill/>
        </p:spPr>
        <p:txBody>
          <a:bodyPr vert="horz" wrap="square" lIns="0" tIns="0" rIns="0" bIns="0" rtlCol="0">
            <a:spAutoFit/>
          </a:bodyPr>
          <a:lstStyle/>
          <a:p>
            <a:pPr indent="-274320" algn="r">
              <a:spcAft>
                <a:spcPts val="900"/>
              </a:spcAft>
            </a:pPr>
            <a:endParaRPr lang="es-CL" sz="800" b="0" dirty="0" err="1" smtClean="0">
              <a:latin typeface="Arial" panose="020B0604020202020204" pitchFamily="34" charset="0"/>
            </a:endParaRPr>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533400" y="685801"/>
            <a:ext cx="8077200" cy="1066799"/>
          </a:xfrm>
        </p:spPr>
        <p:txBody>
          <a:bodyPr anchor="t" anchorCtr="0">
            <a:noAutofit/>
          </a:bodyPr>
          <a:lstStyle>
            <a:lvl1pPr>
              <a:lnSpc>
                <a:spcPct val="90000"/>
              </a:lnSpc>
              <a:defRPr sz="3200">
                <a:solidFill>
                  <a:schemeClr val="tx1"/>
                </a:solidFill>
              </a:defRPr>
            </a:lvl1pPr>
          </a:lstStyle>
          <a:p>
            <a:r>
              <a:rPr lang="es-CL" noProof="0" smtClean="0"/>
              <a:t>Click to edit Master title style</a:t>
            </a:r>
          </a:p>
        </p:txBody>
      </p:sp>
      <p:sp>
        <p:nvSpPr>
          <p:cNvPr id="58" name="Subtitle 2"/>
          <p:cNvSpPr>
            <a:spLocks noGrp="1"/>
          </p:cNvSpPr>
          <p:nvPr>
            <p:ph type="subTitle" idx="1"/>
          </p:nvPr>
        </p:nvSpPr>
        <p:spPr bwMode="black">
          <a:xfrm>
            <a:off x="533400" y="1905001"/>
            <a:ext cx="8077200" cy="1371599"/>
          </a:xfrm>
        </p:spPr>
        <p:txBody>
          <a:bodyPr>
            <a:noAutofit/>
          </a:bodyPr>
          <a:lstStyle>
            <a:lvl1pPr marL="0" indent="0" algn="l">
              <a:lnSpc>
                <a:spcPct val="90000"/>
              </a:lnSpc>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CL" noProof="0" smtClean="0"/>
              <a:t>Click to edit Master subtitle style</a:t>
            </a:r>
          </a:p>
        </p:txBody>
      </p:sp>
      <p:cxnSp>
        <p:nvCxnSpPr>
          <p:cNvPr id="12" name="Shape 11"/>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Date Placeholder 12"/>
          <p:cNvSpPr>
            <a:spLocks noGrp="1"/>
          </p:cNvSpPr>
          <p:nvPr>
            <p:ph type="dt" sz="half" idx="10"/>
          </p:nvPr>
        </p:nvSpPr>
        <p:spPr/>
        <p:txBody>
          <a:bodyPr/>
          <a:lstStyle/>
          <a:p>
            <a:r>
              <a:rPr lang="es-CL" smtClean="0"/>
              <a:t>marzo 2013</a:t>
            </a:r>
            <a:endParaRPr lang="es-CL"/>
          </a:p>
        </p:txBody>
      </p:sp>
      <p:sp>
        <p:nvSpPr>
          <p:cNvPr id="14" name="Footer Placeholder 13"/>
          <p:cNvSpPr>
            <a:spLocks noGrp="1"/>
          </p:cNvSpPr>
          <p:nvPr>
            <p:ph type="ftr" sz="quarter" idx="11"/>
          </p:nvPr>
        </p:nvSpPr>
        <p:spPr/>
        <p:txBody>
          <a:bodyPr/>
          <a:lstStyle/>
          <a:p>
            <a:r>
              <a:rPr lang="es-CL" smtClean="0"/>
              <a:t>IFRS</a:t>
            </a:r>
            <a:endParaRPr lang="es-CL"/>
          </a:p>
        </p:txBody>
      </p:sp>
      <p:sp>
        <p:nvSpPr>
          <p:cNvPr id="15" name="Slide Number Placeholder 14"/>
          <p:cNvSpPr>
            <a:spLocks noGrp="1"/>
          </p:cNvSpPr>
          <p:nvPr>
            <p:ph type="sldNum" sz="quarter" idx="12"/>
          </p:nvPr>
        </p:nvSpPr>
        <p:spPr/>
        <p:txBody>
          <a:bodyPr/>
          <a:lstStyle/>
          <a:p>
            <a:r>
              <a:rPr lang="es-CL" smtClean="0"/>
              <a:t>Slide </a:t>
            </a:r>
            <a:fld id="{9BF06BE3-DB98-4C9A-8CC4-BE3D8265DD44}" type="slidenum">
              <a:rPr lang="es-CL" smtClean="0"/>
              <a:pPr/>
              <a:t>‹#›</a:t>
            </a:fld>
            <a:endParaRPr lang="es-CL"/>
          </a:p>
        </p:txBody>
      </p:sp>
      <p:sp>
        <p:nvSpPr>
          <p:cNvPr id="16"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s-CL" sz="1000" b="0" i="0" u="none" baseline="0" smtClean="0">
                <a:effectLst/>
                <a:latin typeface="Arial"/>
              </a:rPr>
              <a:t>PwC </a:t>
            </a:r>
            <a:r>
              <a:rPr kumimoji="0" lang="es-CL" sz="1000" b="0" i="0" u="none" baseline="0" smtClean="0">
                <a:effectLst/>
                <a:latin typeface="+mn-lt"/>
              </a:rPr>
              <a:t>Chile</a:t>
            </a:r>
            <a:endParaRPr kumimoji="0" lang="es-CL" sz="1000" b="0" i="0" u="none" baseline="0" dirty="0" smtClean="0">
              <a:effectLst/>
              <a:latin typeface="Arial"/>
            </a:endParaRPr>
          </a:p>
        </p:txBody>
      </p:sp>
      <p:sp>
        <p:nvSpPr>
          <p:cNvPr id="2" name="DataClassificationLabel"/>
          <p:cNvSpPr txBox="1"/>
          <p:nvPr userDrawn="1"/>
        </p:nvSpPr>
        <p:spPr>
          <a:xfrm>
            <a:off x="6096000" y="6629400"/>
            <a:ext cx="2540000" cy="123111"/>
          </a:xfrm>
          <a:prstGeom prst="rect">
            <a:avLst/>
          </a:prstGeom>
          <a:noFill/>
        </p:spPr>
        <p:txBody>
          <a:bodyPr vert="horz" wrap="square" lIns="0" tIns="0" rIns="0" bIns="0" rtlCol="0">
            <a:spAutoFit/>
          </a:bodyPr>
          <a:lstStyle/>
          <a:p>
            <a:pPr indent="-274320" algn="r">
              <a:spcAft>
                <a:spcPts val="900"/>
              </a:spcAft>
            </a:pPr>
            <a:endParaRPr lang="es-CL" sz="800" b="0" dirty="0" err="1" smtClean="0">
              <a:latin typeface="Arial" panose="020B0604020202020204" pitchFamily="34" charset="0"/>
            </a:endParaRPr>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Divider: Colour">
    <p:bg>
      <p:bgPr>
        <a:solidFill>
          <a:schemeClr val="tx2"/>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533400" y="685800"/>
            <a:ext cx="8077200" cy="1066800"/>
          </a:xfrm>
        </p:spPr>
        <p:txBody>
          <a:bodyPr anchor="t" anchorCtr="0">
            <a:noAutofit/>
          </a:bodyPr>
          <a:lstStyle>
            <a:lvl1pPr>
              <a:lnSpc>
                <a:spcPct val="90000"/>
              </a:lnSpc>
              <a:defRPr sz="3200" baseline="0">
                <a:solidFill>
                  <a:schemeClr val="bg1"/>
                </a:solidFill>
              </a:defRPr>
            </a:lvl1pPr>
          </a:lstStyle>
          <a:p>
            <a:r>
              <a:rPr lang="es-CL" noProof="0" smtClean="0"/>
              <a:t>Click to edit Master title style</a:t>
            </a:r>
            <a:endParaRPr lang="es-CL" noProof="0"/>
          </a:p>
        </p:txBody>
      </p:sp>
      <p:sp>
        <p:nvSpPr>
          <p:cNvPr id="22" name="Subtitle 2"/>
          <p:cNvSpPr>
            <a:spLocks noGrp="1"/>
          </p:cNvSpPr>
          <p:nvPr>
            <p:ph type="subTitle" idx="1"/>
          </p:nvPr>
        </p:nvSpPr>
        <p:spPr bwMode="black">
          <a:xfrm>
            <a:off x="533400" y="1905000"/>
            <a:ext cx="8077200" cy="1371600"/>
          </a:xfrm>
        </p:spPr>
        <p:txBody>
          <a:bodyPr>
            <a:noAutofit/>
          </a:bodyPr>
          <a:lstStyle>
            <a:lvl1pPr marL="0" indent="0" algn="l">
              <a:lnSpc>
                <a:spcPct val="90000"/>
              </a:lnSpc>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s-CL" noProof="0" smtClean="0"/>
              <a:t>Click to edit Master subtitle style</a:t>
            </a:r>
          </a:p>
        </p:txBody>
      </p:sp>
      <p:cxnSp>
        <p:nvCxnSpPr>
          <p:cNvPr id="11" name="Shape 10"/>
          <p:cNvCxnSpPr/>
          <p:nvPr/>
        </p:nvCxnSpPr>
        <p:spPr>
          <a:xfrm rot="5400000" flipH="1" flipV="1">
            <a:off x="4419601" y="-3429000"/>
            <a:ext cx="152399" cy="82296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Date Placeholder 12"/>
          <p:cNvSpPr>
            <a:spLocks noGrp="1"/>
          </p:cNvSpPr>
          <p:nvPr>
            <p:ph type="dt" sz="half" idx="10"/>
          </p:nvPr>
        </p:nvSpPr>
        <p:spPr/>
        <p:txBody>
          <a:bodyPr/>
          <a:lstStyle>
            <a:lvl1pPr>
              <a:defRPr>
                <a:solidFill>
                  <a:schemeClr val="lt1"/>
                </a:solidFill>
              </a:defRPr>
            </a:lvl1pPr>
          </a:lstStyle>
          <a:p>
            <a:r>
              <a:rPr lang="es-CL" smtClean="0"/>
              <a:t>marzo 2013</a:t>
            </a:r>
            <a:endParaRPr lang="es-CL"/>
          </a:p>
        </p:txBody>
      </p:sp>
      <p:sp>
        <p:nvSpPr>
          <p:cNvPr id="14" name="Footer Placeholder 13"/>
          <p:cNvSpPr>
            <a:spLocks noGrp="1"/>
          </p:cNvSpPr>
          <p:nvPr>
            <p:ph type="ftr" sz="quarter" idx="11"/>
          </p:nvPr>
        </p:nvSpPr>
        <p:spPr/>
        <p:txBody>
          <a:bodyPr/>
          <a:lstStyle>
            <a:lvl1pPr>
              <a:defRPr>
                <a:solidFill>
                  <a:schemeClr val="lt1"/>
                </a:solidFill>
              </a:defRPr>
            </a:lvl1pPr>
          </a:lstStyle>
          <a:p>
            <a:r>
              <a:rPr lang="es-CL" smtClean="0"/>
              <a:t>IFRS</a:t>
            </a:r>
            <a:endParaRPr lang="es-CL"/>
          </a:p>
        </p:txBody>
      </p:sp>
      <p:sp>
        <p:nvSpPr>
          <p:cNvPr id="15" name="Slide Number Placeholder 14"/>
          <p:cNvSpPr>
            <a:spLocks noGrp="1"/>
          </p:cNvSpPr>
          <p:nvPr>
            <p:ph type="sldNum" sz="quarter" idx="12"/>
          </p:nvPr>
        </p:nvSpPr>
        <p:spPr/>
        <p:txBody>
          <a:bodyPr/>
          <a:lstStyle>
            <a:lvl1pPr>
              <a:defRPr>
                <a:solidFill>
                  <a:schemeClr val="lt1"/>
                </a:solidFill>
              </a:defRPr>
            </a:lvl1pPr>
          </a:lstStyle>
          <a:p>
            <a:r>
              <a:rPr lang="es-CL" smtClean="0"/>
              <a:t>Slide </a:t>
            </a:r>
            <a:fld id="{2978538F-CAD6-4DEE-8C89-AB2E0D878688}" type="slidenum">
              <a:rPr lang="es-CL" smtClean="0"/>
              <a:pPr/>
              <a:t>‹#›</a:t>
            </a:fld>
            <a:endParaRPr lang="es-CL"/>
          </a:p>
        </p:txBody>
      </p:sp>
      <p:sp>
        <p:nvSpPr>
          <p:cNvPr id="16"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s-CL" sz="1000" b="0" i="0" u="none" baseline="0" smtClean="0">
                <a:solidFill>
                  <a:schemeClr val="lt1"/>
                </a:solidFill>
                <a:effectLst/>
                <a:latin typeface="Arial"/>
              </a:rPr>
              <a:t>PwC Chile</a:t>
            </a:r>
            <a:endParaRPr kumimoji="0" lang="es-CL" sz="1000" b="0" i="0" u="none" baseline="0" dirty="0" smtClean="0">
              <a:solidFill>
                <a:schemeClr val="lt1"/>
              </a:solidFill>
              <a:effectLst/>
              <a:latin typeface="Arial"/>
            </a:endParaRPr>
          </a:p>
        </p:txBody>
      </p:sp>
      <p:sp>
        <p:nvSpPr>
          <p:cNvPr id="2" name="DataClassificationLabel"/>
          <p:cNvSpPr txBox="1"/>
          <p:nvPr userDrawn="1"/>
        </p:nvSpPr>
        <p:spPr>
          <a:xfrm>
            <a:off x="6096000" y="6629400"/>
            <a:ext cx="2540000" cy="123111"/>
          </a:xfrm>
          <a:prstGeom prst="rect">
            <a:avLst/>
          </a:prstGeom>
          <a:noFill/>
        </p:spPr>
        <p:txBody>
          <a:bodyPr vert="horz" wrap="square" lIns="0" tIns="0" rIns="0" bIns="0" rtlCol="0">
            <a:spAutoFit/>
          </a:bodyPr>
          <a:lstStyle/>
          <a:p>
            <a:pPr indent="-274320" algn="r">
              <a:spcAft>
                <a:spcPts val="900"/>
              </a:spcAft>
            </a:pPr>
            <a:endParaRPr lang="es-CL" sz="800" b="0" dirty="0" err="1" smtClean="0">
              <a:latin typeface="Arial" panose="020B0604020202020204" pitchFamily="34" charset="0"/>
            </a:endParaRPr>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Divider: Content">
    <p:bg>
      <p:bgPr>
        <a:solidFill>
          <a:schemeClr val="tx2"/>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533400" y="685800"/>
            <a:ext cx="8077200" cy="1066800"/>
          </a:xfrm>
        </p:spPr>
        <p:txBody>
          <a:bodyPr anchor="t" anchorCtr="0">
            <a:noAutofit/>
          </a:bodyPr>
          <a:lstStyle>
            <a:lvl1pPr>
              <a:lnSpc>
                <a:spcPct val="90000"/>
              </a:lnSpc>
              <a:defRPr sz="3200">
                <a:solidFill>
                  <a:schemeClr val="bg1"/>
                </a:solidFill>
              </a:defRPr>
            </a:lvl1pPr>
          </a:lstStyle>
          <a:p>
            <a:r>
              <a:rPr lang="es-CL" noProof="0" smtClean="0"/>
              <a:t>Click to edit Master title style</a:t>
            </a:r>
          </a:p>
        </p:txBody>
      </p:sp>
      <p:sp>
        <p:nvSpPr>
          <p:cNvPr id="20" name="Content Placeholder 19"/>
          <p:cNvSpPr>
            <a:spLocks noGrp="1"/>
          </p:cNvSpPr>
          <p:nvPr>
            <p:ph sz="quarter" idx="13"/>
          </p:nvPr>
        </p:nvSpPr>
        <p:spPr>
          <a:xfrm>
            <a:off x="533401" y="2819400"/>
            <a:ext cx="3962399" cy="33528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s-CL" noProof="0" smtClean="0"/>
              <a:t>Click to edit Master text styles</a:t>
            </a:r>
          </a:p>
          <a:p>
            <a:pPr lvl="1"/>
            <a:r>
              <a:rPr lang="es-CL" noProof="0" smtClean="0"/>
              <a:t>Second level</a:t>
            </a:r>
          </a:p>
          <a:p>
            <a:pPr lvl="2"/>
            <a:r>
              <a:rPr lang="es-CL" noProof="0" smtClean="0"/>
              <a:t>Third level</a:t>
            </a:r>
          </a:p>
          <a:p>
            <a:pPr lvl="3"/>
            <a:r>
              <a:rPr lang="es-CL" noProof="0" smtClean="0"/>
              <a:t>Fourth level</a:t>
            </a:r>
          </a:p>
          <a:p>
            <a:pPr lvl="4"/>
            <a:r>
              <a:rPr lang="es-CL" noProof="0" smtClean="0"/>
              <a:t>Fifth level</a:t>
            </a:r>
          </a:p>
        </p:txBody>
      </p:sp>
      <p:sp>
        <p:nvSpPr>
          <p:cNvPr id="33" name="Subtitle 2"/>
          <p:cNvSpPr>
            <a:spLocks noGrp="1"/>
          </p:cNvSpPr>
          <p:nvPr>
            <p:ph type="subTitle" idx="1"/>
          </p:nvPr>
        </p:nvSpPr>
        <p:spPr bwMode="black">
          <a:xfrm>
            <a:off x="533400" y="1905001"/>
            <a:ext cx="8077200" cy="762000"/>
          </a:xfrm>
        </p:spPr>
        <p:txBody>
          <a:bodyPr>
            <a:noAutofit/>
          </a:bodyPr>
          <a:lstStyle>
            <a:lvl1pPr marL="0" indent="0" algn="l">
              <a:lnSpc>
                <a:spcPct val="90000"/>
              </a:lnSpc>
              <a:buNone/>
              <a:defRPr sz="320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s-CL" noProof="0" smtClean="0"/>
              <a:t>Click to edit Master subtitle style</a:t>
            </a:r>
          </a:p>
        </p:txBody>
      </p:sp>
      <p:cxnSp>
        <p:nvCxnSpPr>
          <p:cNvPr id="12" name="Shape 11"/>
          <p:cNvCxnSpPr/>
          <p:nvPr/>
        </p:nvCxnSpPr>
        <p:spPr>
          <a:xfrm rot="5400000" flipH="1" flipV="1">
            <a:off x="4419601" y="-3429000"/>
            <a:ext cx="152399" cy="82296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Date Placeholder 13"/>
          <p:cNvSpPr>
            <a:spLocks noGrp="1"/>
          </p:cNvSpPr>
          <p:nvPr>
            <p:ph type="dt" sz="half" idx="14"/>
          </p:nvPr>
        </p:nvSpPr>
        <p:spPr/>
        <p:txBody>
          <a:bodyPr/>
          <a:lstStyle>
            <a:lvl1pPr>
              <a:defRPr>
                <a:solidFill>
                  <a:schemeClr val="lt1"/>
                </a:solidFill>
              </a:defRPr>
            </a:lvl1pPr>
          </a:lstStyle>
          <a:p>
            <a:r>
              <a:rPr lang="es-CL" smtClean="0"/>
              <a:t>marzo 2013</a:t>
            </a:r>
            <a:endParaRPr lang="es-CL"/>
          </a:p>
        </p:txBody>
      </p:sp>
      <p:sp>
        <p:nvSpPr>
          <p:cNvPr id="15" name="Footer Placeholder 14"/>
          <p:cNvSpPr>
            <a:spLocks noGrp="1"/>
          </p:cNvSpPr>
          <p:nvPr>
            <p:ph type="ftr" sz="quarter" idx="15"/>
          </p:nvPr>
        </p:nvSpPr>
        <p:spPr/>
        <p:txBody>
          <a:bodyPr/>
          <a:lstStyle>
            <a:lvl1pPr>
              <a:defRPr>
                <a:solidFill>
                  <a:schemeClr val="lt1"/>
                </a:solidFill>
              </a:defRPr>
            </a:lvl1pPr>
          </a:lstStyle>
          <a:p>
            <a:r>
              <a:rPr lang="es-CL" smtClean="0"/>
              <a:t>IFRS</a:t>
            </a:r>
            <a:endParaRPr lang="es-CL"/>
          </a:p>
        </p:txBody>
      </p:sp>
      <p:sp>
        <p:nvSpPr>
          <p:cNvPr id="16" name="Slide Number Placeholder 15"/>
          <p:cNvSpPr>
            <a:spLocks noGrp="1"/>
          </p:cNvSpPr>
          <p:nvPr>
            <p:ph type="sldNum" sz="quarter" idx="16"/>
          </p:nvPr>
        </p:nvSpPr>
        <p:spPr/>
        <p:txBody>
          <a:bodyPr/>
          <a:lstStyle>
            <a:lvl1pPr>
              <a:defRPr>
                <a:solidFill>
                  <a:schemeClr val="lt1"/>
                </a:solidFill>
              </a:defRPr>
            </a:lvl1pPr>
          </a:lstStyle>
          <a:p>
            <a:r>
              <a:rPr lang="es-CL" smtClean="0"/>
              <a:t>Slide </a:t>
            </a:r>
            <a:fld id="{E813D7A3-915E-4B00-8F5A-0122B87295C3}" type="slidenum">
              <a:rPr lang="es-CL" smtClean="0"/>
              <a:pPr/>
              <a:t>‹#›</a:t>
            </a:fld>
            <a:endParaRPr lang="es-CL"/>
          </a:p>
        </p:txBody>
      </p:sp>
      <p:sp>
        <p:nvSpPr>
          <p:cNvPr id="17"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s-CL" sz="1000" b="0" i="0" u="none" baseline="0" smtClean="0">
                <a:solidFill>
                  <a:schemeClr val="lt1"/>
                </a:solidFill>
                <a:effectLst/>
                <a:latin typeface="Arial"/>
              </a:rPr>
              <a:t>PwC Chile</a:t>
            </a:r>
            <a:endParaRPr kumimoji="0" lang="es-CL" sz="1000" b="0" i="0" u="none" baseline="0" dirty="0" smtClean="0">
              <a:solidFill>
                <a:schemeClr val="lt1"/>
              </a:solidFill>
              <a:effectLst/>
              <a:latin typeface="Arial"/>
            </a:endParaRPr>
          </a:p>
        </p:txBody>
      </p:sp>
      <p:sp>
        <p:nvSpPr>
          <p:cNvPr id="2" name="DataClassificationLabel"/>
          <p:cNvSpPr txBox="1"/>
          <p:nvPr userDrawn="1"/>
        </p:nvSpPr>
        <p:spPr>
          <a:xfrm>
            <a:off x="6096000" y="6629400"/>
            <a:ext cx="2540000" cy="123111"/>
          </a:xfrm>
          <a:prstGeom prst="rect">
            <a:avLst/>
          </a:prstGeom>
          <a:noFill/>
        </p:spPr>
        <p:txBody>
          <a:bodyPr vert="horz" wrap="square" lIns="0" tIns="0" rIns="0" bIns="0" rtlCol="0">
            <a:spAutoFit/>
          </a:bodyPr>
          <a:lstStyle/>
          <a:p>
            <a:pPr indent="-274320" algn="r">
              <a:spcAft>
                <a:spcPts val="900"/>
              </a:spcAft>
            </a:pPr>
            <a:endParaRPr lang="es-CL" sz="800" b="0" dirty="0" err="1" smtClean="0">
              <a:latin typeface="Arial" panose="020B0604020202020204" pitchFamily="34" charset="0"/>
            </a:endParaRPr>
          </a:p>
        </p:txBody>
      </p:sp>
    </p:spTree>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ver Slide: Fixed Logo">
    <p:spTree>
      <p:nvGrpSpPr>
        <p:cNvPr id="1" name=""/>
        <p:cNvGrpSpPr/>
        <p:nvPr/>
      </p:nvGrpSpPr>
      <p:grpSpPr>
        <a:xfrm>
          <a:off x="0" y="0"/>
          <a:ext cx="0" cy="0"/>
          <a:chOff x="0" y="0"/>
          <a:chExt cx="0" cy="0"/>
        </a:xfrm>
      </p:grpSpPr>
      <p:cxnSp>
        <p:nvCxnSpPr>
          <p:cNvPr id="141" name="Shape 140"/>
          <p:cNvCxnSpPr/>
          <p:nvPr/>
        </p:nvCxnSpPr>
        <p:spPr>
          <a:xfrm rot="5400000" flipH="1" flipV="1">
            <a:off x="5096257" y="-2734056"/>
            <a:ext cx="152399" cy="6839712"/>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42" name="Title 1"/>
          <p:cNvSpPr>
            <a:spLocks noGrp="1"/>
          </p:cNvSpPr>
          <p:nvPr>
            <p:ph type="ctrTitle" hasCustomPrompt="1"/>
          </p:nvPr>
        </p:nvSpPr>
        <p:spPr bwMode="black">
          <a:xfrm>
            <a:off x="1895475" y="838200"/>
            <a:ext cx="5343525" cy="914400"/>
          </a:xfrm>
        </p:spPr>
        <p:txBody>
          <a:bodyPr anchor="t" anchorCtr="0">
            <a:noAutofit/>
          </a:bodyPr>
          <a:lstStyle>
            <a:lvl1pPr>
              <a:lnSpc>
                <a:spcPct val="90000"/>
              </a:lnSpc>
              <a:defRPr sz="3200" b="1" i="1" baseline="0">
                <a:solidFill>
                  <a:schemeClr val="tx1"/>
                </a:solidFill>
              </a:defRPr>
            </a:lvl1pPr>
          </a:lstStyle>
          <a:p>
            <a:r>
              <a:rPr lang="es-CL" noProof="0" smtClean="0"/>
              <a:t>Click to add the presentation’s main title</a:t>
            </a:r>
            <a:endParaRPr lang="es-CL" noProof="0" dirty="0"/>
          </a:p>
        </p:txBody>
      </p:sp>
      <p:sp>
        <p:nvSpPr>
          <p:cNvPr id="143" name="Subtitle 2"/>
          <p:cNvSpPr>
            <a:spLocks noGrp="1"/>
          </p:cNvSpPr>
          <p:nvPr>
            <p:ph type="subTitle" idx="1" hasCustomPrompt="1"/>
          </p:nvPr>
        </p:nvSpPr>
        <p:spPr bwMode="black">
          <a:xfrm>
            <a:off x="1895475" y="1828799"/>
            <a:ext cx="5343525" cy="914401"/>
          </a:xfrm>
        </p:spPr>
        <p:txBody>
          <a:bodyPr>
            <a:noAutofit/>
          </a:bodyPr>
          <a:lstStyle>
            <a:lvl1pPr marL="0" indent="0" algn="l">
              <a:lnSpc>
                <a:spcPct val="90000"/>
              </a:lnSpc>
              <a:spcAft>
                <a:spcPts val="0"/>
              </a:spcAft>
              <a:buNone/>
              <a:defRPr sz="3200" baseline="0">
                <a:solidFill>
                  <a:schemeClr val="tx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s-CL" noProof="0" smtClean="0"/>
              <a:t>Subtitle and date (move higher if title is only one line)</a:t>
            </a:r>
            <a:endParaRPr lang="es-CL" noProof="0" dirty="0" smtClean="0"/>
          </a:p>
        </p:txBody>
      </p:sp>
      <p:sp>
        <p:nvSpPr>
          <p:cNvPr id="144" name="Text Placeholder 31"/>
          <p:cNvSpPr>
            <a:spLocks noGrp="1"/>
          </p:cNvSpPr>
          <p:nvPr>
            <p:ph type="body" sz="quarter" idx="10" hasCustomPrompt="1"/>
          </p:nvPr>
        </p:nvSpPr>
        <p:spPr bwMode="black">
          <a:xfrm>
            <a:off x="1895475" y="374904"/>
            <a:ext cx="4105656" cy="146304"/>
          </a:xfrm>
        </p:spPr>
        <p:txBody>
          <a:bodyPr/>
          <a:lstStyle>
            <a:lvl1pPr>
              <a:defRPr sz="1100">
                <a:solidFill>
                  <a:schemeClr val="tx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s-CL" noProof="0" smtClean="0"/>
              <a:t>www.pwc.cl</a:t>
            </a:r>
            <a:endParaRPr lang="es-CL" noProof="0" dirty="0"/>
          </a:p>
        </p:txBody>
      </p:sp>
      <p:grpSp>
        <p:nvGrpSpPr>
          <p:cNvPr id="102" name="Group 101"/>
          <p:cNvGrpSpPr>
            <a:grpSpLocks noChangeAspect="1"/>
          </p:cNvGrpSpPr>
          <p:nvPr userDrawn="1"/>
        </p:nvGrpSpPr>
        <p:grpSpPr>
          <a:xfrm>
            <a:off x="968592" y="5768681"/>
            <a:ext cx="1232283" cy="935789"/>
            <a:chOff x="518032" y="-1032869"/>
            <a:chExt cx="6161413" cy="4678943"/>
          </a:xfrm>
        </p:grpSpPr>
        <p:grpSp>
          <p:nvGrpSpPr>
            <p:cNvPr id="103" name="Group 73"/>
            <p:cNvGrpSpPr>
              <a:grpSpLocks noChangeAspect="1"/>
            </p:cNvGrpSpPr>
            <p:nvPr/>
          </p:nvGrpSpPr>
          <p:grpSpPr>
            <a:xfrm>
              <a:off x="4438637" y="-1032863"/>
              <a:ext cx="2240792" cy="2011550"/>
              <a:chOff x="1905000" y="5715000"/>
              <a:chExt cx="445770" cy="381000"/>
            </a:xfrm>
          </p:grpSpPr>
          <p:sp>
            <p:nvSpPr>
              <p:cNvPr id="107" name="Rectangle 25"/>
              <p:cNvSpPr>
                <a:spLocks noChangeArrowheads="1"/>
              </p:cNvSpPr>
              <p:nvPr userDrawn="1"/>
            </p:nvSpPr>
            <p:spPr bwMode="gray">
              <a:xfrm>
                <a:off x="2293620" y="5988118"/>
                <a:ext cx="57150" cy="107882"/>
              </a:xfrm>
              <a:prstGeom prst="rect">
                <a:avLst/>
              </a:prstGeom>
              <a:solidFill>
                <a:srgbClr val="F445F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08" name="Rectangle 26"/>
              <p:cNvSpPr>
                <a:spLocks noChangeArrowheads="1"/>
              </p:cNvSpPr>
              <p:nvPr userDrawn="1"/>
            </p:nvSpPr>
            <p:spPr bwMode="gray">
              <a:xfrm>
                <a:off x="2132171" y="5757333"/>
                <a:ext cx="44291" cy="66914"/>
              </a:xfrm>
              <a:prstGeom prst="rect">
                <a:avLst/>
              </a:prstGeom>
              <a:solidFill>
                <a:srgbClr val="F6B67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09" name="Rectangle 27"/>
              <p:cNvSpPr>
                <a:spLocks noChangeArrowheads="1"/>
              </p:cNvSpPr>
              <p:nvPr userDrawn="1"/>
            </p:nvSpPr>
            <p:spPr bwMode="gray">
              <a:xfrm>
                <a:off x="1905000" y="5715000"/>
                <a:ext cx="227171" cy="42333"/>
              </a:xfrm>
              <a:prstGeom prst="rect">
                <a:avLst/>
              </a:prstGeom>
              <a:solidFill>
                <a:srgbClr val="F48F1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0" name="Rectangle 28"/>
              <p:cNvSpPr>
                <a:spLocks noChangeArrowheads="1"/>
              </p:cNvSpPr>
              <p:nvPr userDrawn="1"/>
            </p:nvSpPr>
            <p:spPr bwMode="gray">
              <a:xfrm>
                <a:off x="1905000" y="5757333"/>
                <a:ext cx="227171" cy="66914"/>
              </a:xfrm>
              <a:prstGeom prst="rect">
                <a:avLst/>
              </a:prstGeom>
              <a:solidFill>
                <a:srgbClr val="EB660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1" name="Rectangle 29"/>
              <p:cNvSpPr>
                <a:spLocks noChangeArrowheads="1"/>
              </p:cNvSpPr>
              <p:nvPr userDrawn="1"/>
            </p:nvSpPr>
            <p:spPr bwMode="gray">
              <a:xfrm>
                <a:off x="2176462" y="5824247"/>
                <a:ext cx="117158" cy="163871"/>
              </a:xfrm>
              <a:prstGeom prst="rect">
                <a:avLst/>
              </a:prstGeom>
              <a:solidFill>
                <a:srgbClr val="F3BF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2" name="Rectangle 30"/>
              <p:cNvSpPr>
                <a:spLocks noChangeArrowheads="1"/>
              </p:cNvSpPr>
              <p:nvPr userDrawn="1"/>
            </p:nvSpPr>
            <p:spPr bwMode="gray">
              <a:xfrm>
                <a:off x="2176462" y="5988118"/>
                <a:ext cx="117158" cy="107882"/>
              </a:xfrm>
              <a:prstGeom prst="rect">
                <a:avLst/>
              </a:prstGeom>
              <a:solidFill>
                <a:srgbClr val="E934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3" name="Rectangle 31"/>
              <p:cNvSpPr>
                <a:spLocks noChangeArrowheads="1"/>
              </p:cNvSpPr>
              <p:nvPr userDrawn="1"/>
            </p:nvSpPr>
            <p:spPr bwMode="gray">
              <a:xfrm>
                <a:off x="2132171" y="5824247"/>
                <a:ext cx="44291" cy="163871"/>
              </a:xfrm>
              <a:prstGeom prst="rect">
                <a:avLst/>
              </a:prstGeom>
              <a:solidFill>
                <a:srgbClr val="EA88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4" name="Rectangle 32"/>
              <p:cNvSpPr>
                <a:spLocks noChangeArrowheads="1"/>
              </p:cNvSpPr>
              <p:nvPr userDrawn="1"/>
            </p:nvSpPr>
            <p:spPr bwMode="gray">
              <a:xfrm>
                <a:off x="2132171" y="5988118"/>
                <a:ext cx="44291" cy="107882"/>
              </a:xfrm>
              <a:prstGeom prst="rect">
                <a:avLst/>
              </a:prstGeom>
              <a:solidFill>
                <a:srgbClr val="E025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5" name="Freeform 33"/>
              <p:cNvSpPr>
                <a:spLocks/>
              </p:cNvSpPr>
              <p:nvPr userDrawn="1"/>
            </p:nvSpPr>
            <p:spPr bwMode="gray">
              <a:xfrm>
                <a:off x="1905000" y="5824247"/>
                <a:ext cx="227171" cy="163871"/>
              </a:xfrm>
              <a:custGeom>
                <a:avLst/>
                <a:gdLst/>
                <a:ahLst/>
                <a:cxnLst>
                  <a:cxn ang="0">
                    <a:pos x="0" y="0"/>
                  </a:cxn>
                  <a:cxn ang="0">
                    <a:pos x="159" y="0"/>
                  </a:cxn>
                  <a:cxn ang="0">
                    <a:pos x="159" y="120"/>
                  </a:cxn>
                  <a:cxn ang="0">
                    <a:pos x="99" y="120"/>
                  </a:cxn>
                  <a:cxn ang="0">
                    <a:pos x="99" y="80"/>
                  </a:cxn>
                  <a:cxn ang="0">
                    <a:pos x="0" y="80"/>
                  </a:cxn>
                  <a:cxn ang="0">
                    <a:pos x="0" y="0"/>
                  </a:cxn>
                </a:cxnLst>
                <a:rect l="0" t="0" r="r" b="b"/>
                <a:pathLst>
                  <a:path w="159" h="120">
                    <a:moveTo>
                      <a:pt x="0" y="0"/>
                    </a:moveTo>
                    <a:lnTo>
                      <a:pt x="159" y="0"/>
                    </a:lnTo>
                    <a:lnTo>
                      <a:pt x="159" y="120"/>
                    </a:lnTo>
                    <a:lnTo>
                      <a:pt x="99" y="120"/>
                    </a:lnTo>
                    <a:lnTo>
                      <a:pt x="99" y="80"/>
                    </a:lnTo>
                    <a:lnTo>
                      <a:pt x="0" y="80"/>
                    </a:lnTo>
                    <a:lnTo>
                      <a:pt x="0" y="0"/>
                    </a:lnTo>
                    <a:close/>
                  </a:path>
                </a:pathLst>
              </a:custGeom>
              <a:solidFill>
                <a:srgbClr val="E04C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6" name="Rectangle 34"/>
              <p:cNvSpPr>
                <a:spLocks noChangeArrowheads="1"/>
              </p:cNvSpPr>
              <p:nvPr userDrawn="1"/>
            </p:nvSpPr>
            <p:spPr bwMode="gray">
              <a:xfrm>
                <a:off x="2046446" y="5988118"/>
                <a:ext cx="85725" cy="107882"/>
              </a:xfrm>
              <a:prstGeom prst="rect">
                <a:avLst/>
              </a:prstGeom>
              <a:solidFill>
                <a:srgbClr val="D614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7" name="Rectangle 35"/>
              <p:cNvSpPr>
                <a:spLocks noChangeArrowheads="1"/>
              </p:cNvSpPr>
              <p:nvPr userDrawn="1"/>
            </p:nvSpPr>
            <p:spPr bwMode="gray">
              <a:xfrm>
                <a:off x="1905000" y="5933495"/>
                <a:ext cx="141446" cy="54624"/>
              </a:xfrm>
              <a:prstGeom prst="rect">
                <a:avLst/>
              </a:prstGeom>
              <a:solidFill>
                <a:srgbClr val="C93C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8" name="Rectangle 36"/>
              <p:cNvSpPr>
                <a:spLocks noChangeArrowheads="1"/>
              </p:cNvSpPr>
              <p:nvPr userDrawn="1"/>
            </p:nvSpPr>
            <p:spPr bwMode="gray">
              <a:xfrm>
                <a:off x="1905000" y="5988118"/>
                <a:ext cx="141446" cy="107882"/>
              </a:xfrm>
              <a:prstGeom prst="rect">
                <a:avLst/>
              </a:prstGeom>
              <a:solidFill>
                <a:srgbClr val="C01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9" name="Rectangle 25"/>
              <p:cNvSpPr>
                <a:spLocks noChangeArrowheads="1"/>
              </p:cNvSpPr>
              <p:nvPr/>
            </p:nvSpPr>
            <p:spPr bwMode="gray">
              <a:xfrm>
                <a:off x="2293620" y="5988118"/>
                <a:ext cx="57150" cy="107882"/>
              </a:xfrm>
              <a:prstGeom prst="rect">
                <a:avLst/>
              </a:prstGeom>
              <a:solidFill>
                <a:srgbClr val="F445F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0" name="Rectangle 26"/>
              <p:cNvSpPr>
                <a:spLocks noChangeArrowheads="1"/>
              </p:cNvSpPr>
              <p:nvPr/>
            </p:nvSpPr>
            <p:spPr bwMode="gray">
              <a:xfrm>
                <a:off x="2132171" y="5757333"/>
                <a:ext cx="44291" cy="66914"/>
              </a:xfrm>
              <a:prstGeom prst="rect">
                <a:avLst/>
              </a:prstGeom>
              <a:solidFill>
                <a:srgbClr val="F6B67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1" name="Rectangle 27"/>
              <p:cNvSpPr>
                <a:spLocks noChangeArrowheads="1"/>
              </p:cNvSpPr>
              <p:nvPr/>
            </p:nvSpPr>
            <p:spPr bwMode="gray">
              <a:xfrm>
                <a:off x="1905000" y="5715000"/>
                <a:ext cx="227171" cy="42333"/>
              </a:xfrm>
              <a:prstGeom prst="rect">
                <a:avLst/>
              </a:prstGeom>
              <a:solidFill>
                <a:srgbClr val="F48F1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2" name="Rectangle 28"/>
              <p:cNvSpPr>
                <a:spLocks noChangeArrowheads="1"/>
              </p:cNvSpPr>
              <p:nvPr/>
            </p:nvSpPr>
            <p:spPr bwMode="gray">
              <a:xfrm>
                <a:off x="1905000" y="5757333"/>
                <a:ext cx="227171" cy="66914"/>
              </a:xfrm>
              <a:prstGeom prst="rect">
                <a:avLst/>
              </a:prstGeom>
              <a:solidFill>
                <a:srgbClr val="EB660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3" name="Rectangle 29"/>
              <p:cNvSpPr>
                <a:spLocks noChangeArrowheads="1"/>
              </p:cNvSpPr>
              <p:nvPr/>
            </p:nvSpPr>
            <p:spPr bwMode="gray">
              <a:xfrm>
                <a:off x="2176462" y="5824247"/>
                <a:ext cx="117158" cy="163871"/>
              </a:xfrm>
              <a:prstGeom prst="rect">
                <a:avLst/>
              </a:prstGeom>
              <a:solidFill>
                <a:srgbClr val="F3BF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4" name="Rectangle 30"/>
              <p:cNvSpPr>
                <a:spLocks noChangeArrowheads="1"/>
              </p:cNvSpPr>
              <p:nvPr/>
            </p:nvSpPr>
            <p:spPr bwMode="gray">
              <a:xfrm>
                <a:off x="2176462" y="5988118"/>
                <a:ext cx="117158" cy="107882"/>
              </a:xfrm>
              <a:prstGeom prst="rect">
                <a:avLst/>
              </a:prstGeom>
              <a:solidFill>
                <a:srgbClr val="E934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5" name="Rectangle 31"/>
              <p:cNvSpPr>
                <a:spLocks noChangeArrowheads="1"/>
              </p:cNvSpPr>
              <p:nvPr/>
            </p:nvSpPr>
            <p:spPr bwMode="gray">
              <a:xfrm>
                <a:off x="2132171" y="5824247"/>
                <a:ext cx="44291" cy="163871"/>
              </a:xfrm>
              <a:prstGeom prst="rect">
                <a:avLst/>
              </a:prstGeom>
              <a:solidFill>
                <a:srgbClr val="EA88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6" name="Rectangle 32"/>
              <p:cNvSpPr>
                <a:spLocks noChangeArrowheads="1"/>
              </p:cNvSpPr>
              <p:nvPr/>
            </p:nvSpPr>
            <p:spPr bwMode="gray">
              <a:xfrm>
                <a:off x="2132171" y="5988118"/>
                <a:ext cx="44291" cy="107882"/>
              </a:xfrm>
              <a:prstGeom prst="rect">
                <a:avLst/>
              </a:prstGeom>
              <a:solidFill>
                <a:srgbClr val="E025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7" name="Freeform 33"/>
              <p:cNvSpPr>
                <a:spLocks/>
              </p:cNvSpPr>
              <p:nvPr/>
            </p:nvSpPr>
            <p:spPr bwMode="gray">
              <a:xfrm>
                <a:off x="1905000" y="5824247"/>
                <a:ext cx="227171" cy="163871"/>
              </a:xfrm>
              <a:custGeom>
                <a:avLst/>
                <a:gdLst/>
                <a:ahLst/>
                <a:cxnLst>
                  <a:cxn ang="0">
                    <a:pos x="0" y="0"/>
                  </a:cxn>
                  <a:cxn ang="0">
                    <a:pos x="159" y="0"/>
                  </a:cxn>
                  <a:cxn ang="0">
                    <a:pos x="159" y="120"/>
                  </a:cxn>
                  <a:cxn ang="0">
                    <a:pos x="99" y="120"/>
                  </a:cxn>
                  <a:cxn ang="0">
                    <a:pos x="99" y="80"/>
                  </a:cxn>
                  <a:cxn ang="0">
                    <a:pos x="0" y="80"/>
                  </a:cxn>
                  <a:cxn ang="0">
                    <a:pos x="0" y="0"/>
                  </a:cxn>
                </a:cxnLst>
                <a:rect l="0" t="0" r="r" b="b"/>
                <a:pathLst>
                  <a:path w="159" h="120">
                    <a:moveTo>
                      <a:pt x="0" y="0"/>
                    </a:moveTo>
                    <a:lnTo>
                      <a:pt x="159" y="0"/>
                    </a:lnTo>
                    <a:lnTo>
                      <a:pt x="159" y="120"/>
                    </a:lnTo>
                    <a:lnTo>
                      <a:pt x="99" y="120"/>
                    </a:lnTo>
                    <a:lnTo>
                      <a:pt x="99" y="80"/>
                    </a:lnTo>
                    <a:lnTo>
                      <a:pt x="0" y="80"/>
                    </a:lnTo>
                    <a:lnTo>
                      <a:pt x="0" y="0"/>
                    </a:lnTo>
                    <a:close/>
                  </a:path>
                </a:pathLst>
              </a:custGeom>
              <a:solidFill>
                <a:srgbClr val="E04C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8" name="Rectangle 34"/>
              <p:cNvSpPr>
                <a:spLocks noChangeArrowheads="1"/>
              </p:cNvSpPr>
              <p:nvPr/>
            </p:nvSpPr>
            <p:spPr bwMode="gray">
              <a:xfrm>
                <a:off x="2046446" y="5988118"/>
                <a:ext cx="85725" cy="107882"/>
              </a:xfrm>
              <a:prstGeom prst="rect">
                <a:avLst/>
              </a:prstGeom>
              <a:solidFill>
                <a:srgbClr val="D614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9" name="Rectangle 35"/>
              <p:cNvSpPr>
                <a:spLocks noChangeArrowheads="1"/>
              </p:cNvSpPr>
              <p:nvPr/>
            </p:nvSpPr>
            <p:spPr bwMode="gray">
              <a:xfrm>
                <a:off x="1905000" y="5933495"/>
                <a:ext cx="141446" cy="54624"/>
              </a:xfrm>
              <a:prstGeom prst="rect">
                <a:avLst/>
              </a:prstGeom>
              <a:solidFill>
                <a:srgbClr val="C93C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30" name="Rectangle 36"/>
              <p:cNvSpPr>
                <a:spLocks noChangeArrowheads="1"/>
              </p:cNvSpPr>
              <p:nvPr/>
            </p:nvSpPr>
            <p:spPr bwMode="gray">
              <a:xfrm>
                <a:off x="1905000" y="5988118"/>
                <a:ext cx="141446" cy="107882"/>
              </a:xfrm>
              <a:prstGeom prst="rect">
                <a:avLst/>
              </a:prstGeom>
              <a:solidFill>
                <a:srgbClr val="C01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grpSp>
        <p:grpSp>
          <p:nvGrpSpPr>
            <p:cNvPr id="104" name="Group 32"/>
            <p:cNvGrpSpPr/>
            <p:nvPr/>
          </p:nvGrpSpPr>
          <p:grpSpPr>
            <a:xfrm>
              <a:off x="518032" y="978681"/>
              <a:ext cx="4572000" cy="2667393"/>
              <a:chOff x="518032" y="978681"/>
              <a:chExt cx="4572000" cy="2667393"/>
            </a:xfrm>
          </p:grpSpPr>
          <p:sp>
            <p:nvSpPr>
              <p:cNvPr id="105"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06"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a:p>
            </p:txBody>
          </p:sp>
        </p:grpSp>
      </p:grpSp>
      <p:sp>
        <p:nvSpPr>
          <p:cNvPr id="2" name="DataClassificationLabel"/>
          <p:cNvSpPr txBox="1"/>
          <p:nvPr userDrawn="1"/>
        </p:nvSpPr>
        <p:spPr>
          <a:xfrm>
            <a:off x="6096000" y="6629400"/>
            <a:ext cx="2540000" cy="123111"/>
          </a:xfrm>
          <a:prstGeom prst="rect">
            <a:avLst/>
          </a:prstGeom>
          <a:noFill/>
        </p:spPr>
        <p:txBody>
          <a:bodyPr vert="horz" wrap="square" lIns="0" tIns="0" rIns="0" bIns="0" rtlCol="0">
            <a:spAutoFit/>
          </a:bodyPr>
          <a:lstStyle/>
          <a:p>
            <a:pPr indent="-274320" algn="r">
              <a:spcAft>
                <a:spcPts val="900"/>
              </a:spcAft>
            </a:pPr>
            <a:endParaRPr lang="es-CL" sz="800" b="0" dirty="0" err="1" smtClean="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ver Slide: Client Logo">
    <p:spTree>
      <p:nvGrpSpPr>
        <p:cNvPr id="1" name=""/>
        <p:cNvGrpSpPr/>
        <p:nvPr/>
      </p:nvGrpSpPr>
      <p:grpSpPr>
        <a:xfrm>
          <a:off x="0" y="0"/>
          <a:ext cx="0" cy="0"/>
          <a:chOff x="0" y="0"/>
          <a:chExt cx="0" cy="0"/>
        </a:xfrm>
      </p:grpSpPr>
      <p:grpSp>
        <p:nvGrpSpPr>
          <p:cNvPr id="32" name="Group 31"/>
          <p:cNvGrpSpPr/>
          <p:nvPr userDrawn="1"/>
        </p:nvGrpSpPr>
        <p:grpSpPr bwMode="gray">
          <a:xfrm>
            <a:off x="1752601" y="1"/>
            <a:ext cx="7391400" cy="6176009"/>
            <a:chOff x="19140488" y="13674"/>
            <a:chExt cx="7443798" cy="6145827"/>
          </a:xfrm>
        </p:grpSpPr>
        <p:sp>
          <p:nvSpPr>
            <p:cNvPr id="35"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6"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7"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2"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3"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4"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8"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9"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50"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grpSp>
      <p:sp>
        <p:nvSpPr>
          <p:cNvPr id="31" name="Picture Placeholder 76"/>
          <p:cNvSpPr>
            <a:spLocks noGrp="1"/>
          </p:cNvSpPr>
          <p:nvPr>
            <p:ph type="pic" sz="quarter" idx="13"/>
          </p:nvPr>
        </p:nvSpPr>
        <p:spPr>
          <a:xfrm>
            <a:off x="609601" y="3048000"/>
            <a:ext cx="914400" cy="762000"/>
          </a:xfrm>
        </p:spPr>
        <p:txBody>
          <a:bodyPr/>
          <a:lstStyle>
            <a:lvl1pPr>
              <a:defRPr sz="1400"/>
            </a:lvl1pPr>
          </a:lstStyle>
          <a:p>
            <a:r>
              <a:rPr lang="es-CL" noProof="0" smtClean="0"/>
              <a:t>Click icon to add picture</a:t>
            </a:r>
            <a:endParaRPr lang="es-CL" noProof="0" dirty="0"/>
          </a:p>
        </p:txBody>
      </p:sp>
      <p:grpSp>
        <p:nvGrpSpPr>
          <p:cNvPr id="3" name="Group 31"/>
          <p:cNvGrpSpPr/>
          <p:nvPr/>
        </p:nvGrpSpPr>
        <p:grpSpPr>
          <a:xfrm>
            <a:off x="489086" y="2901697"/>
            <a:ext cx="1209752" cy="151219"/>
            <a:chOff x="489087" y="2521685"/>
            <a:chExt cx="1209752" cy="151219"/>
          </a:xfrm>
        </p:grpSpPr>
        <p:cxnSp>
          <p:nvCxnSpPr>
            <p:cNvPr id="33" name="Straight Connector 32"/>
            <p:cNvCxnSpPr/>
            <p:nvPr userDrawn="1"/>
          </p:nvCxnSpPr>
          <p:spPr>
            <a:xfrm rot="10800000">
              <a:off x="489087" y="2521686"/>
              <a:ext cx="1209752"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13478" y="2597295"/>
              <a:ext cx="151219"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45"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s-CL" noProof="0" smtClean="0"/>
              <a:t>Click to add the presentation’s main title</a:t>
            </a:r>
            <a:endParaRPr lang="es-CL" noProof="0"/>
          </a:p>
        </p:txBody>
      </p:sp>
      <p:sp>
        <p:nvSpPr>
          <p:cNvPr id="46"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s-CL" noProof="0" smtClean="0"/>
              <a:t>Subtitle and date (move higher if title is only one line)</a:t>
            </a:r>
            <a:endParaRPr lang="es-CL" noProof="0" dirty="0" smtClean="0"/>
          </a:p>
        </p:txBody>
      </p:sp>
      <p:sp>
        <p:nvSpPr>
          <p:cNvPr id="47"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s-CL" noProof="0" smtClean="0"/>
              <a:t>www.pwc.cl</a:t>
            </a:r>
            <a:endParaRPr lang="es-CL" noProof="0" dirty="0"/>
          </a:p>
        </p:txBody>
      </p:sp>
      <p:grpSp>
        <p:nvGrpSpPr>
          <p:cNvPr id="96" name="Group 32"/>
          <p:cNvGrpSpPr/>
          <p:nvPr/>
        </p:nvGrpSpPr>
        <p:grpSpPr>
          <a:xfrm>
            <a:off x="968592" y="6170991"/>
            <a:ext cx="914400" cy="533479"/>
            <a:chOff x="518032" y="978681"/>
            <a:chExt cx="4572000" cy="2667393"/>
          </a:xfrm>
        </p:grpSpPr>
        <p:sp>
          <p:nvSpPr>
            <p:cNvPr id="97"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98"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a:p>
          </p:txBody>
        </p:sp>
      </p:grpSp>
      <p:sp>
        <p:nvSpPr>
          <p:cNvPr id="2" name="DataClassificationLabel"/>
          <p:cNvSpPr txBox="1"/>
          <p:nvPr userDrawn="1"/>
        </p:nvSpPr>
        <p:spPr>
          <a:xfrm>
            <a:off x="6096000" y="6629400"/>
            <a:ext cx="2540000" cy="123111"/>
          </a:xfrm>
          <a:prstGeom prst="rect">
            <a:avLst/>
          </a:prstGeom>
          <a:noFill/>
        </p:spPr>
        <p:txBody>
          <a:bodyPr vert="horz" wrap="square" lIns="0" tIns="0" rIns="0" bIns="0" rtlCol="0">
            <a:spAutoFit/>
          </a:bodyPr>
          <a:lstStyle/>
          <a:p>
            <a:pPr indent="-274320" algn="r">
              <a:spcAft>
                <a:spcPts val="900"/>
              </a:spcAft>
            </a:pPr>
            <a:endParaRPr lang="es-CL" sz="800" b="0" dirty="0" err="1" smtClean="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ver Slide: Picture">
    <p:spTree>
      <p:nvGrpSpPr>
        <p:cNvPr id="1" name=""/>
        <p:cNvGrpSpPr/>
        <p:nvPr/>
      </p:nvGrpSpPr>
      <p:grpSpPr>
        <a:xfrm>
          <a:off x="0" y="0"/>
          <a:ext cx="0" cy="0"/>
          <a:chOff x="0" y="0"/>
          <a:chExt cx="0" cy="0"/>
        </a:xfrm>
      </p:grpSpPr>
      <p:grpSp>
        <p:nvGrpSpPr>
          <p:cNvPr id="27" name="Group 26"/>
          <p:cNvGrpSpPr/>
          <p:nvPr userDrawn="1"/>
        </p:nvGrpSpPr>
        <p:grpSpPr bwMode="gray">
          <a:xfrm>
            <a:off x="1752601" y="1"/>
            <a:ext cx="7391400" cy="6176009"/>
            <a:chOff x="19140488" y="13674"/>
            <a:chExt cx="7443798" cy="6145827"/>
          </a:xfrm>
        </p:grpSpPr>
        <p:sp>
          <p:nvSpPr>
            <p:cNvPr id="28"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9"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0"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1"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2"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3"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0"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1"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2"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grpSp>
      <p:sp>
        <p:nvSpPr>
          <p:cNvPr id="54"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s-CL" noProof="0" smtClean="0"/>
              <a:t>Click to add the presentation’s main title</a:t>
            </a:r>
            <a:endParaRPr lang="es-CL" noProof="0" dirty="0"/>
          </a:p>
        </p:txBody>
      </p:sp>
      <p:sp>
        <p:nvSpPr>
          <p:cNvPr id="55"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s-CL" noProof="0" smtClean="0"/>
              <a:t>Subtitle and date (move higher if title is only one line)</a:t>
            </a:r>
            <a:endParaRPr lang="es-CL" noProof="0" dirty="0" smtClean="0"/>
          </a:p>
        </p:txBody>
      </p:sp>
      <p:sp>
        <p:nvSpPr>
          <p:cNvPr id="56"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s-CL" noProof="0" smtClean="0"/>
              <a:t>www.pwc.cl</a:t>
            </a:r>
            <a:endParaRPr lang="es-CL" noProof="0" dirty="0"/>
          </a:p>
        </p:txBody>
      </p:sp>
      <p:sp>
        <p:nvSpPr>
          <p:cNvPr id="17" name="Picture Placeholder 76"/>
          <p:cNvSpPr>
            <a:spLocks noGrp="1"/>
          </p:cNvSpPr>
          <p:nvPr>
            <p:ph type="pic" sz="quarter" idx="13"/>
          </p:nvPr>
        </p:nvSpPr>
        <p:spPr>
          <a:xfrm>
            <a:off x="1752600" y="2899977"/>
            <a:ext cx="6324600" cy="3272223"/>
          </a:xfrm>
        </p:spPr>
        <p:txBody>
          <a:bodyPr/>
          <a:lstStyle>
            <a:lvl1pPr>
              <a:defRPr sz="1400"/>
            </a:lvl1pPr>
          </a:lstStyle>
          <a:p>
            <a:r>
              <a:rPr lang="es-CL" noProof="0" smtClean="0"/>
              <a:t>Click icon to add picture</a:t>
            </a:r>
            <a:endParaRPr lang="es-CL" noProof="0" dirty="0"/>
          </a:p>
        </p:txBody>
      </p:sp>
      <p:grpSp>
        <p:nvGrpSpPr>
          <p:cNvPr id="18" name="Group 32"/>
          <p:cNvGrpSpPr/>
          <p:nvPr userDrawn="1"/>
        </p:nvGrpSpPr>
        <p:grpSpPr>
          <a:xfrm>
            <a:off x="968592" y="6170991"/>
            <a:ext cx="914400" cy="533479"/>
            <a:chOff x="518032" y="978681"/>
            <a:chExt cx="4572000" cy="2667393"/>
          </a:xfrm>
        </p:grpSpPr>
        <p:sp>
          <p:nvSpPr>
            <p:cNvPr id="19"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21"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a:p>
          </p:txBody>
        </p:sp>
      </p:grpSp>
      <p:sp>
        <p:nvSpPr>
          <p:cNvPr id="2" name="DataClassificationLabel"/>
          <p:cNvSpPr txBox="1"/>
          <p:nvPr userDrawn="1"/>
        </p:nvSpPr>
        <p:spPr>
          <a:xfrm>
            <a:off x="6096000" y="6629400"/>
            <a:ext cx="2540000" cy="123111"/>
          </a:xfrm>
          <a:prstGeom prst="rect">
            <a:avLst/>
          </a:prstGeom>
          <a:noFill/>
        </p:spPr>
        <p:txBody>
          <a:bodyPr vert="horz" wrap="square" lIns="0" tIns="0" rIns="0" bIns="0" rtlCol="0">
            <a:spAutoFit/>
          </a:bodyPr>
          <a:lstStyle/>
          <a:p>
            <a:pPr indent="-274320" algn="r">
              <a:spcAft>
                <a:spcPts val="900"/>
              </a:spcAft>
            </a:pPr>
            <a:endParaRPr lang="es-CL" sz="800" b="0" dirty="0" err="1" smtClean="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One">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lvl1pPr>
              <a:defRPr/>
            </a:lvl1pPr>
          </a:lstStyle>
          <a:p>
            <a:r>
              <a:rPr lang="es-CL" noProof="0" smtClean="0"/>
              <a:t>Click to edit Master title style</a:t>
            </a:r>
            <a:endParaRPr lang="es-CL" noProof="0"/>
          </a:p>
        </p:txBody>
      </p:sp>
      <p:sp>
        <p:nvSpPr>
          <p:cNvPr id="31" name="Content Placeholder 26"/>
          <p:cNvSpPr>
            <a:spLocks noGrp="1"/>
          </p:cNvSpPr>
          <p:nvPr>
            <p:ph sz="quarter" idx="15"/>
          </p:nvPr>
        </p:nvSpPr>
        <p:spPr>
          <a:xfrm>
            <a:off x="533400" y="1752600"/>
            <a:ext cx="8077200" cy="4419600"/>
          </a:xfrm>
        </p:spPr>
        <p:txBody>
          <a:bodyPr/>
          <a:lstStyle>
            <a:lvl1pPr>
              <a:defRPr baseline="0"/>
            </a:lvl1pPr>
          </a:lstStyle>
          <a:p>
            <a:pPr lvl="0"/>
            <a:r>
              <a:rPr lang="es-CL" noProof="0" smtClean="0"/>
              <a:t>Click to edit Master text styles</a:t>
            </a:r>
          </a:p>
          <a:p>
            <a:pPr lvl="1"/>
            <a:r>
              <a:rPr lang="es-CL" noProof="0" smtClean="0"/>
              <a:t>Second level</a:t>
            </a:r>
          </a:p>
          <a:p>
            <a:pPr lvl="2"/>
            <a:r>
              <a:rPr lang="es-CL" noProof="0" smtClean="0"/>
              <a:t>Third level</a:t>
            </a:r>
          </a:p>
          <a:p>
            <a:pPr lvl="3"/>
            <a:r>
              <a:rPr lang="es-CL" noProof="0" smtClean="0"/>
              <a:t>Fourth level</a:t>
            </a:r>
          </a:p>
          <a:p>
            <a:pPr lvl="4"/>
            <a:r>
              <a:rPr lang="es-CL" noProof="0" smtClean="0"/>
              <a:t>Fifth level</a:t>
            </a:r>
            <a:endParaRPr lang="es-CL" noProof="0"/>
          </a:p>
        </p:txBody>
      </p:sp>
      <p:cxnSp>
        <p:nvCxnSpPr>
          <p:cNvPr id="15" name="Shape 14"/>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6"/>
          </p:nvPr>
        </p:nvSpPr>
        <p:spPr/>
        <p:txBody>
          <a:bodyPr/>
          <a:lstStyle/>
          <a:p>
            <a:r>
              <a:rPr lang="es-CL" dirty="0" smtClean="0"/>
              <a:t>Agosto 2015</a:t>
            </a:r>
            <a:endParaRPr lang="es-CL" dirty="0"/>
          </a:p>
        </p:txBody>
      </p:sp>
      <p:sp>
        <p:nvSpPr>
          <p:cNvPr id="13" name="Slide Number Placeholder 12"/>
          <p:cNvSpPr>
            <a:spLocks noGrp="1"/>
          </p:cNvSpPr>
          <p:nvPr>
            <p:ph type="sldNum" sz="quarter" idx="18"/>
          </p:nvPr>
        </p:nvSpPr>
        <p:spPr/>
        <p:txBody>
          <a:bodyPr/>
          <a:lstStyle/>
          <a:p>
            <a:r>
              <a:rPr lang="es-CL" smtClean="0"/>
              <a:t>Slide </a:t>
            </a:r>
            <a:fld id="{1362E92C-E989-4D66-8E43-0B2E53FF3E06}" type="slidenum">
              <a:rPr lang="es-CL" smtClean="0"/>
              <a:pPr/>
              <a:t>‹#›</a:t>
            </a:fld>
            <a:endParaRPr lang="es-CL"/>
          </a:p>
        </p:txBody>
      </p:sp>
      <p:sp>
        <p:nvSpPr>
          <p:cNvPr id="14"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s-CL" sz="1000" b="0" i="0" u="none" baseline="0" smtClean="0">
                <a:effectLst/>
                <a:latin typeface="Arial"/>
              </a:rPr>
              <a:t>PwC Chile</a:t>
            </a:r>
            <a:endParaRPr kumimoji="0" lang="es-CL" sz="1000" b="0" i="0" u="none" baseline="0" dirty="0" smtClean="0">
              <a:effectLst/>
              <a:latin typeface="Arial"/>
            </a:endParaRPr>
          </a:p>
        </p:txBody>
      </p:sp>
      <p:sp>
        <p:nvSpPr>
          <p:cNvPr id="3" name="DataClassificationLabel"/>
          <p:cNvSpPr txBox="1"/>
          <p:nvPr userDrawn="1"/>
        </p:nvSpPr>
        <p:spPr>
          <a:xfrm>
            <a:off x="6096000" y="6629400"/>
            <a:ext cx="2540000" cy="123111"/>
          </a:xfrm>
          <a:prstGeom prst="rect">
            <a:avLst/>
          </a:prstGeom>
          <a:noFill/>
        </p:spPr>
        <p:txBody>
          <a:bodyPr vert="horz" wrap="square" lIns="0" tIns="0" rIns="0" bIns="0" rtlCol="0">
            <a:spAutoFit/>
          </a:bodyPr>
          <a:lstStyle/>
          <a:p>
            <a:pPr indent="-274320" algn="r">
              <a:spcAft>
                <a:spcPts val="900"/>
              </a:spcAft>
            </a:pPr>
            <a:endParaRPr lang="es-CL" sz="800" b="0" dirty="0" err="1" smtClean="0">
              <a:latin typeface="Arial" panose="020B0604020202020204" pitchFamily="34" charset="0"/>
            </a:endParaRPr>
          </a:p>
        </p:txBody>
      </p:sp>
      <p:sp>
        <p:nvSpPr>
          <p:cNvPr id="10"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Tree>
  </p:cSld>
  <p:clrMapOvr>
    <a:masterClrMapping/>
  </p:clrMapOvr>
  <p:timing>
    <p:tnLst>
      <p:par>
        <p:cTn id="1" dur="indefinite" restart="never" nodeType="tmRoot"/>
      </p:par>
    </p:tnLst>
  </p:timing>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ver Slide: Colour">
    <p:spTree>
      <p:nvGrpSpPr>
        <p:cNvPr id="1" name=""/>
        <p:cNvGrpSpPr/>
        <p:nvPr/>
      </p:nvGrpSpPr>
      <p:grpSpPr>
        <a:xfrm>
          <a:off x="0" y="0"/>
          <a:ext cx="0" cy="0"/>
          <a:chOff x="0" y="0"/>
          <a:chExt cx="0" cy="0"/>
        </a:xfrm>
      </p:grpSpPr>
      <p:sp>
        <p:nvSpPr>
          <p:cNvPr id="82" name="Rectangle 649"/>
          <p:cNvSpPr>
            <a:spLocks noChangeArrowheads="1"/>
          </p:cNvSpPr>
          <p:nvPr/>
        </p:nvSpPr>
        <p:spPr bwMode="gray">
          <a:xfrm>
            <a:off x="7391400" y="685801"/>
            <a:ext cx="1752600" cy="5486399"/>
          </a:xfrm>
          <a:prstGeom prst="rect">
            <a:avLst/>
          </a:prstGeom>
          <a:solidFill>
            <a:schemeClr val="tx2">
              <a:lumMod val="40000"/>
              <a:lumOff val="6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s-CL" noProof="0"/>
          </a:p>
        </p:txBody>
      </p:sp>
      <p:sp>
        <p:nvSpPr>
          <p:cNvPr id="81" name="Rectangle 648"/>
          <p:cNvSpPr>
            <a:spLocks noChangeArrowheads="1"/>
          </p:cNvSpPr>
          <p:nvPr/>
        </p:nvSpPr>
        <p:spPr bwMode="gray">
          <a:xfrm>
            <a:off x="1752600" y="0"/>
            <a:ext cx="5638800" cy="685800"/>
          </a:xfrm>
          <a:prstGeom prst="rect">
            <a:avLst/>
          </a:prstGeom>
          <a:solidFill>
            <a:schemeClr val="tx2">
              <a:lumMod val="60000"/>
              <a:lumOff val="4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s-CL" noProof="0"/>
          </a:p>
        </p:txBody>
      </p:sp>
      <p:sp>
        <p:nvSpPr>
          <p:cNvPr id="83" name="Rectangle 650"/>
          <p:cNvSpPr>
            <a:spLocks noChangeArrowheads="1"/>
          </p:cNvSpPr>
          <p:nvPr/>
        </p:nvSpPr>
        <p:spPr bwMode="gray">
          <a:xfrm>
            <a:off x="1752600" y="685800"/>
            <a:ext cx="5638800" cy="5486400"/>
          </a:xfrm>
          <a:prstGeom prst="rect">
            <a:avLst/>
          </a:prstGeom>
          <a:solidFill>
            <a:schemeClr val="tx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s-CL" noProof="0"/>
          </a:p>
        </p:txBody>
      </p:sp>
      <p:sp>
        <p:nvSpPr>
          <p:cNvPr id="50"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s-CL" noProof="0" smtClean="0"/>
              <a:t>Click to add the presentation’s main title</a:t>
            </a:r>
            <a:endParaRPr lang="es-CL" noProof="0" dirty="0"/>
          </a:p>
        </p:txBody>
      </p:sp>
      <p:sp>
        <p:nvSpPr>
          <p:cNvPr id="51"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s-CL" noProof="0" smtClean="0"/>
              <a:t>Subtitle and date (move higher if title is only one line)</a:t>
            </a:r>
            <a:endParaRPr lang="es-CL" noProof="0" dirty="0" smtClean="0"/>
          </a:p>
        </p:txBody>
      </p:sp>
      <p:sp>
        <p:nvSpPr>
          <p:cNvPr id="52"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s-CL" noProof="0" smtClean="0"/>
              <a:t>www.pwc.cl</a:t>
            </a:r>
            <a:endParaRPr lang="es-CL" noProof="0" dirty="0"/>
          </a:p>
        </p:txBody>
      </p:sp>
      <p:grpSp>
        <p:nvGrpSpPr>
          <p:cNvPr id="11" name="Group 32"/>
          <p:cNvGrpSpPr/>
          <p:nvPr userDrawn="1"/>
        </p:nvGrpSpPr>
        <p:grpSpPr>
          <a:xfrm>
            <a:off x="968592" y="6170991"/>
            <a:ext cx="914400" cy="533479"/>
            <a:chOff x="518032" y="978681"/>
            <a:chExt cx="4572000" cy="2667393"/>
          </a:xfrm>
        </p:grpSpPr>
        <p:sp>
          <p:nvSpPr>
            <p:cNvPr id="12" name="Rectangle 37"/>
            <p:cNvSpPr>
              <a:spLocks noChangeArrowheads="1"/>
            </p:cNvSpPr>
            <p:nvPr userDrawn="1"/>
          </p:nvSpPr>
          <p:spPr bwMode="black">
            <a:xfrm>
              <a:off x="3295650" y="978681"/>
              <a:ext cx="1143000" cy="263229"/>
            </a:xfrm>
            <a:prstGeom prst="rect">
              <a:avLst/>
            </a:prstGeom>
            <a:solidFill>
              <a:schemeClr val="tx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3"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a:p>
          </p:txBody>
        </p:sp>
      </p:grpSp>
      <p:sp>
        <p:nvSpPr>
          <p:cNvPr id="2" name="DataClassificationLabel"/>
          <p:cNvSpPr txBox="1"/>
          <p:nvPr userDrawn="1"/>
        </p:nvSpPr>
        <p:spPr>
          <a:xfrm>
            <a:off x="6096000" y="6629400"/>
            <a:ext cx="2540000" cy="123111"/>
          </a:xfrm>
          <a:prstGeom prst="rect">
            <a:avLst/>
          </a:prstGeom>
          <a:noFill/>
        </p:spPr>
        <p:txBody>
          <a:bodyPr vert="horz" wrap="square" lIns="0" tIns="0" rIns="0" bIns="0" rtlCol="0">
            <a:spAutoFit/>
          </a:bodyPr>
          <a:lstStyle/>
          <a:p>
            <a:pPr indent="-274320" algn="r">
              <a:spcAft>
                <a:spcPts val="900"/>
              </a:spcAft>
            </a:pPr>
            <a:endParaRPr lang="es-CL" sz="800" b="0" dirty="0" err="1" smtClean="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losing Statement">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lvl1pPr>
              <a:defRPr sz="3200">
                <a:solidFill>
                  <a:schemeClr val="tx1"/>
                </a:solidFill>
              </a:defRPr>
            </a:lvl1pPr>
          </a:lstStyle>
          <a:p>
            <a:r>
              <a:rPr lang="es-CL" noProof="0" smtClean="0"/>
              <a:t>Click to edit Master title style</a:t>
            </a:r>
            <a:endParaRPr lang="es-CL" noProof="0"/>
          </a:p>
        </p:txBody>
      </p:sp>
      <p:sp>
        <p:nvSpPr>
          <p:cNvPr id="11" name="Text Placeholder 10"/>
          <p:cNvSpPr>
            <a:spLocks noGrp="1"/>
          </p:cNvSpPr>
          <p:nvPr>
            <p:ph type="body" sz="quarter" idx="10" hasCustomPrompt="1"/>
          </p:nvPr>
        </p:nvSpPr>
        <p:spPr>
          <a:xfrm>
            <a:off x="533400" y="5867400"/>
            <a:ext cx="4800600" cy="762000"/>
          </a:xfrm>
        </p:spPr>
        <p:txBody>
          <a:bodyPr anchor="b"/>
          <a:lstStyle>
            <a:lvl1pPr>
              <a:defRPr sz="900">
                <a:latin typeface="Arial" pitchFamily="34" charset="0"/>
                <a:cs typeface="Arial" pitchFamily="34" charset="0"/>
              </a:defRPr>
            </a:lvl1pPr>
          </a:lstStyle>
          <a:p>
            <a:pPr lvl="0"/>
            <a:r>
              <a:rPr lang="es-CL" noProof="0" smtClean="0"/>
              <a:t>Add legal and copyright disclaimers here.</a:t>
            </a:r>
            <a:endParaRPr lang="es-CL" noProof="0" dirty="0"/>
          </a:p>
        </p:txBody>
      </p:sp>
      <p:cxnSp>
        <p:nvCxnSpPr>
          <p:cNvPr id="7" name="Shape 6"/>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DataClassificationLabel"/>
          <p:cNvSpPr txBox="1"/>
          <p:nvPr userDrawn="1"/>
        </p:nvSpPr>
        <p:spPr>
          <a:xfrm>
            <a:off x="6096000" y="6629400"/>
            <a:ext cx="2540000" cy="123111"/>
          </a:xfrm>
          <a:prstGeom prst="rect">
            <a:avLst/>
          </a:prstGeom>
          <a:noFill/>
        </p:spPr>
        <p:txBody>
          <a:bodyPr vert="horz" wrap="square" lIns="0" tIns="0" rIns="0" bIns="0" rtlCol="0">
            <a:spAutoFit/>
          </a:bodyPr>
          <a:lstStyle/>
          <a:p>
            <a:pPr indent="-274320" algn="r">
              <a:spcAft>
                <a:spcPts val="900"/>
              </a:spcAft>
            </a:pPr>
            <a:endParaRPr lang="es-CL" sz="800" b="0" dirty="0" err="1" smtClean="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655362" name="Rectangle 2050"/>
          <p:cNvSpPr>
            <a:spLocks noGrp="1" noChangeArrowheads="1"/>
          </p:cNvSpPr>
          <p:nvPr>
            <p:ph type="ctrTitle"/>
          </p:nvPr>
        </p:nvSpPr>
        <p:spPr bwMode="auto">
          <a:xfrm>
            <a:off x="161925" y="608013"/>
            <a:ext cx="8804275" cy="820737"/>
          </a:xfrm>
        </p:spPr>
        <p:txBody>
          <a:bodyPr rIns="91440" bIns="45720"/>
          <a:lstStyle>
            <a:lvl1pPr>
              <a:defRPr/>
            </a:lvl1pPr>
          </a:lstStyle>
          <a:p>
            <a:pPr lvl="0"/>
            <a:r>
              <a:rPr lang="en-GB" altLang="en-US" noProof="0" smtClean="0"/>
              <a:t>Click to edit Master title style</a:t>
            </a:r>
          </a:p>
        </p:txBody>
      </p:sp>
      <p:sp>
        <p:nvSpPr>
          <p:cNvPr id="655363" name="Rectangle 2051"/>
          <p:cNvSpPr>
            <a:spLocks noGrp="1" noChangeArrowheads="1"/>
          </p:cNvSpPr>
          <p:nvPr>
            <p:ph type="subTitle" sz="quarter" idx="1"/>
          </p:nvPr>
        </p:nvSpPr>
        <p:spPr>
          <a:xfrm>
            <a:off x="161925" y="1752600"/>
            <a:ext cx="8804275" cy="4338638"/>
          </a:xfrm>
          <a:extLst>
            <a:ext uri="{909E8E84-426E-40DD-AFC4-6F175D3DCCD1}">
              <a14:hiddenFill xmlns:a14="http://schemas.microsoft.com/office/drawing/2010/main">
                <a:solidFill>
                  <a:schemeClr val="accent1"/>
                </a:solidFill>
              </a14:hiddenFill>
            </a:ext>
          </a:extLst>
        </p:spPr>
        <p:txBody>
          <a:bodyPr/>
          <a:lstStyle>
            <a:lvl1pPr>
              <a:spcBef>
                <a:spcPct val="0"/>
              </a:spcBef>
              <a:spcAft>
                <a:spcPct val="0"/>
              </a:spcAft>
              <a:defRPr/>
            </a:lvl1pPr>
            <a:lvl2pPr marL="1588" lvl="1" indent="379413">
              <a:defRPr/>
            </a:lvl2pPr>
            <a:lvl3pPr marL="382588" lvl="2" indent="360363">
              <a:defRPr/>
            </a:lvl3pPr>
            <a:lvl4pPr marL="744538" lvl="3" indent="388938">
              <a:defRPr/>
            </a:lvl4pPr>
            <a:lvl5pPr marL="1135063" lvl="4" indent="379413">
              <a:defRPr/>
            </a:lvl5pPr>
          </a:lstStyle>
          <a:p>
            <a:pPr lvl="0"/>
            <a:r>
              <a:rPr lang="en-GB" altLang="en-US" noProof="0" smtClean="0"/>
              <a:t>Click to edit Master subtitle style</a:t>
            </a:r>
          </a:p>
          <a:p>
            <a:pPr lvl="1"/>
            <a:r>
              <a:rPr lang="en-GB" altLang="en-US" noProof="0" smtClean="0"/>
              <a:t>Second level</a:t>
            </a:r>
          </a:p>
          <a:p>
            <a:pPr lvl="2"/>
            <a:r>
              <a:rPr lang="en-GB" altLang="en-US" noProof="0" smtClean="0"/>
              <a:t>Third level</a:t>
            </a:r>
          </a:p>
          <a:p>
            <a:pPr lvl="3"/>
            <a:r>
              <a:rPr lang="en-GB" altLang="en-US" noProof="0" smtClean="0"/>
              <a:t>Fourth level</a:t>
            </a:r>
          </a:p>
          <a:p>
            <a:pPr lvl="4"/>
            <a:r>
              <a:rPr lang="en-GB" altLang="en-US" noProof="0" smtClean="0"/>
              <a:t>Fifth level</a:t>
            </a:r>
          </a:p>
        </p:txBody>
      </p:sp>
      <p:sp>
        <p:nvSpPr>
          <p:cNvPr id="2" name="DataClassificationLabel"/>
          <p:cNvSpPr txBox="1"/>
          <p:nvPr userDrawn="1"/>
        </p:nvSpPr>
        <p:spPr>
          <a:xfrm>
            <a:off x="6096000" y="6629400"/>
            <a:ext cx="2540000" cy="123111"/>
          </a:xfrm>
          <a:prstGeom prst="rect">
            <a:avLst/>
          </a:prstGeom>
          <a:noFill/>
        </p:spPr>
        <p:txBody>
          <a:bodyPr vert="horz" wrap="square" lIns="0" tIns="0" rIns="0" bIns="0" rtlCol="0">
            <a:spAutoFit/>
          </a:bodyPr>
          <a:lstStyle/>
          <a:p>
            <a:pPr indent="-274320" algn="r">
              <a:spcAft>
                <a:spcPts val="900"/>
              </a:spcAft>
            </a:pPr>
            <a:endParaRPr lang="es-CL" sz="800" b="0" dirty="0" err="1" smtClean="0">
              <a:latin typeface="Arial" panose="020B0604020202020204" pitchFamily="34" charset="0"/>
            </a:endParaRPr>
          </a:p>
        </p:txBody>
      </p:sp>
    </p:spTree>
    <p:extLst>
      <p:ext uri="{BB962C8B-B14F-4D97-AF65-F5344CB8AC3E}">
        <p14:creationId xmlns:p14="http://schemas.microsoft.com/office/powerpoint/2010/main" val="5049396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338" y="608013"/>
            <a:ext cx="8805862" cy="7556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60338" y="1752600"/>
            <a:ext cx="4333875" cy="43354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752600"/>
            <a:ext cx="4335462" cy="43354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6810375" y="6550025"/>
            <a:ext cx="2159000" cy="161925"/>
          </a:xfrm>
        </p:spPr>
        <p:txBody>
          <a:bodyPr/>
          <a:lstStyle>
            <a:lvl1pPr>
              <a:defRPr/>
            </a:lvl1pPr>
          </a:lstStyle>
          <a:p>
            <a:r>
              <a:rPr lang="es-ES" altLang="en-US"/>
              <a:t>Slide </a:t>
            </a:r>
            <a:fld id="{B0EFFB50-E94B-433B-B830-506DACDD6A58}" type="slidenum">
              <a:rPr lang="es-ES" altLang="en-US"/>
              <a:pPr/>
              <a:t>‹#›</a:t>
            </a:fld>
            <a:endParaRPr lang="es-ES" altLang="en-US"/>
          </a:p>
        </p:txBody>
      </p:sp>
      <p:sp>
        <p:nvSpPr>
          <p:cNvPr id="6" name="Footer Placeholder 5"/>
          <p:cNvSpPr>
            <a:spLocks noGrp="1"/>
          </p:cNvSpPr>
          <p:nvPr>
            <p:ph type="ftr" sz="quarter" idx="11"/>
          </p:nvPr>
        </p:nvSpPr>
        <p:spPr>
          <a:xfrm>
            <a:off x="168275" y="6367463"/>
            <a:ext cx="5399088" cy="161925"/>
          </a:xfrm>
        </p:spPr>
        <p:txBody>
          <a:bodyPr/>
          <a:lstStyle>
            <a:lvl1pPr>
              <a:defRPr/>
            </a:lvl1pPr>
          </a:lstStyle>
          <a:p>
            <a:r>
              <a:rPr lang="es-ES" altLang="en-US"/>
              <a:t>Activos Intangibles - IAS 38</a:t>
            </a:r>
          </a:p>
        </p:txBody>
      </p:sp>
      <p:sp>
        <p:nvSpPr>
          <p:cNvPr id="7" name="DataClassificationLabel"/>
          <p:cNvSpPr txBox="1"/>
          <p:nvPr userDrawn="1"/>
        </p:nvSpPr>
        <p:spPr>
          <a:xfrm>
            <a:off x="6096000" y="6629400"/>
            <a:ext cx="2540000" cy="123111"/>
          </a:xfrm>
          <a:prstGeom prst="rect">
            <a:avLst/>
          </a:prstGeom>
          <a:noFill/>
        </p:spPr>
        <p:txBody>
          <a:bodyPr vert="horz" wrap="square" lIns="0" tIns="0" rIns="0" bIns="0" rtlCol="0">
            <a:spAutoFit/>
          </a:bodyPr>
          <a:lstStyle/>
          <a:p>
            <a:pPr indent="-274320" algn="r">
              <a:spcAft>
                <a:spcPts val="900"/>
              </a:spcAft>
            </a:pPr>
            <a:endParaRPr lang="es-CL" sz="800" b="0" dirty="0" err="1" smtClean="0">
              <a:latin typeface="Arial" panose="020B0604020202020204" pitchFamily="34" charset="0"/>
            </a:endParaRPr>
          </a:p>
        </p:txBody>
      </p:sp>
    </p:spTree>
    <p:extLst>
      <p:ext uri="{BB962C8B-B14F-4D97-AF65-F5344CB8AC3E}">
        <p14:creationId xmlns:p14="http://schemas.microsoft.com/office/powerpoint/2010/main" val="3179795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Two">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p>
            <a:r>
              <a:rPr lang="es-CL" noProof="0" smtClean="0"/>
              <a:t>Click to edit Master title style</a:t>
            </a:r>
            <a:endParaRPr lang="es-CL" noProof="0"/>
          </a:p>
        </p:txBody>
      </p:sp>
      <p:sp>
        <p:nvSpPr>
          <p:cNvPr id="28" name="Content Placeholder 26"/>
          <p:cNvSpPr>
            <a:spLocks noGrp="1"/>
          </p:cNvSpPr>
          <p:nvPr>
            <p:ph sz="quarter" idx="14"/>
          </p:nvPr>
        </p:nvSpPr>
        <p:spPr>
          <a:xfrm>
            <a:off x="533400" y="1752601"/>
            <a:ext cx="3962400" cy="4419599"/>
          </a:xfrm>
        </p:spPr>
        <p:txBody>
          <a:bodyPr/>
          <a:lstStyle/>
          <a:p>
            <a:pPr lvl="0"/>
            <a:r>
              <a:rPr lang="es-CL" noProof="0" smtClean="0"/>
              <a:t>Click to edit Master text styles</a:t>
            </a:r>
          </a:p>
          <a:p>
            <a:pPr lvl="1"/>
            <a:r>
              <a:rPr lang="es-CL" noProof="0" smtClean="0"/>
              <a:t>Second level</a:t>
            </a:r>
          </a:p>
          <a:p>
            <a:pPr lvl="2"/>
            <a:r>
              <a:rPr lang="es-CL" noProof="0" smtClean="0"/>
              <a:t>Third level</a:t>
            </a:r>
          </a:p>
          <a:p>
            <a:pPr lvl="3"/>
            <a:r>
              <a:rPr lang="es-CL" noProof="0" smtClean="0"/>
              <a:t>Fourth level</a:t>
            </a:r>
          </a:p>
          <a:p>
            <a:pPr lvl="4"/>
            <a:r>
              <a:rPr lang="es-CL" noProof="0" smtClean="0"/>
              <a:t>Fifth level</a:t>
            </a:r>
            <a:endParaRPr lang="es-CL" noProof="0"/>
          </a:p>
        </p:txBody>
      </p:sp>
      <p:sp>
        <p:nvSpPr>
          <p:cNvPr id="31" name="Content Placeholder 26"/>
          <p:cNvSpPr>
            <a:spLocks noGrp="1"/>
          </p:cNvSpPr>
          <p:nvPr>
            <p:ph sz="quarter" idx="15"/>
          </p:nvPr>
        </p:nvSpPr>
        <p:spPr>
          <a:xfrm>
            <a:off x="4648201" y="1752600"/>
            <a:ext cx="3962399" cy="4419600"/>
          </a:xfrm>
        </p:spPr>
        <p:txBody>
          <a:bodyPr/>
          <a:lstStyle/>
          <a:p>
            <a:pPr lvl="0"/>
            <a:r>
              <a:rPr lang="es-CL" noProof="0" smtClean="0"/>
              <a:t>Click to edit Master text styles</a:t>
            </a:r>
          </a:p>
          <a:p>
            <a:pPr lvl="1"/>
            <a:r>
              <a:rPr lang="es-CL" noProof="0" smtClean="0"/>
              <a:t>Second level</a:t>
            </a:r>
          </a:p>
          <a:p>
            <a:pPr lvl="2"/>
            <a:r>
              <a:rPr lang="es-CL" noProof="0" smtClean="0"/>
              <a:t>Third level</a:t>
            </a:r>
          </a:p>
          <a:p>
            <a:pPr lvl="3"/>
            <a:r>
              <a:rPr lang="es-CL" noProof="0" smtClean="0"/>
              <a:t>Fourth level</a:t>
            </a:r>
          </a:p>
          <a:p>
            <a:pPr lvl="4"/>
            <a:r>
              <a:rPr lang="es-CL" noProof="0" smtClean="0"/>
              <a:t>Fifth level</a:t>
            </a:r>
            <a:endParaRPr lang="es-CL" noProof="0"/>
          </a:p>
        </p:txBody>
      </p:sp>
      <p:cxnSp>
        <p:nvCxnSpPr>
          <p:cNvPr id="62" name="Shape 61"/>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Date Placeholder 12"/>
          <p:cNvSpPr>
            <a:spLocks noGrp="1"/>
          </p:cNvSpPr>
          <p:nvPr>
            <p:ph type="dt" sz="half" idx="16"/>
          </p:nvPr>
        </p:nvSpPr>
        <p:spPr/>
        <p:txBody>
          <a:bodyPr/>
          <a:lstStyle/>
          <a:p>
            <a:r>
              <a:rPr lang="es-CL" smtClean="0"/>
              <a:t>marzo 2013</a:t>
            </a:r>
            <a:endParaRPr lang="es-CL"/>
          </a:p>
        </p:txBody>
      </p:sp>
      <p:sp>
        <p:nvSpPr>
          <p:cNvPr id="14" name="Footer Placeholder 13"/>
          <p:cNvSpPr>
            <a:spLocks noGrp="1"/>
          </p:cNvSpPr>
          <p:nvPr>
            <p:ph type="ftr" sz="quarter" idx="17"/>
          </p:nvPr>
        </p:nvSpPr>
        <p:spPr/>
        <p:txBody>
          <a:bodyPr/>
          <a:lstStyle/>
          <a:p>
            <a:r>
              <a:rPr lang="es-CL" smtClean="0"/>
              <a:t>IFRS</a:t>
            </a:r>
            <a:endParaRPr lang="es-CL"/>
          </a:p>
        </p:txBody>
      </p:sp>
      <p:sp>
        <p:nvSpPr>
          <p:cNvPr id="15" name="Slide Number Placeholder 14"/>
          <p:cNvSpPr>
            <a:spLocks noGrp="1"/>
          </p:cNvSpPr>
          <p:nvPr>
            <p:ph type="sldNum" sz="quarter" idx="18"/>
          </p:nvPr>
        </p:nvSpPr>
        <p:spPr/>
        <p:txBody>
          <a:bodyPr/>
          <a:lstStyle/>
          <a:p>
            <a:r>
              <a:rPr lang="es-CL" smtClean="0"/>
              <a:t>Slide </a:t>
            </a:r>
            <a:fld id="{1AEA3AF1-5A33-46D4-9DE1-C81D11A61D8D}" type="slidenum">
              <a:rPr lang="es-CL" smtClean="0"/>
              <a:pPr/>
              <a:t>‹#›</a:t>
            </a:fld>
            <a:endParaRPr lang="es-CL"/>
          </a:p>
        </p:txBody>
      </p:sp>
      <p:sp>
        <p:nvSpPr>
          <p:cNvPr id="16"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s-CL" sz="1000" b="0" i="0" u="none" baseline="0" smtClean="0">
                <a:effectLst/>
                <a:latin typeface="Arial"/>
              </a:rPr>
              <a:t>PwC Chile</a:t>
            </a:r>
            <a:endParaRPr kumimoji="0" lang="es-CL" sz="1000" b="0" i="0" u="none" baseline="0" dirty="0" smtClean="0">
              <a:effectLst/>
              <a:latin typeface="Arial"/>
            </a:endParaRPr>
          </a:p>
        </p:txBody>
      </p:sp>
      <p:sp>
        <p:nvSpPr>
          <p:cNvPr id="3" name="DataClassificationLabel"/>
          <p:cNvSpPr txBox="1"/>
          <p:nvPr userDrawn="1"/>
        </p:nvSpPr>
        <p:spPr>
          <a:xfrm>
            <a:off x="6096000" y="6629400"/>
            <a:ext cx="2540000" cy="123111"/>
          </a:xfrm>
          <a:prstGeom prst="rect">
            <a:avLst/>
          </a:prstGeom>
          <a:noFill/>
        </p:spPr>
        <p:txBody>
          <a:bodyPr vert="horz" wrap="square" lIns="0" tIns="0" rIns="0" bIns="0" rtlCol="0">
            <a:spAutoFit/>
          </a:bodyPr>
          <a:lstStyle/>
          <a:p>
            <a:pPr indent="-274320" algn="r">
              <a:spcAft>
                <a:spcPts val="900"/>
              </a:spcAft>
            </a:pPr>
            <a:endParaRPr lang="es-CL" sz="800" b="0" dirty="0" err="1" smtClean="0">
              <a:latin typeface="Arial" panose="020B0604020202020204" pitchFamily="34" charset="0"/>
            </a:endParaRPr>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Three">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1"/>
            <a:ext cx="8077200" cy="914400"/>
          </a:xfrm>
        </p:spPr>
        <p:txBody>
          <a:bodyPr/>
          <a:lstStyle/>
          <a:p>
            <a:r>
              <a:rPr lang="es-CL" noProof="0" smtClean="0"/>
              <a:t>Click to edit Master title style</a:t>
            </a:r>
            <a:endParaRPr lang="es-CL" noProof="0"/>
          </a:p>
        </p:txBody>
      </p:sp>
      <p:sp>
        <p:nvSpPr>
          <p:cNvPr id="27" name="Content Placeholder 26"/>
          <p:cNvSpPr>
            <a:spLocks noGrp="1"/>
          </p:cNvSpPr>
          <p:nvPr>
            <p:ph sz="quarter" idx="13"/>
          </p:nvPr>
        </p:nvSpPr>
        <p:spPr>
          <a:xfrm>
            <a:off x="533400" y="1752601"/>
            <a:ext cx="2590800" cy="4419599"/>
          </a:xfrm>
        </p:spPr>
        <p:txBody>
          <a:bodyPr/>
          <a:lstStyle/>
          <a:p>
            <a:pPr lvl="0"/>
            <a:r>
              <a:rPr lang="es-CL" noProof="0" smtClean="0"/>
              <a:t>Click to edit Master text styles</a:t>
            </a:r>
          </a:p>
          <a:p>
            <a:pPr lvl="1"/>
            <a:r>
              <a:rPr lang="es-CL" noProof="0" smtClean="0"/>
              <a:t>Second level</a:t>
            </a:r>
          </a:p>
          <a:p>
            <a:pPr lvl="2"/>
            <a:r>
              <a:rPr lang="es-CL" noProof="0" smtClean="0"/>
              <a:t>Third level</a:t>
            </a:r>
          </a:p>
          <a:p>
            <a:pPr lvl="3"/>
            <a:r>
              <a:rPr lang="es-CL" noProof="0" smtClean="0"/>
              <a:t>Fourth level</a:t>
            </a:r>
          </a:p>
          <a:p>
            <a:pPr lvl="4"/>
            <a:r>
              <a:rPr lang="es-CL" noProof="0" smtClean="0"/>
              <a:t>Fifth level</a:t>
            </a:r>
            <a:endParaRPr lang="es-CL" noProof="0"/>
          </a:p>
        </p:txBody>
      </p:sp>
      <p:sp>
        <p:nvSpPr>
          <p:cNvPr id="28" name="Content Placeholder 26"/>
          <p:cNvSpPr>
            <a:spLocks noGrp="1"/>
          </p:cNvSpPr>
          <p:nvPr>
            <p:ph sz="quarter" idx="14"/>
          </p:nvPr>
        </p:nvSpPr>
        <p:spPr>
          <a:xfrm>
            <a:off x="3276601" y="1752601"/>
            <a:ext cx="2590799" cy="4419599"/>
          </a:xfrm>
        </p:spPr>
        <p:txBody>
          <a:bodyPr/>
          <a:lstStyle/>
          <a:p>
            <a:pPr lvl="0"/>
            <a:r>
              <a:rPr lang="es-CL" noProof="0" smtClean="0"/>
              <a:t>Click to edit Master text styles</a:t>
            </a:r>
          </a:p>
          <a:p>
            <a:pPr lvl="1"/>
            <a:r>
              <a:rPr lang="es-CL" noProof="0" smtClean="0"/>
              <a:t>Second level</a:t>
            </a:r>
          </a:p>
          <a:p>
            <a:pPr lvl="2"/>
            <a:r>
              <a:rPr lang="es-CL" noProof="0" smtClean="0"/>
              <a:t>Third level</a:t>
            </a:r>
          </a:p>
          <a:p>
            <a:pPr lvl="3"/>
            <a:r>
              <a:rPr lang="es-CL" noProof="0" smtClean="0"/>
              <a:t>Fourth level</a:t>
            </a:r>
          </a:p>
          <a:p>
            <a:pPr lvl="4"/>
            <a:r>
              <a:rPr lang="es-CL" noProof="0" smtClean="0"/>
              <a:t>Fifth level</a:t>
            </a:r>
            <a:endParaRPr lang="es-CL" noProof="0"/>
          </a:p>
        </p:txBody>
      </p:sp>
      <p:sp>
        <p:nvSpPr>
          <p:cNvPr id="31" name="Content Placeholder 26"/>
          <p:cNvSpPr>
            <a:spLocks noGrp="1"/>
          </p:cNvSpPr>
          <p:nvPr>
            <p:ph sz="quarter" idx="15"/>
          </p:nvPr>
        </p:nvSpPr>
        <p:spPr>
          <a:xfrm>
            <a:off x="6019800" y="1752601"/>
            <a:ext cx="2590800" cy="4419599"/>
          </a:xfrm>
        </p:spPr>
        <p:txBody>
          <a:bodyPr/>
          <a:lstStyle/>
          <a:p>
            <a:pPr lvl="0"/>
            <a:r>
              <a:rPr lang="es-CL" noProof="0" smtClean="0"/>
              <a:t>Click to edit Master text styles</a:t>
            </a:r>
          </a:p>
          <a:p>
            <a:pPr lvl="1"/>
            <a:r>
              <a:rPr lang="es-CL" noProof="0" smtClean="0"/>
              <a:t>Second level</a:t>
            </a:r>
          </a:p>
          <a:p>
            <a:pPr lvl="2"/>
            <a:r>
              <a:rPr lang="es-CL" noProof="0" smtClean="0"/>
              <a:t>Third level</a:t>
            </a:r>
          </a:p>
          <a:p>
            <a:pPr lvl="3"/>
            <a:r>
              <a:rPr lang="es-CL" noProof="0" smtClean="0"/>
              <a:t>Fourth level</a:t>
            </a:r>
          </a:p>
          <a:p>
            <a:pPr lvl="4"/>
            <a:r>
              <a:rPr lang="es-CL" noProof="0" smtClean="0"/>
              <a:t>Fifth level</a:t>
            </a:r>
            <a:endParaRPr lang="es-CL" noProof="0"/>
          </a:p>
        </p:txBody>
      </p:sp>
      <p:cxnSp>
        <p:nvCxnSpPr>
          <p:cNvPr id="19" name="Shape 18"/>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Date Placeholder 13"/>
          <p:cNvSpPr>
            <a:spLocks noGrp="1"/>
          </p:cNvSpPr>
          <p:nvPr>
            <p:ph type="dt" sz="half" idx="16"/>
          </p:nvPr>
        </p:nvSpPr>
        <p:spPr/>
        <p:txBody>
          <a:bodyPr/>
          <a:lstStyle/>
          <a:p>
            <a:r>
              <a:rPr lang="es-CL" smtClean="0"/>
              <a:t>marzo 2013</a:t>
            </a:r>
            <a:endParaRPr lang="es-CL"/>
          </a:p>
        </p:txBody>
      </p:sp>
      <p:sp>
        <p:nvSpPr>
          <p:cNvPr id="15" name="Footer Placeholder 14"/>
          <p:cNvSpPr>
            <a:spLocks noGrp="1"/>
          </p:cNvSpPr>
          <p:nvPr>
            <p:ph type="ftr" sz="quarter" idx="17"/>
          </p:nvPr>
        </p:nvSpPr>
        <p:spPr/>
        <p:txBody>
          <a:bodyPr/>
          <a:lstStyle/>
          <a:p>
            <a:r>
              <a:rPr lang="es-CL" smtClean="0"/>
              <a:t>IFRS</a:t>
            </a:r>
            <a:endParaRPr lang="es-CL"/>
          </a:p>
        </p:txBody>
      </p:sp>
      <p:sp>
        <p:nvSpPr>
          <p:cNvPr id="16" name="Slide Number Placeholder 15"/>
          <p:cNvSpPr>
            <a:spLocks noGrp="1"/>
          </p:cNvSpPr>
          <p:nvPr>
            <p:ph type="sldNum" sz="quarter" idx="18"/>
          </p:nvPr>
        </p:nvSpPr>
        <p:spPr/>
        <p:txBody>
          <a:bodyPr/>
          <a:lstStyle/>
          <a:p>
            <a:r>
              <a:rPr lang="es-CL" smtClean="0"/>
              <a:t>Slide </a:t>
            </a:r>
            <a:fld id="{CEADE201-433F-4CC8-9DFB-C9C0D9A645B8}" type="slidenum">
              <a:rPr lang="es-CL" smtClean="0"/>
              <a:pPr/>
              <a:t>‹#›</a:t>
            </a:fld>
            <a:endParaRPr lang="es-CL"/>
          </a:p>
        </p:txBody>
      </p:sp>
      <p:sp>
        <p:nvSpPr>
          <p:cNvPr id="17"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s-CL" sz="1000" b="0" i="0" u="none" baseline="0" smtClean="0">
                <a:effectLst/>
                <a:latin typeface="Arial"/>
              </a:rPr>
              <a:t>PwC Chile</a:t>
            </a:r>
            <a:endParaRPr kumimoji="0" lang="es-CL" sz="1000" b="0" i="0" u="none" baseline="0" dirty="0" smtClean="0">
              <a:effectLst/>
              <a:latin typeface="Arial"/>
            </a:endParaRPr>
          </a:p>
        </p:txBody>
      </p:sp>
      <p:sp>
        <p:nvSpPr>
          <p:cNvPr id="3" name="DataClassificationLabel"/>
          <p:cNvSpPr txBox="1"/>
          <p:nvPr userDrawn="1"/>
        </p:nvSpPr>
        <p:spPr>
          <a:xfrm>
            <a:off x="6096000" y="6629400"/>
            <a:ext cx="2540000" cy="123111"/>
          </a:xfrm>
          <a:prstGeom prst="rect">
            <a:avLst/>
          </a:prstGeom>
          <a:noFill/>
        </p:spPr>
        <p:txBody>
          <a:bodyPr vert="horz" wrap="square" lIns="0" tIns="0" rIns="0" bIns="0" rtlCol="0">
            <a:spAutoFit/>
          </a:bodyPr>
          <a:lstStyle/>
          <a:p>
            <a:pPr indent="-274320" algn="r">
              <a:spcAft>
                <a:spcPts val="900"/>
              </a:spcAft>
            </a:pPr>
            <a:endParaRPr lang="es-CL" sz="800" b="0" dirty="0" err="1" smtClean="0">
              <a:latin typeface="Arial" panose="020B0604020202020204" pitchFamily="34" charset="0"/>
            </a:endParaRPr>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Two und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p>
            <a:r>
              <a:rPr lang="es-CL" noProof="0" smtClean="0"/>
              <a:t>Click to edit Master title style</a:t>
            </a:r>
            <a:endParaRPr lang="es-CL" noProof="0"/>
          </a:p>
        </p:txBody>
      </p:sp>
      <p:sp>
        <p:nvSpPr>
          <p:cNvPr id="28" name="Content Placeholder 26"/>
          <p:cNvSpPr>
            <a:spLocks noGrp="1"/>
          </p:cNvSpPr>
          <p:nvPr>
            <p:ph sz="quarter" idx="14"/>
          </p:nvPr>
        </p:nvSpPr>
        <p:spPr>
          <a:xfrm>
            <a:off x="533400" y="3352800"/>
            <a:ext cx="3962400" cy="2819400"/>
          </a:xfrm>
        </p:spPr>
        <p:txBody>
          <a:bodyPr/>
          <a:lstStyle/>
          <a:p>
            <a:pPr lvl="0"/>
            <a:r>
              <a:rPr lang="es-CL" noProof="0" smtClean="0"/>
              <a:t>Click to edit Master text styles</a:t>
            </a:r>
          </a:p>
          <a:p>
            <a:pPr lvl="1"/>
            <a:r>
              <a:rPr lang="es-CL" noProof="0" smtClean="0"/>
              <a:t>Second level</a:t>
            </a:r>
          </a:p>
          <a:p>
            <a:pPr lvl="2"/>
            <a:r>
              <a:rPr lang="es-CL" noProof="0" smtClean="0"/>
              <a:t>Third level</a:t>
            </a:r>
          </a:p>
          <a:p>
            <a:pPr lvl="3"/>
            <a:r>
              <a:rPr lang="es-CL" noProof="0" smtClean="0"/>
              <a:t>Fourth level</a:t>
            </a:r>
          </a:p>
          <a:p>
            <a:pPr lvl="4"/>
            <a:r>
              <a:rPr lang="es-CL" noProof="0" smtClean="0"/>
              <a:t>Fifth level</a:t>
            </a:r>
            <a:endParaRPr lang="es-CL" noProof="0" dirty="0"/>
          </a:p>
        </p:txBody>
      </p:sp>
      <p:sp>
        <p:nvSpPr>
          <p:cNvPr id="31" name="Content Placeholder 26"/>
          <p:cNvSpPr>
            <a:spLocks noGrp="1"/>
          </p:cNvSpPr>
          <p:nvPr>
            <p:ph sz="quarter" idx="15"/>
          </p:nvPr>
        </p:nvSpPr>
        <p:spPr>
          <a:xfrm>
            <a:off x="4648199" y="3352800"/>
            <a:ext cx="3962401" cy="2819400"/>
          </a:xfrm>
        </p:spPr>
        <p:txBody>
          <a:bodyPr/>
          <a:lstStyle/>
          <a:p>
            <a:pPr lvl="0"/>
            <a:r>
              <a:rPr lang="es-CL" noProof="0" smtClean="0"/>
              <a:t>Click to edit Master text styles</a:t>
            </a:r>
          </a:p>
          <a:p>
            <a:pPr lvl="1"/>
            <a:r>
              <a:rPr lang="es-CL" noProof="0" smtClean="0"/>
              <a:t>Second level</a:t>
            </a:r>
          </a:p>
          <a:p>
            <a:pPr lvl="2"/>
            <a:r>
              <a:rPr lang="es-CL" noProof="0" smtClean="0"/>
              <a:t>Third level</a:t>
            </a:r>
          </a:p>
          <a:p>
            <a:pPr lvl="3"/>
            <a:r>
              <a:rPr lang="es-CL" noProof="0" smtClean="0"/>
              <a:t>Fourth level</a:t>
            </a:r>
          </a:p>
          <a:p>
            <a:pPr lvl="4"/>
            <a:r>
              <a:rPr lang="es-CL" noProof="0" smtClean="0"/>
              <a:t>Fifth level</a:t>
            </a:r>
            <a:endParaRPr lang="es-CL" noProof="0"/>
          </a:p>
        </p:txBody>
      </p:sp>
      <p:sp>
        <p:nvSpPr>
          <p:cNvPr id="13" name="Text Placeholder 12"/>
          <p:cNvSpPr>
            <a:spLocks noGrp="1"/>
          </p:cNvSpPr>
          <p:nvPr>
            <p:ph type="body" sz="quarter" idx="16"/>
          </p:nvPr>
        </p:nvSpPr>
        <p:spPr>
          <a:xfrm>
            <a:off x="533400" y="1752600"/>
            <a:ext cx="8077200" cy="1447800"/>
          </a:xfrm>
        </p:spPr>
        <p:txBody>
          <a:bodyPr/>
          <a:lstStyle/>
          <a:p>
            <a:pPr lvl="0"/>
            <a:r>
              <a:rPr lang="es-CL" noProof="0" smtClean="0"/>
              <a:t>Click to edit Master text styles</a:t>
            </a:r>
          </a:p>
        </p:txBody>
      </p:sp>
      <p:cxnSp>
        <p:nvCxnSpPr>
          <p:cNvPr id="14" name="Shape 13"/>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Date Placeholder 15"/>
          <p:cNvSpPr>
            <a:spLocks noGrp="1"/>
          </p:cNvSpPr>
          <p:nvPr>
            <p:ph type="dt" sz="half" idx="17"/>
          </p:nvPr>
        </p:nvSpPr>
        <p:spPr/>
        <p:txBody>
          <a:bodyPr/>
          <a:lstStyle/>
          <a:p>
            <a:r>
              <a:rPr lang="es-CL" smtClean="0"/>
              <a:t>marzo 2013</a:t>
            </a:r>
            <a:endParaRPr lang="es-CL"/>
          </a:p>
        </p:txBody>
      </p:sp>
      <p:sp>
        <p:nvSpPr>
          <p:cNvPr id="17" name="Footer Placeholder 16"/>
          <p:cNvSpPr>
            <a:spLocks noGrp="1"/>
          </p:cNvSpPr>
          <p:nvPr>
            <p:ph type="ftr" sz="quarter" idx="18"/>
          </p:nvPr>
        </p:nvSpPr>
        <p:spPr/>
        <p:txBody>
          <a:bodyPr/>
          <a:lstStyle/>
          <a:p>
            <a:r>
              <a:rPr lang="es-CL" smtClean="0"/>
              <a:t>IFRS</a:t>
            </a:r>
            <a:endParaRPr lang="es-CL"/>
          </a:p>
        </p:txBody>
      </p:sp>
      <p:sp>
        <p:nvSpPr>
          <p:cNvPr id="18" name="Slide Number Placeholder 17"/>
          <p:cNvSpPr>
            <a:spLocks noGrp="1"/>
          </p:cNvSpPr>
          <p:nvPr>
            <p:ph type="sldNum" sz="quarter" idx="19"/>
          </p:nvPr>
        </p:nvSpPr>
        <p:spPr/>
        <p:txBody>
          <a:bodyPr/>
          <a:lstStyle/>
          <a:p>
            <a:r>
              <a:rPr lang="es-CL" smtClean="0"/>
              <a:t>Slide </a:t>
            </a:r>
            <a:fld id="{2FA58EC9-AB11-41E2-B8EC-0F65BC442B6B}" type="slidenum">
              <a:rPr lang="es-CL" smtClean="0"/>
              <a:pPr/>
              <a:t>‹#›</a:t>
            </a:fld>
            <a:endParaRPr lang="es-CL"/>
          </a:p>
        </p:txBody>
      </p:sp>
      <p:sp>
        <p:nvSpPr>
          <p:cNvPr id="19"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s-CL" sz="1000" b="0" i="0" u="none" baseline="0" smtClean="0">
                <a:effectLst/>
                <a:latin typeface="Arial"/>
              </a:rPr>
              <a:t>PwC Chile</a:t>
            </a:r>
            <a:endParaRPr kumimoji="0" lang="es-CL" sz="1000" b="0" i="0" u="none" baseline="0" dirty="0" smtClean="0">
              <a:effectLst/>
              <a:latin typeface="Arial"/>
            </a:endParaRPr>
          </a:p>
        </p:txBody>
      </p:sp>
      <p:sp>
        <p:nvSpPr>
          <p:cNvPr id="3" name="DataClassificationLabel"/>
          <p:cNvSpPr txBox="1"/>
          <p:nvPr userDrawn="1"/>
        </p:nvSpPr>
        <p:spPr>
          <a:xfrm>
            <a:off x="6096000" y="6629400"/>
            <a:ext cx="2540000" cy="123111"/>
          </a:xfrm>
          <a:prstGeom prst="rect">
            <a:avLst/>
          </a:prstGeom>
          <a:noFill/>
        </p:spPr>
        <p:txBody>
          <a:bodyPr vert="horz" wrap="square" lIns="0" tIns="0" rIns="0" bIns="0" rtlCol="0">
            <a:spAutoFit/>
          </a:bodyPr>
          <a:lstStyle/>
          <a:p>
            <a:pPr indent="-274320" algn="r">
              <a:spcAft>
                <a:spcPts val="900"/>
              </a:spcAft>
            </a:pPr>
            <a:endParaRPr lang="es-CL" sz="800" b="0" dirty="0" err="1" smtClean="0">
              <a:latin typeface="Arial" panose="020B0604020202020204" pitchFamily="34" charset="0"/>
            </a:endParaRPr>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Two and Left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p>
            <a:r>
              <a:rPr lang="es-CL" noProof="0" smtClean="0"/>
              <a:t>Click to edit Master title style</a:t>
            </a:r>
            <a:endParaRPr lang="es-CL" noProof="0"/>
          </a:p>
        </p:txBody>
      </p:sp>
      <p:sp>
        <p:nvSpPr>
          <p:cNvPr id="28" name="Content Placeholder 26"/>
          <p:cNvSpPr>
            <a:spLocks noGrp="1"/>
          </p:cNvSpPr>
          <p:nvPr>
            <p:ph sz="quarter" idx="14"/>
          </p:nvPr>
        </p:nvSpPr>
        <p:spPr>
          <a:xfrm>
            <a:off x="6019800" y="1752600"/>
            <a:ext cx="2590800" cy="2133600"/>
          </a:xfrm>
        </p:spPr>
        <p:txBody>
          <a:bodyPr/>
          <a:lstStyle/>
          <a:p>
            <a:pPr lvl="0"/>
            <a:r>
              <a:rPr lang="es-CL" noProof="0" smtClean="0"/>
              <a:t>Click to edit Master text styles</a:t>
            </a:r>
          </a:p>
        </p:txBody>
      </p:sp>
      <p:sp>
        <p:nvSpPr>
          <p:cNvPr id="31" name="Content Placeholder 26"/>
          <p:cNvSpPr>
            <a:spLocks noGrp="1"/>
          </p:cNvSpPr>
          <p:nvPr>
            <p:ph sz="quarter" idx="15"/>
          </p:nvPr>
        </p:nvSpPr>
        <p:spPr>
          <a:xfrm>
            <a:off x="6019800" y="4038600"/>
            <a:ext cx="2590800" cy="2133600"/>
          </a:xfrm>
        </p:spPr>
        <p:txBody>
          <a:bodyPr/>
          <a:lstStyle/>
          <a:p>
            <a:pPr lvl="0"/>
            <a:r>
              <a:rPr lang="es-CL" noProof="0" smtClean="0"/>
              <a:t>Click to edit Master text styles</a:t>
            </a:r>
          </a:p>
        </p:txBody>
      </p:sp>
      <p:sp>
        <p:nvSpPr>
          <p:cNvPr id="13" name="Text Placeholder 12"/>
          <p:cNvSpPr>
            <a:spLocks noGrp="1"/>
          </p:cNvSpPr>
          <p:nvPr>
            <p:ph type="body" sz="quarter" idx="16"/>
          </p:nvPr>
        </p:nvSpPr>
        <p:spPr>
          <a:xfrm>
            <a:off x="533400" y="1752600"/>
            <a:ext cx="5334000" cy="4419600"/>
          </a:xfrm>
        </p:spPr>
        <p:txBody>
          <a:bodyPr/>
          <a:lstStyle/>
          <a:p>
            <a:pPr lvl="0"/>
            <a:r>
              <a:rPr lang="es-CL" noProof="0" smtClean="0"/>
              <a:t>Click to edit Master text styles</a:t>
            </a:r>
          </a:p>
        </p:txBody>
      </p:sp>
      <p:cxnSp>
        <p:nvCxnSpPr>
          <p:cNvPr id="14" name="Shape 13"/>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Date Placeholder 15"/>
          <p:cNvSpPr>
            <a:spLocks noGrp="1"/>
          </p:cNvSpPr>
          <p:nvPr>
            <p:ph type="dt" sz="half" idx="17"/>
          </p:nvPr>
        </p:nvSpPr>
        <p:spPr/>
        <p:txBody>
          <a:bodyPr/>
          <a:lstStyle/>
          <a:p>
            <a:r>
              <a:rPr lang="es-CL" smtClean="0"/>
              <a:t>marzo 2013</a:t>
            </a:r>
            <a:endParaRPr lang="es-CL"/>
          </a:p>
        </p:txBody>
      </p:sp>
      <p:sp>
        <p:nvSpPr>
          <p:cNvPr id="17" name="Footer Placeholder 16"/>
          <p:cNvSpPr>
            <a:spLocks noGrp="1"/>
          </p:cNvSpPr>
          <p:nvPr>
            <p:ph type="ftr" sz="quarter" idx="18"/>
          </p:nvPr>
        </p:nvSpPr>
        <p:spPr/>
        <p:txBody>
          <a:bodyPr/>
          <a:lstStyle/>
          <a:p>
            <a:r>
              <a:rPr lang="es-CL" smtClean="0"/>
              <a:t>IFRS</a:t>
            </a:r>
            <a:endParaRPr lang="es-CL"/>
          </a:p>
        </p:txBody>
      </p:sp>
      <p:sp>
        <p:nvSpPr>
          <p:cNvPr id="18" name="Slide Number Placeholder 17"/>
          <p:cNvSpPr>
            <a:spLocks noGrp="1"/>
          </p:cNvSpPr>
          <p:nvPr>
            <p:ph type="sldNum" sz="quarter" idx="19"/>
          </p:nvPr>
        </p:nvSpPr>
        <p:spPr/>
        <p:txBody>
          <a:bodyPr/>
          <a:lstStyle/>
          <a:p>
            <a:r>
              <a:rPr lang="es-CL" smtClean="0"/>
              <a:t>Slide </a:t>
            </a:r>
            <a:fld id="{EBC8E058-2EDE-4BEF-B20F-D8823970CFB1}" type="slidenum">
              <a:rPr lang="es-CL" smtClean="0"/>
              <a:pPr/>
              <a:t>‹#›</a:t>
            </a:fld>
            <a:endParaRPr lang="es-CL"/>
          </a:p>
        </p:txBody>
      </p:sp>
      <p:sp>
        <p:nvSpPr>
          <p:cNvPr id="20"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s-CL" sz="1000" b="0" i="0" u="none" baseline="0" smtClean="0">
                <a:effectLst/>
                <a:latin typeface="Arial"/>
              </a:rPr>
              <a:t>PwC </a:t>
            </a:r>
            <a:r>
              <a:rPr kumimoji="0" lang="es-CL" sz="1000" b="0" i="0" u="none" baseline="0" smtClean="0">
                <a:effectLst/>
                <a:latin typeface="+mn-lt"/>
              </a:rPr>
              <a:t>Chile</a:t>
            </a:r>
            <a:endParaRPr kumimoji="0" lang="es-CL" sz="1000" b="0" i="0" u="none" baseline="0" dirty="0" smtClean="0">
              <a:effectLst/>
              <a:latin typeface="Arial"/>
            </a:endParaRPr>
          </a:p>
        </p:txBody>
      </p:sp>
      <p:sp>
        <p:nvSpPr>
          <p:cNvPr id="3" name="DataClassificationLabel"/>
          <p:cNvSpPr txBox="1"/>
          <p:nvPr userDrawn="1"/>
        </p:nvSpPr>
        <p:spPr>
          <a:xfrm>
            <a:off x="6096000" y="6629400"/>
            <a:ext cx="2540000" cy="123111"/>
          </a:xfrm>
          <a:prstGeom prst="rect">
            <a:avLst/>
          </a:prstGeom>
          <a:noFill/>
        </p:spPr>
        <p:txBody>
          <a:bodyPr vert="horz" wrap="square" lIns="0" tIns="0" rIns="0" bIns="0" rtlCol="0">
            <a:spAutoFit/>
          </a:bodyPr>
          <a:lstStyle/>
          <a:p>
            <a:pPr indent="-274320" algn="r">
              <a:spcAft>
                <a:spcPts val="900"/>
              </a:spcAft>
            </a:pPr>
            <a:endParaRPr lang="es-CL" sz="800" b="0" dirty="0" err="1" smtClean="0">
              <a:latin typeface="Arial" panose="020B0604020202020204" pitchFamily="34" charset="0"/>
            </a:endParaRPr>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Two and Right Text">
    <p:spTree>
      <p:nvGrpSpPr>
        <p:cNvPr id="1" name=""/>
        <p:cNvGrpSpPr/>
        <p:nvPr/>
      </p:nvGrpSpPr>
      <p:grpSpPr>
        <a:xfrm>
          <a:off x="0" y="0"/>
          <a:ext cx="0" cy="0"/>
          <a:chOff x="0" y="0"/>
          <a:chExt cx="0" cy="0"/>
        </a:xfrm>
      </p:grpSpPr>
      <p:sp>
        <p:nvSpPr>
          <p:cNvPr id="28" name="Content Placeholder 26"/>
          <p:cNvSpPr>
            <a:spLocks noGrp="1"/>
          </p:cNvSpPr>
          <p:nvPr>
            <p:ph sz="quarter" idx="14"/>
          </p:nvPr>
        </p:nvSpPr>
        <p:spPr>
          <a:xfrm>
            <a:off x="533400" y="1752600"/>
            <a:ext cx="2590800" cy="2133600"/>
          </a:xfrm>
        </p:spPr>
        <p:txBody>
          <a:bodyPr/>
          <a:lstStyle/>
          <a:p>
            <a:pPr lvl="0"/>
            <a:r>
              <a:rPr lang="es-CL" noProof="0" smtClean="0"/>
              <a:t>Click to edit Master text styles</a:t>
            </a:r>
          </a:p>
        </p:txBody>
      </p:sp>
      <p:sp>
        <p:nvSpPr>
          <p:cNvPr id="2" name="Title 1"/>
          <p:cNvSpPr>
            <a:spLocks noGrp="1"/>
          </p:cNvSpPr>
          <p:nvPr>
            <p:ph type="title"/>
          </p:nvPr>
        </p:nvSpPr>
        <p:spPr>
          <a:xfrm>
            <a:off x="533400" y="685800"/>
            <a:ext cx="8077200" cy="914400"/>
          </a:xfrm>
        </p:spPr>
        <p:txBody>
          <a:bodyPr/>
          <a:lstStyle/>
          <a:p>
            <a:r>
              <a:rPr lang="es-CL" noProof="0" smtClean="0"/>
              <a:t>Click to edit Master title style</a:t>
            </a:r>
            <a:endParaRPr lang="es-CL" noProof="0"/>
          </a:p>
        </p:txBody>
      </p:sp>
      <p:sp>
        <p:nvSpPr>
          <p:cNvPr id="31" name="Content Placeholder 26"/>
          <p:cNvSpPr>
            <a:spLocks noGrp="1"/>
          </p:cNvSpPr>
          <p:nvPr>
            <p:ph sz="quarter" idx="15"/>
          </p:nvPr>
        </p:nvSpPr>
        <p:spPr>
          <a:xfrm>
            <a:off x="533400" y="4038600"/>
            <a:ext cx="2590800" cy="2133600"/>
          </a:xfrm>
        </p:spPr>
        <p:txBody>
          <a:bodyPr/>
          <a:lstStyle/>
          <a:p>
            <a:pPr lvl="0"/>
            <a:r>
              <a:rPr lang="es-CL" noProof="0" smtClean="0"/>
              <a:t>Click to edit Master text styles</a:t>
            </a:r>
          </a:p>
        </p:txBody>
      </p:sp>
      <p:sp>
        <p:nvSpPr>
          <p:cNvPr id="13" name="Text Placeholder 12"/>
          <p:cNvSpPr>
            <a:spLocks noGrp="1"/>
          </p:cNvSpPr>
          <p:nvPr>
            <p:ph type="body" sz="quarter" idx="16"/>
          </p:nvPr>
        </p:nvSpPr>
        <p:spPr>
          <a:xfrm>
            <a:off x="3276600" y="1752600"/>
            <a:ext cx="5334000" cy="4419600"/>
          </a:xfrm>
        </p:spPr>
        <p:txBody>
          <a:bodyPr/>
          <a:lstStyle/>
          <a:p>
            <a:pPr lvl="0"/>
            <a:r>
              <a:rPr lang="es-CL" noProof="0" smtClean="0"/>
              <a:t>Click to edit Master text styles</a:t>
            </a:r>
          </a:p>
        </p:txBody>
      </p:sp>
      <p:cxnSp>
        <p:nvCxnSpPr>
          <p:cNvPr id="14" name="Shape 13"/>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Date Placeholder 15"/>
          <p:cNvSpPr>
            <a:spLocks noGrp="1"/>
          </p:cNvSpPr>
          <p:nvPr>
            <p:ph type="dt" sz="half" idx="17"/>
          </p:nvPr>
        </p:nvSpPr>
        <p:spPr/>
        <p:txBody>
          <a:bodyPr/>
          <a:lstStyle/>
          <a:p>
            <a:r>
              <a:rPr lang="es-CL" smtClean="0"/>
              <a:t>marzo 2013</a:t>
            </a:r>
            <a:endParaRPr lang="es-CL"/>
          </a:p>
        </p:txBody>
      </p:sp>
      <p:sp>
        <p:nvSpPr>
          <p:cNvPr id="17" name="Footer Placeholder 16"/>
          <p:cNvSpPr>
            <a:spLocks noGrp="1"/>
          </p:cNvSpPr>
          <p:nvPr>
            <p:ph type="ftr" sz="quarter" idx="18"/>
          </p:nvPr>
        </p:nvSpPr>
        <p:spPr/>
        <p:txBody>
          <a:bodyPr/>
          <a:lstStyle/>
          <a:p>
            <a:r>
              <a:rPr lang="es-CL" smtClean="0"/>
              <a:t>IFRS</a:t>
            </a:r>
            <a:endParaRPr lang="es-CL"/>
          </a:p>
        </p:txBody>
      </p:sp>
      <p:sp>
        <p:nvSpPr>
          <p:cNvPr id="18" name="Slide Number Placeholder 17"/>
          <p:cNvSpPr>
            <a:spLocks noGrp="1"/>
          </p:cNvSpPr>
          <p:nvPr>
            <p:ph type="sldNum" sz="quarter" idx="19"/>
          </p:nvPr>
        </p:nvSpPr>
        <p:spPr/>
        <p:txBody>
          <a:bodyPr/>
          <a:lstStyle/>
          <a:p>
            <a:r>
              <a:rPr lang="es-CL" smtClean="0"/>
              <a:t>Slide </a:t>
            </a:r>
            <a:fld id="{C73AC742-61B1-4285-89D7-35F4A150B94C}" type="slidenum">
              <a:rPr lang="es-CL" smtClean="0"/>
              <a:pPr/>
              <a:t>‹#›</a:t>
            </a:fld>
            <a:endParaRPr lang="es-CL"/>
          </a:p>
        </p:txBody>
      </p:sp>
      <p:sp>
        <p:nvSpPr>
          <p:cNvPr id="20"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s-CL" sz="1000" b="0" i="0" u="none" baseline="0" smtClean="0">
                <a:effectLst/>
                <a:latin typeface="Arial"/>
              </a:rPr>
              <a:t>PwC </a:t>
            </a:r>
            <a:r>
              <a:rPr kumimoji="0" lang="es-CL" sz="1000" b="0" i="0" u="none" baseline="0" smtClean="0">
                <a:effectLst/>
                <a:latin typeface="+mn-lt"/>
              </a:rPr>
              <a:t>Chile</a:t>
            </a:r>
            <a:endParaRPr kumimoji="0" lang="es-CL" sz="1000" b="0" i="0" u="none" baseline="0" dirty="0" smtClean="0">
              <a:effectLst/>
              <a:latin typeface="Arial"/>
            </a:endParaRPr>
          </a:p>
        </p:txBody>
      </p:sp>
      <p:sp>
        <p:nvSpPr>
          <p:cNvPr id="3" name="DataClassificationLabel"/>
          <p:cNvSpPr txBox="1"/>
          <p:nvPr userDrawn="1"/>
        </p:nvSpPr>
        <p:spPr>
          <a:xfrm>
            <a:off x="6096000" y="6629400"/>
            <a:ext cx="2540000" cy="123111"/>
          </a:xfrm>
          <a:prstGeom prst="rect">
            <a:avLst/>
          </a:prstGeom>
          <a:noFill/>
        </p:spPr>
        <p:txBody>
          <a:bodyPr vert="horz" wrap="square" lIns="0" tIns="0" rIns="0" bIns="0" rtlCol="0">
            <a:spAutoFit/>
          </a:bodyPr>
          <a:lstStyle/>
          <a:p>
            <a:pPr indent="-274320" algn="r">
              <a:spcAft>
                <a:spcPts val="900"/>
              </a:spcAft>
            </a:pPr>
            <a:endParaRPr lang="es-CL" sz="800" b="0" dirty="0" err="1" smtClean="0">
              <a:latin typeface="Arial" panose="020B0604020202020204" pitchFamily="34" charset="0"/>
            </a:endParaRPr>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One with Impact">
    <p:spTree>
      <p:nvGrpSpPr>
        <p:cNvPr id="1" name=""/>
        <p:cNvGrpSpPr/>
        <p:nvPr/>
      </p:nvGrpSpPr>
      <p:grpSpPr>
        <a:xfrm>
          <a:off x="0" y="0"/>
          <a:ext cx="0" cy="0"/>
          <a:chOff x="0" y="0"/>
          <a:chExt cx="0" cy="0"/>
        </a:xfrm>
      </p:grpSpPr>
      <p:sp>
        <p:nvSpPr>
          <p:cNvPr id="2" name="Title 1"/>
          <p:cNvSpPr>
            <a:spLocks noGrp="1"/>
          </p:cNvSpPr>
          <p:nvPr>
            <p:ph type="title"/>
          </p:nvPr>
        </p:nvSpPr>
        <p:spPr>
          <a:xfrm>
            <a:off x="3276600" y="685800"/>
            <a:ext cx="5334000" cy="914400"/>
          </a:xfrm>
        </p:spPr>
        <p:txBody>
          <a:bodyPr/>
          <a:lstStyle>
            <a:lvl1pPr>
              <a:defRPr/>
            </a:lvl1pPr>
          </a:lstStyle>
          <a:p>
            <a:r>
              <a:rPr lang="es-CL" noProof="1" smtClean="0"/>
              <a:t>Click to edit Master title style</a:t>
            </a:r>
            <a:endParaRPr lang="es-CL" noProof="1"/>
          </a:p>
        </p:txBody>
      </p:sp>
      <p:sp>
        <p:nvSpPr>
          <p:cNvPr id="31" name="Content Placeholder 26"/>
          <p:cNvSpPr>
            <a:spLocks noGrp="1"/>
          </p:cNvSpPr>
          <p:nvPr>
            <p:ph sz="quarter" idx="15"/>
          </p:nvPr>
        </p:nvSpPr>
        <p:spPr>
          <a:xfrm>
            <a:off x="3276600" y="1752600"/>
            <a:ext cx="5334000" cy="4419600"/>
          </a:xfrm>
        </p:spPr>
        <p:txBody>
          <a:bodyPr/>
          <a:lstStyle>
            <a:lvl1pPr>
              <a:defRPr baseline="0"/>
            </a:lvl1pPr>
          </a:lstStyle>
          <a:p>
            <a:pPr lvl="0"/>
            <a:r>
              <a:rPr lang="es-CL" noProof="1" smtClean="0"/>
              <a:t>Click to edit Master text styles</a:t>
            </a:r>
          </a:p>
          <a:p>
            <a:pPr lvl="1"/>
            <a:r>
              <a:rPr lang="es-CL" noProof="1" smtClean="0"/>
              <a:t>Second level</a:t>
            </a:r>
          </a:p>
          <a:p>
            <a:pPr lvl="2"/>
            <a:r>
              <a:rPr lang="es-CL" noProof="1" smtClean="0"/>
              <a:t>Third level</a:t>
            </a:r>
          </a:p>
          <a:p>
            <a:pPr lvl="3"/>
            <a:r>
              <a:rPr lang="es-CL" noProof="1" smtClean="0"/>
              <a:t>Fourth level</a:t>
            </a:r>
          </a:p>
          <a:p>
            <a:pPr lvl="4"/>
            <a:r>
              <a:rPr lang="es-CL" noProof="1" smtClean="0"/>
              <a:t>Fifth level</a:t>
            </a:r>
            <a:endParaRPr lang="es-CL" noProof="1"/>
          </a:p>
        </p:txBody>
      </p:sp>
      <p:sp>
        <p:nvSpPr>
          <p:cNvPr id="12" name="Text Placeholder 11"/>
          <p:cNvSpPr>
            <a:spLocks noGrp="1"/>
          </p:cNvSpPr>
          <p:nvPr>
            <p:ph type="body" sz="quarter" idx="16"/>
          </p:nvPr>
        </p:nvSpPr>
        <p:spPr>
          <a:xfrm>
            <a:off x="533400" y="1752600"/>
            <a:ext cx="2590800" cy="2130552"/>
          </a:xfrm>
        </p:spPr>
        <p:txBody>
          <a:bodyPr/>
          <a:lstStyle>
            <a:lvl1pPr>
              <a:defRPr sz="2400" b="1" i="1" baseline="0">
                <a:solidFill>
                  <a:schemeClr val="tx2"/>
                </a:solidFill>
              </a:defRPr>
            </a:lvl1pPr>
          </a:lstStyle>
          <a:p>
            <a:pPr lvl="0"/>
            <a:r>
              <a:rPr lang="es-CL" noProof="1" smtClean="0"/>
              <a:t>Click to edit Master text styles</a:t>
            </a:r>
          </a:p>
        </p:txBody>
      </p:sp>
      <p:cxnSp>
        <p:nvCxnSpPr>
          <p:cNvPr id="30" name="Shape 29"/>
          <p:cNvCxnSpPr/>
          <p:nvPr/>
        </p:nvCxnSpPr>
        <p:spPr>
          <a:xfrm rot="5400000" flipH="1" flipV="1">
            <a:off x="5791201" y="-2057400"/>
            <a:ext cx="152399" cy="54864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Date Placeholder 13"/>
          <p:cNvSpPr>
            <a:spLocks noGrp="1"/>
          </p:cNvSpPr>
          <p:nvPr>
            <p:ph type="dt" sz="half" idx="17"/>
          </p:nvPr>
        </p:nvSpPr>
        <p:spPr/>
        <p:txBody>
          <a:bodyPr/>
          <a:lstStyle/>
          <a:p>
            <a:r>
              <a:rPr lang="es-CL" smtClean="0"/>
              <a:t>marzo 2013</a:t>
            </a:r>
            <a:endParaRPr lang="es-CL"/>
          </a:p>
        </p:txBody>
      </p:sp>
      <p:sp>
        <p:nvSpPr>
          <p:cNvPr id="15" name="Footer Placeholder 14"/>
          <p:cNvSpPr>
            <a:spLocks noGrp="1"/>
          </p:cNvSpPr>
          <p:nvPr>
            <p:ph type="ftr" sz="quarter" idx="18"/>
          </p:nvPr>
        </p:nvSpPr>
        <p:spPr/>
        <p:txBody>
          <a:bodyPr/>
          <a:lstStyle/>
          <a:p>
            <a:r>
              <a:rPr lang="es-CL" smtClean="0"/>
              <a:t>IFRS</a:t>
            </a:r>
            <a:endParaRPr lang="es-CL"/>
          </a:p>
        </p:txBody>
      </p:sp>
      <p:sp>
        <p:nvSpPr>
          <p:cNvPr id="16" name="Slide Number Placeholder 15"/>
          <p:cNvSpPr>
            <a:spLocks noGrp="1"/>
          </p:cNvSpPr>
          <p:nvPr>
            <p:ph type="sldNum" sz="quarter" idx="19"/>
          </p:nvPr>
        </p:nvSpPr>
        <p:spPr/>
        <p:txBody>
          <a:bodyPr/>
          <a:lstStyle/>
          <a:p>
            <a:r>
              <a:rPr lang="es-CL" smtClean="0"/>
              <a:t>Slide </a:t>
            </a:r>
            <a:fld id="{E0B119FE-5F23-4289-973C-A849B3FE8C59}" type="slidenum">
              <a:rPr lang="es-CL" smtClean="0"/>
              <a:pPr/>
              <a:t>‹#›</a:t>
            </a:fld>
            <a:endParaRPr lang="es-CL"/>
          </a:p>
        </p:txBody>
      </p:sp>
      <p:sp>
        <p:nvSpPr>
          <p:cNvPr id="17"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s-CL" sz="1000" b="0" i="0" u="none" baseline="0" smtClean="0">
                <a:effectLst/>
                <a:latin typeface="Arial"/>
              </a:rPr>
              <a:t>PwC </a:t>
            </a:r>
            <a:r>
              <a:rPr kumimoji="0" lang="es-CL" sz="1000" b="0" i="0" u="none" baseline="0" smtClean="0">
                <a:effectLst/>
                <a:latin typeface="+mn-lt"/>
              </a:rPr>
              <a:t>Chile</a:t>
            </a:r>
            <a:endParaRPr kumimoji="0" lang="es-CL" sz="1000" b="0" i="0" u="none" baseline="0" dirty="0" smtClean="0">
              <a:effectLst/>
              <a:latin typeface="Arial"/>
            </a:endParaRPr>
          </a:p>
        </p:txBody>
      </p:sp>
      <p:sp>
        <p:nvSpPr>
          <p:cNvPr id="3" name="DataClassificationLabel"/>
          <p:cNvSpPr txBox="1"/>
          <p:nvPr userDrawn="1"/>
        </p:nvSpPr>
        <p:spPr>
          <a:xfrm>
            <a:off x="6096000" y="6629400"/>
            <a:ext cx="2540000" cy="123111"/>
          </a:xfrm>
          <a:prstGeom prst="rect">
            <a:avLst/>
          </a:prstGeom>
          <a:noFill/>
        </p:spPr>
        <p:txBody>
          <a:bodyPr vert="horz" wrap="square" lIns="0" tIns="0" rIns="0" bIns="0" rtlCol="0">
            <a:spAutoFit/>
          </a:bodyPr>
          <a:lstStyle/>
          <a:p>
            <a:pPr indent="-274320" algn="r">
              <a:spcAft>
                <a:spcPts val="900"/>
              </a:spcAft>
            </a:pPr>
            <a:endParaRPr lang="es-CL" sz="800" b="0" dirty="0" err="1" smtClean="0">
              <a:latin typeface="Arial" panose="020B0604020202020204" pitchFamily="34" charset="0"/>
            </a:endParaRPr>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ver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p>
            <a:r>
              <a:rPr lang="es-CL" noProof="0" smtClean="0"/>
              <a:t>Click to edit Master title style</a:t>
            </a:r>
            <a:endParaRPr lang="es-CL" noProof="0"/>
          </a:p>
        </p:txBody>
      </p:sp>
      <p:cxnSp>
        <p:nvCxnSpPr>
          <p:cNvPr id="10" name="Shape 9"/>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Date Placeholder 12"/>
          <p:cNvSpPr>
            <a:spLocks noGrp="1"/>
          </p:cNvSpPr>
          <p:nvPr>
            <p:ph type="dt" sz="half" idx="10"/>
          </p:nvPr>
        </p:nvSpPr>
        <p:spPr/>
        <p:txBody>
          <a:bodyPr/>
          <a:lstStyle/>
          <a:p>
            <a:r>
              <a:rPr lang="es-CL" smtClean="0"/>
              <a:t>marzo 2013</a:t>
            </a:r>
            <a:endParaRPr lang="es-CL"/>
          </a:p>
        </p:txBody>
      </p:sp>
      <p:sp>
        <p:nvSpPr>
          <p:cNvPr id="15" name="Slide Number Placeholder 14"/>
          <p:cNvSpPr>
            <a:spLocks noGrp="1"/>
          </p:cNvSpPr>
          <p:nvPr>
            <p:ph type="sldNum" sz="quarter" idx="12"/>
          </p:nvPr>
        </p:nvSpPr>
        <p:spPr/>
        <p:txBody>
          <a:bodyPr/>
          <a:lstStyle/>
          <a:p>
            <a:r>
              <a:rPr lang="es-CL" smtClean="0"/>
              <a:t>Slide </a:t>
            </a:r>
            <a:fld id="{40FD9592-9C66-4CED-B59B-A5C8608A17F8}" type="slidenum">
              <a:rPr lang="es-CL" smtClean="0"/>
              <a:pPr/>
              <a:t>‹#›</a:t>
            </a:fld>
            <a:endParaRPr lang="es-CL"/>
          </a:p>
        </p:txBody>
      </p:sp>
      <p:sp>
        <p:nvSpPr>
          <p:cNvPr id="16"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s-CL" sz="1000" b="0" i="0" u="none" baseline="0" smtClean="0">
                <a:effectLst/>
                <a:latin typeface="Arial"/>
              </a:rPr>
              <a:t>PwC </a:t>
            </a:r>
            <a:r>
              <a:rPr kumimoji="0" lang="es-CL" sz="1000" b="0" i="0" u="none" baseline="0" smtClean="0">
                <a:effectLst/>
                <a:latin typeface="+mn-lt"/>
              </a:rPr>
              <a:t>Chile</a:t>
            </a:r>
            <a:endParaRPr kumimoji="0" lang="es-CL" sz="1000" b="0" i="0" u="none" baseline="0" dirty="0" smtClean="0">
              <a:effectLst/>
              <a:latin typeface="Arial"/>
            </a:endParaRPr>
          </a:p>
        </p:txBody>
      </p:sp>
      <p:sp>
        <p:nvSpPr>
          <p:cNvPr id="3" name="DataClassificationLabel"/>
          <p:cNvSpPr txBox="1"/>
          <p:nvPr userDrawn="1"/>
        </p:nvSpPr>
        <p:spPr>
          <a:xfrm>
            <a:off x="6096000" y="6629400"/>
            <a:ext cx="2540000" cy="123111"/>
          </a:xfrm>
          <a:prstGeom prst="rect">
            <a:avLst/>
          </a:prstGeom>
          <a:noFill/>
        </p:spPr>
        <p:txBody>
          <a:bodyPr vert="horz" wrap="square" lIns="0" tIns="0" rIns="0" bIns="0" rtlCol="0">
            <a:spAutoFit/>
          </a:bodyPr>
          <a:lstStyle/>
          <a:p>
            <a:pPr indent="-274320" algn="r">
              <a:spcAft>
                <a:spcPts val="900"/>
              </a:spcAft>
            </a:pPr>
            <a:endParaRPr lang="es-CL" sz="800" b="0" dirty="0" err="1" smtClean="0">
              <a:latin typeface="Arial" panose="020B0604020202020204" pitchFamily="34" charset="0"/>
            </a:endParaRPr>
          </a:p>
        </p:txBody>
      </p:sp>
      <p:sp>
        <p:nvSpPr>
          <p:cNvPr id="9"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3400" y="685800"/>
            <a:ext cx="8077201" cy="914400"/>
          </a:xfrm>
          <a:prstGeom prst="rect">
            <a:avLst/>
          </a:prstGeom>
        </p:spPr>
        <p:txBody>
          <a:bodyPr vert="horz" lIns="0" tIns="0" rIns="0" bIns="0" rtlCol="0" anchor="t" anchorCtr="0">
            <a:noAutofit/>
          </a:bodyPr>
          <a:lstStyle/>
          <a:p>
            <a:r>
              <a:rPr lang="es-CL" noProof="0" smtClean="0"/>
              <a:t>Click to edit</a:t>
            </a:r>
            <a:br>
              <a:rPr lang="es-CL" noProof="0" smtClean="0"/>
            </a:br>
            <a:r>
              <a:rPr lang="es-CL" noProof="0" smtClean="0"/>
              <a:t>Master title style</a:t>
            </a:r>
            <a:endParaRPr lang="es-CL" noProof="0"/>
          </a:p>
        </p:txBody>
      </p:sp>
      <p:sp>
        <p:nvSpPr>
          <p:cNvPr id="3" name="Text Placeholder 2"/>
          <p:cNvSpPr>
            <a:spLocks noGrp="1"/>
          </p:cNvSpPr>
          <p:nvPr>
            <p:ph type="body" idx="1"/>
          </p:nvPr>
        </p:nvSpPr>
        <p:spPr>
          <a:xfrm>
            <a:off x="533401" y="1752600"/>
            <a:ext cx="8077199" cy="4419600"/>
          </a:xfrm>
          <a:prstGeom prst="rect">
            <a:avLst/>
          </a:prstGeom>
        </p:spPr>
        <p:txBody>
          <a:bodyPr vert="horz" lIns="0" tIns="0" rIns="0" bIns="0" rtlCol="0">
            <a:noAutofit/>
          </a:bodyPr>
          <a:lstStyle/>
          <a:p>
            <a:pPr lvl="0"/>
            <a:r>
              <a:rPr lang="es-CL" noProof="0" smtClean="0"/>
              <a:t>Click to edit Master text styles</a:t>
            </a:r>
          </a:p>
          <a:p>
            <a:pPr lvl="1"/>
            <a:r>
              <a:rPr lang="es-CL" noProof="0" smtClean="0"/>
              <a:t>Second level</a:t>
            </a:r>
          </a:p>
          <a:p>
            <a:pPr lvl="2"/>
            <a:r>
              <a:rPr lang="es-CL" noProof="0" smtClean="0"/>
              <a:t>Third level</a:t>
            </a:r>
          </a:p>
          <a:p>
            <a:pPr lvl="3"/>
            <a:r>
              <a:rPr lang="es-CL" noProof="0" smtClean="0"/>
              <a:t>Fourth level</a:t>
            </a:r>
          </a:p>
          <a:p>
            <a:pPr lvl="4"/>
            <a:r>
              <a:rPr lang="es-CL" noProof="0" smtClean="0"/>
              <a:t>Fifth level</a:t>
            </a:r>
            <a:endParaRPr lang="es-CL" noProof="0" dirty="0" smtClean="0"/>
          </a:p>
        </p:txBody>
      </p:sp>
      <p:sp>
        <p:nvSpPr>
          <p:cNvPr id="8" name="Footer Placeholder 4"/>
          <p:cNvSpPr>
            <a:spLocks noGrp="1"/>
          </p:cNvSpPr>
          <p:nvPr>
            <p:ph type="ftr" sz="quarter" idx="3"/>
          </p:nvPr>
        </p:nvSpPr>
        <p:spPr>
          <a:xfrm>
            <a:off x="530352" y="6324600"/>
            <a:ext cx="5260848" cy="150876"/>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r>
              <a:rPr lang="es-CL" dirty="0" smtClean="0"/>
              <a:t>Contabilidad Gerencial</a:t>
            </a:r>
            <a:endParaRPr lang="es-CL" dirty="0"/>
          </a:p>
        </p:txBody>
      </p:sp>
      <p:sp>
        <p:nvSpPr>
          <p:cNvPr id="9"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s-CL" dirty="0" smtClean="0"/>
              <a:t>Agosto 2015</a:t>
            </a:r>
            <a:endParaRPr lang="es-CL" dirty="0"/>
          </a:p>
        </p:txBody>
      </p:sp>
      <p:sp>
        <p:nvSpPr>
          <p:cNvPr id="10"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s-CL" smtClean="0"/>
              <a:t>Slide </a:t>
            </a:r>
            <a:fld id="{520F460B-E40D-4AA8-8090-EFA9E98459E9}" type="slidenum">
              <a:rPr lang="es-CL" smtClean="0"/>
              <a:pPr/>
              <a:t>‹#›</a:t>
            </a:fld>
            <a:endParaRPr lang="es-CL"/>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Lst>
  <p:hf hdr="0"/>
  <p:txStyles>
    <p:titleStyle>
      <a:lvl1pPr algn="l" defTabSz="914400" rtl="0" eaLnBrk="1" latinLnBrk="0" hangingPunct="1">
        <a:lnSpc>
          <a:spcPct val="100000"/>
        </a:lnSpc>
        <a:spcBef>
          <a:spcPct val="0"/>
        </a:spcBef>
        <a:buNone/>
        <a:defRPr sz="2400" b="1" i="1" kern="1200">
          <a:solidFill>
            <a:schemeClr val="tx1"/>
          </a:solidFill>
          <a:latin typeface="+mj-lt"/>
          <a:ea typeface="+mj-ea"/>
          <a:cs typeface="+mj-cs"/>
        </a:defRPr>
      </a:lvl1pPr>
    </p:titleStyle>
    <p:bodyStyle>
      <a:lvl1pPr marL="0" marR="0" indent="-27432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s-CL" dirty="0" smtClean="0"/>
              <a:t>Contabilidad Gerencial</a:t>
            </a:r>
            <a:endParaRPr lang="es-CL" dirty="0"/>
          </a:p>
        </p:txBody>
      </p:sp>
      <p:sp>
        <p:nvSpPr>
          <p:cNvPr id="8" name="Subtitle 7"/>
          <p:cNvSpPr>
            <a:spLocks noGrp="1"/>
          </p:cNvSpPr>
          <p:nvPr>
            <p:ph type="subTitle" idx="1"/>
          </p:nvPr>
        </p:nvSpPr>
        <p:spPr/>
        <p:txBody>
          <a:bodyPr/>
          <a:lstStyle/>
          <a:p>
            <a:r>
              <a:rPr lang="es-ES" dirty="0" smtClean="0"/>
              <a:t>Universidad Católica</a:t>
            </a:r>
          </a:p>
        </p:txBody>
      </p:sp>
      <p:sp>
        <p:nvSpPr>
          <p:cNvPr id="9" name="Text Placeholder 8"/>
          <p:cNvSpPr>
            <a:spLocks noGrp="1"/>
          </p:cNvSpPr>
          <p:nvPr>
            <p:ph type="body" sz="quarter" idx="10"/>
          </p:nvPr>
        </p:nvSpPr>
        <p:spPr/>
        <p:txBody>
          <a:bodyPr/>
          <a:lstStyle/>
          <a:p>
            <a:r>
              <a:rPr lang="es-CL" smtClean="0"/>
              <a:t>www.pwc.cl</a:t>
            </a:r>
            <a:endParaRPr lang="es-CL" dirty="0"/>
          </a:p>
        </p:txBody>
      </p:sp>
      <p:sp>
        <p:nvSpPr>
          <p:cNvPr id="5" name="TextBox 4"/>
          <p:cNvSpPr txBox="1"/>
          <p:nvPr/>
        </p:nvSpPr>
        <p:spPr>
          <a:xfrm>
            <a:off x="1907704" y="3284984"/>
            <a:ext cx="3528392" cy="360040"/>
          </a:xfrm>
          <a:prstGeom prst="rect">
            <a:avLst/>
          </a:prstGeom>
          <a:noFill/>
        </p:spPr>
        <p:txBody>
          <a:bodyPr vert="horz" wrap="square" lIns="0" tIns="0" rIns="0" bIns="0" rtlCol="0">
            <a:noAutofit/>
          </a:bodyPr>
          <a:lstStyle/>
          <a:p>
            <a:pPr indent="-274320">
              <a:spcAft>
                <a:spcPts val="900"/>
              </a:spcAft>
            </a:pPr>
            <a:r>
              <a:rPr lang="es-CL" sz="2000" dirty="0" smtClean="0">
                <a:solidFill>
                  <a:schemeClr val="bg1"/>
                </a:solidFill>
                <a:latin typeface="Georgia" pitchFamily="18" charset="0"/>
              </a:rPr>
              <a:t>Jonathan Yeomans 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p:txBody>
          <a:bodyPr/>
          <a:lstStyle/>
          <a:p>
            <a:r>
              <a:rPr lang="es-ES" altLang="en-US"/>
              <a:t>¿Cuál es el valor inicial de un intangible? Depende de cómo fue adquirido/desarrollado (continuado)</a:t>
            </a:r>
          </a:p>
        </p:txBody>
      </p:sp>
      <p:sp>
        <p:nvSpPr>
          <p:cNvPr id="717827" name="Rectangle 3"/>
          <p:cNvSpPr>
            <a:spLocks noGrp="1" noChangeArrowheads="1"/>
          </p:cNvSpPr>
          <p:nvPr>
            <p:ph sz="quarter" idx="15"/>
          </p:nvPr>
        </p:nvSpPr>
        <p:spPr/>
        <p:txBody>
          <a:bodyPr/>
          <a:lstStyle/>
          <a:p>
            <a:pPr marL="458788" lvl="1" indent="-457200">
              <a:lnSpc>
                <a:spcPct val="70000"/>
              </a:lnSpc>
              <a:buClr>
                <a:schemeClr val="tx1"/>
              </a:buClr>
            </a:pPr>
            <a:r>
              <a:rPr lang="es-ES" altLang="en-US" sz="1800" dirty="0"/>
              <a:t>Adquisición a través de un beneficio gubernamental</a:t>
            </a:r>
          </a:p>
          <a:p>
            <a:pPr marL="458788" lvl="1" indent="-457200">
              <a:buClr>
                <a:srgbClr val="FF3300"/>
              </a:buClr>
              <a:buFont typeface="Monotype Sorts" pitchFamily="2" charset="2"/>
              <a:buNone/>
            </a:pPr>
            <a:r>
              <a:rPr lang="es-ES" altLang="en-US" sz="1800" dirty="0"/>
              <a:t>	En algunos casos, un activo intangible puede ser recibido libre de cargo, o por un pago nominal, por donación gubernamental.  El reconocimiento es de acuerdo a la IAS 20 – Beneficios gubernamentales – lo cual puede significar reconocer tanto el activo y el pasivo a sus valores justos o, como alternativa, reconocer solamente el pago realizado.</a:t>
            </a:r>
          </a:p>
          <a:p>
            <a:pPr marL="458788" lvl="1" indent="-457200">
              <a:buClr>
                <a:schemeClr val="tx1"/>
              </a:buClr>
            </a:pPr>
            <a:r>
              <a:rPr lang="es-ES" altLang="en-US" sz="1800" dirty="0"/>
              <a:t>Intercambio de activos</a:t>
            </a:r>
          </a:p>
          <a:p>
            <a:pPr marL="458788" lvl="1" indent="-457200">
              <a:buClr>
                <a:srgbClr val="FF3300"/>
              </a:buClr>
              <a:buFont typeface="Monotype Sorts" pitchFamily="2" charset="2"/>
              <a:buNone/>
            </a:pPr>
            <a:r>
              <a:rPr lang="es-ES" altLang="en-US" sz="1800" dirty="0"/>
              <a:t>	Un activo intangible puede ser adquirido a cambio de un activo no monetario o una combinación de un activo monetario y uno no monetario.  El costo de esta partida se mide al valor justo a menos que a) la transacción no tenga fundamento comercial; o b) no se pueda medir el valor justo ni del activo recibido ni entregado. Si no se puede medir el valor justo de ninguno de los 2 activos, el activo intangible se mide al valor contable del activo entregado.</a:t>
            </a:r>
          </a:p>
        </p:txBody>
      </p:sp>
      <p:sp>
        <p:nvSpPr>
          <p:cNvPr id="5" name="Slide Number Placeholder 3"/>
          <p:cNvSpPr>
            <a:spLocks noGrp="1"/>
          </p:cNvSpPr>
          <p:nvPr>
            <p:ph type="sldNum" sz="quarter" idx="18"/>
          </p:nvPr>
        </p:nvSpPr>
        <p:spPr/>
        <p:txBody>
          <a:bodyPr/>
          <a:lstStyle/>
          <a:p>
            <a:r>
              <a:rPr lang="es-ES" altLang="en-US"/>
              <a:t>Slide </a:t>
            </a:r>
            <a:fld id="{07AECA6B-D68C-42E0-8F6A-0116CEAB4D08}" type="slidenum">
              <a:rPr lang="es-ES" altLang="en-US"/>
              <a:pPr/>
              <a:t>10</a:t>
            </a:fld>
            <a:endParaRPr lang="es-ES" altLang="en-US"/>
          </a:p>
        </p:txBody>
      </p:sp>
      <p:sp>
        <p:nvSpPr>
          <p:cNvPr id="7" name="SECHEAD~38114.6369907407~868772"/>
          <p:cNvSpPr txBox="1">
            <a:spLocks noChangeArrowheads="1"/>
          </p:cNvSpPr>
          <p:nvPr/>
        </p:nvSpPr>
        <p:spPr bwMode="auto">
          <a:xfrm>
            <a:off x="395536" y="284163"/>
            <a:ext cx="5038725" cy="203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a:buSzTx/>
            </a:pPr>
            <a:r>
              <a:rPr lang="es-ES" altLang="en-US" sz="1400" dirty="0">
                <a:solidFill>
                  <a:schemeClr val="tx2"/>
                </a:solidFill>
                <a:latin typeface="Georgia" panose="02040502050405020303" pitchFamily="18" charset="0"/>
              </a:rPr>
              <a:t>Reconocimiento inicial – medición inicial</a:t>
            </a:r>
          </a:p>
        </p:txBody>
      </p:sp>
      <p:sp>
        <p:nvSpPr>
          <p:cNvPr id="8"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Tree>
    <p:extLst>
      <p:ext uri="{BB962C8B-B14F-4D97-AF65-F5344CB8AC3E}">
        <p14:creationId xmlns:p14="http://schemas.microsoft.com/office/powerpoint/2010/main" val="2582392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p:txBody>
          <a:bodyPr/>
          <a:lstStyle/>
          <a:p>
            <a:r>
              <a:rPr lang="es-ES" altLang="en-US"/>
              <a:t>¿Cuál es el valor inicial de un intangible? Depende de cómo fue adquirido/desarrollado (continuado)</a:t>
            </a:r>
          </a:p>
        </p:txBody>
      </p:sp>
      <p:sp>
        <p:nvSpPr>
          <p:cNvPr id="16" name="Slide Number Placeholder 3"/>
          <p:cNvSpPr>
            <a:spLocks noGrp="1"/>
          </p:cNvSpPr>
          <p:nvPr>
            <p:ph type="sldNum" sz="quarter" idx="12"/>
          </p:nvPr>
        </p:nvSpPr>
        <p:spPr/>
        <p:txBody>
          <a:bodyPr/>
          <a:lstStyle/>
          <a:p>
            <a:r>
              <a:rPr lang="es-ES" altLang="en-US"/>
              <a:t>Slide </a:t>
            </a:r>
            <a:fld id="{10B9A158-5923-472B-86AF-274F27AC7E2A}" type="slidenum">
              <a:rPr lang="es-ES" altLang="en-US"/>
              <a:pPr/>
              <a:t>11</a:t>
            </a:fld>
            <a:endParaRPr lang="es-ES" altLang="en-US"/>
          </a:p>
        </p:txBody>
      </p:sp>
      <p:sp>
        <p:nvSpPr>
          <p:cNvPr id="719879" name="AutoShape 7"/>
          <p:cNvSpPr>
            <a:spLocks noChangeArrowheads="1"/>
          </p:cNvSpPr>
          <p:nvPr/>
        </p:nvSpPr>
        <p:spPr bwMode="auto">
          <a:xfrm>
            <a:off x="519113" y="1646238"/>
            <a:ext cx="2743200" cy="1295400"/>
          </a:xfrm>
          <a:prstGeom prst="bevel">
            <a:avLst>
              <a:gd name="adj" fmla="val 12500"/>
            </a:avLst>
          </a:prstGeom>
          <a:solidFill>
            <a:schemeClr val="accent2"/>
          </a:solidFill>
          <a:ln w="9525">
            <a:solidFill>
              <a:schemeClr val="accent1"/>
            </a:solidFill>
            <a:miter lim="800000"/>
            <a:headEnd/>
            <a:tailEnd/>
          </a:ln>
          <a:effectLst/>
          <a:extLst/>
        </p:spPr>
        <p:txBody>
          <a:bodyPr anchor="ctr"/>
          <a:lstStyle/>
          <a:p>
            <a:pPr algn="ctr" eaLnBrk="0" hangingPunct="0">
              <a:buSzTx/>
            </a:pPr>
            <a:r>
              <a:rPr lang="es-CL" altLang="en-US" sz="2000" b="1" dirty="0" err="1">
                <a:solidFill>
                  <a:schemeClr val="bg1"/>
                </a:solidFill>
              </a:rPr>
              <a:t>Goodwill</a:t>
            </a:r>
            <a:r>
              <a:rPr lang="es-CL" altLang="en-US" sz="2000" b="1" dirty="0">
                <a:solidFill>
                  <a:schemeClr val="bg1"/>
                </a:solidFill>
              </a:rPr>
              <a:t> generado internamente</a:t>
            </a:r>
          </a:p>
        </p:txBody>
      </p:sp>
      <p:sp>
        <p:nvSpPr>
          <p:cNvPr id="719880" name="AutoShape 8"/>
          <p:cNvSpPr>
            <a:spLocks noChangeArrowheads="1"/>
          </p:cNvSpPr>
          <p:nvPr/>
        </p:nvSpPr>
        <p:spPr bwMode="auto">
          <a:xfrm rot="5400000">
            <a:off x="1662113" y="3208338"/>
            <a:ext cx="533400" cy="304800"/>
          </a:xfrm>
          <a:prstGeom prst="rightArrow">
            <a:avLst>
              <a:gd name="adj1" fmla="val 50000"/>
              <a:gd name="adj2" fmla="val 4375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881" name="Rectangle 9"/>
          <p:cNvSpPr>
            <a:spLocks noChangeArrowheads="1"/>
          </p:cNvSpPr>
          <p:nvPr/>
        </p:nvSpPr>
        <p:spPr bwMode="auto">
          <a:xfrm>
            <a:off x="1052513" y="3779838"/>
            <a:ext cx="1828800"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buSzTx/>
            </a:pPr>
            <a:r>
              <a:rPr lang="es-CL" altLang="en-US" sz="2000" b="1"/>
              <a:t>¡NO!</a:t>
            </a:r>
          </a:p>
        </p:txBody>
      </p:sp>
      <p:sp>
        <p:nvSpPr>
          <p:cNvPr id="719882" name="AutoShape 10"/>
          <p:cNvSpPr>
            <a:spLocks noChangeArrowheads="1"/>
          </p:cNvSpPr>
          <p:nvPr/>
        </p:nvSpPr>
        <p:spPr bwMode="auto">
          <a:xfrm>
            <a:off x="5014913" y="1646238"/>
            <a:ext cx="3122612" cy="1295400"/>
          </a:xfrm>
          <a:prstGeom prst="bevel">
            <a:avLst>
              <a:gd name="adj" fmla="val 12500"/>
            </a:avLst>
          </a:prstGeom>
          <a:solidFill>
            <a:schemeClr val="accent2"/>
          </a:solidFill>
          <a:ln w="9525">
            <a:solidFill>
              <a:schemeClr val="accent1"/>
            </a:solidFill>
            <a:miter lim="800000"/>
            <a:headEnd/>
            <a:tailEnd/>
          </a:ln>
          <a:effectLst/>
          <a:extLst/>
        </p:spPr>
        <p:txBody>
          <a:bodyPr anchor="ctr"/>
          <a:lstStyle/>
          <a:p>
            <a:pPr algn="ctr" eaLnBrk="0" hangingPunct="0">
              <a:buSzTx/>
            </a:pPr>
            <a:r>
              <a:rPr lang="es-CL" altLang="en-US" sz="2000" b="1" dirty="0">
                <a:solidFill>
                  <a:schemeClr val="bg1"/>
                </a:solidFill>
              </a:rPr>
              <a:t>Activos intangibles generados internamente</a:t>
            </a:r>
          </a:p>
        </p:txBody>
      </p:sp>
      <p:sp>
        <p:nvSpPr>
          <p:cNvPr id="719883" name="AutoShape 11"/>
          <p:cNvSpPr>
            <a:spLocks noChangeArrowheads="1"/>
          </p:cNvSpPr>
          <p:nvPr/>
        </p:nvSpPr>
        <p:spPr bwMode="auto">
          <a:xfrm rot="7651302">
            <a:off x="5662613" y="3284538"/>
            <a:ext cx="533400" cy="304800"/>
          </a:xfrm>
          <a:prstGeom prst="rightArrow">
            <a:avLst>
              <a:gd name="adj1" fmla="val 50000"/>
              <a:gd name="adj2" fmla="val 4375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884" name="AutoShape 12"/>
          <p:cNvSpPr>
            <a:spLocks noChangeArrowheads="1"/>
          </p:cNvSpPr>
          <p:nvPr/>
        </p:nvSpPr>
        <p:spPr bwMode="auto">
          <a:xfrm rot="3025523">
            <a:off x="6500813" y="3284538"/>
            <a:ext cx="533400" cy="304800"/>
          </a:xfrm>
          <a:prstGeom prst="rightArrow">
            <a:avLst>
              <a:gd name="adj1" fmla="val 50000"/>
              <a:gd name="adj2" fmla="val 4375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885" name="Rectangle 13"/>
          <p:cNvSpPr>
            <a:spLocks noChangeArrowheads="1"/>
          </p:cNvSpPr>
          <p:nvPr/>
        </p:nvSpPr>
        <p:spPr bwMode="auto">
          <a:xfrm>
            <a:off x="4176713" y="3779838"/>
            <a:ext cx="1828800"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buSzTx/>
            </a:pPr>
            <a:r>
              <a:rPr lang="es-CL" altLang="en-US" sz="2000" b="1"/>
              <a:t>Fase de investigación</a:t>
            </a:r>
          </a:p>
        </p:txBody>
      </p:sp>
      <p:sp>
        <p:nvSpPr>
          <p:cNvPr id="719886" name="Rectangle 14"/>
          <p:cNvSpPr>
            <a:spLocks noChangeArrowheads="1"/>
          </p:cNvSpPr>
          <p:nvPr/>
        </p:nvSpPr>
        <p:spPr bwMode="auto">
          <a:xfrm>
            <a:off x="6691313" y="3779838"/>
            <a:ext cx="1828800"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buSzTx/>
            </a:pPr>
            <a:r>
              <a:rPr lang="es-CL" altLang="en-US" sz="2000" b="1"/>
              <a:t>Fase de desarrollo</a:t>
            </a:r>
          </a:p>
        </p:txBody>
      </p:sp>
      <p:sp>
        <p:nvSpPr>
          <p:cNvPr id="719887" name="Rectangle 15"/>
          <p:cNvSpPr>
            <a:spLocks noChangeArrowheads="1"/>
          </p:cNvSpPr>
          <p:nvPr/>
        </p:nvSpPr>
        <p:spPr bwMode="auto">
          <a:xfrm>
            <a:off x="4176713" y="4846638"/>
            <a:ext cx="1828800" cy="1371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buSzTx/>
            </a:pPr>
            <a:r>
              <a:rPr lang="es-CL" altLang="en-US" sz="2000" b="1"/>
              <a:t>¡NO!</a:t>
            </a:r>
          </a:p>
        </p:txBody>
      </p:sp>
      <p:sp>
        <p:nvSpPr>
          <p:cNvPr id="719888" name="Rectangle 16"/>
          <p:cNvSpPr>
            <a:spLocks noChangeArrowheads="1"/>
          </p:cNvSpPr>
          <p:nvPr/>
        </p:nvSpPr>
        <p:spPr bwMode="auto">
          <a:xfrm>
            <a:off x="6691313" y="4846638"/>
            <a:ext cx="1828800" cy="1371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buSzTx/>
            </a:pPr>
            <a:r>
              <a:rPr lang="es-CL" altLang="en-US" sz="2000" b="1"/>
              <a:t>Solo si se cumplen criterios estrictos</a:t>
            </a:r>
          </a:p>
        </p:txBody>
      </p:sp>
      <p:cxnSp>
        <p:nvCxnSpPr>
          <p:cNvPr id="719889" name="AutoShape 17"/>
          <p:cNvCxnSpPr>
            <a:cxnSpLocks noChangeShapeType="1"/>
            <a:stCxn id="719885" idx="2"/>
            <a:endCxn id="719887" idx="0"/>
          </p:cNvCxnSpPr>
          <p:nvPr/>
        </p:nvCxnSpPr>
        <p:spPr bwMode="auto">
          <a:xfrm>
            <a:off x="5091113" y="4618038"/>
            <a:ext cx="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9890" name="AutoShape 18"/>
          <p:cNvCxnSpPr>
            <a:cxnSpLocks noChangeShapeType="1"/>
            <a:stCxn id="719886" idx="2"/>
            <a:endCxn id="719888" idx="0"/>
          </p:cNvCxnSpPr>
          <p:nvPr/>
        </p:nvCxnSpPr>
        <p:spPr bwMode="auto">
          <a:xfrm>
            <a:off x="7605713" y="4618038"/>
            <a:ext cx="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SECHEAD~38114.6369907407~868772"/>
          <p:cNvSpPr txBox="1">
            <a:spLocks noChangeArrowheads="1"/>
          </p:cNvSpPr>
          <p:nvPr/>
        </p:nvSpPr>
        <p:spPr bwMode="auto">
          <a:xfrm>
            <a:off x="395536" y="284163"/>
            <a:ext cx="5038725" cy="203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a:buSzTx/>
            </a:pPr>
            <a:r>
              <a:rPr lang="es-ES" altLang="en-US" sz="1400" dirty="0">
                <a:solidFill>
                  <a:schemeClr val="tx2"/>
                </a:solidFill>
                <a:latin typeface="Georgia" panose="02040502050405020303" pitchFamily="18" charset="0"/>
              </a:rPr>
              <a:t>Reconocimiento inicial – medición inicial</a:t>
            </a:r>
          </a:p>
        </p:txBody>
      </p:sp>
      <p:sp>
        <p:nvSpPr>
          <p:cNvPr id="19"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Tree>
    <p:extLst>
      <p:ext uri="{BB962C8B-B14F-4D97-AF65-F5344CB8AC3E}">
        <p14:creationId xmlns:p14="http://schemas.microsoft.com/office/powerpoint/2010/main" val="13696238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p:txBody>
          <a:bodyPr/>
          <a:lstStyle/>
          <a:p>
            <a:r>
              <a:rPr lang="es-ES" altLang="en-US"/>
              <a:t>¿Cuál es el valor inicial de un intangible? Depende de cómo fue adquirido/desarrollado (continuado)</a:t>
            </a:r>
          </a:p>
        </p:txBody>
      </p:sp>
      <p:sp>
        <p:nvSpPr>
          <p:cNvPr id="721923" name="Rectangle 3"/>
          <p:cNvSpPr>
            <a:spLocks noGrp="1" noChangeArrowheads="1"/>
          </p:cNvSpPr>
          <p:nvPr>
            <p:ph sz="quarter" idx="15"/>
          </p:nvPr>
        </p:nvSpPr>
        <p:spPr/>
        <p:txBody>
          <a:bodyPr/>
          <a:lstStyle/>
          <a:p>
            <a:pPr marL="458788" lvl="1" indent="-457200">
              <a:buFontTx/>
              <a:buNone/>
            </a:pPr>
            <a:r>
              <a:rPr lang="es-ES" altLang="en-US" sz="1600" u="sng" dirty="0"/>
              <a:t>Fase de investigación:</a:t>
            </a:r>
            <a:endParaRPr lang="es-ES" altLang="en-US" sz="1600" dirty="0"/>
          </a:p>
          <a:p>
            <a:pPr marL="263525" lvl="1" indent="-261938">
              <a:buFontTx/>
              <a:buNone/>
            </a:pPr>
            <a:r>
              <a:rPr lang="es-ES" altLang="en-US" sz="1600" dirty="0" smtClean="0"/>
              <a:t>-	Obteniendo </a:t>
            </a:r>
            <a:r>
              <a:rPr lang="es-ES" altLang="en-US" sz="1600" dirty="0"/>
              <a:t>nuevo conocimiento, diseñando y evaluando alternativas, seleccionando materiales, objetos y procesos.</a:t>
            </a:r>
          </a:p>
          <a:p>
            <a:pPr marL="263525" lvl="1" indent="-261938">
              <a:buFontTx/>
              <a:buNone/>
            </a:pPr>
            <a:r>
              <a:rPr lang="es-ES" altLang="en-US" sz="1600" dirty="0" smtClean="0"/>
              <a:t>-	Todos </a:t>
            </a:r>
            <a:r>
              <a:rPr lang="es-ES" altLang="en-US" sz="1600" dirty="0"/>
              <a:t>los costos son llevados a gastos en el periodo en que ocurren.</a:t>
            </a:r>
          </a:p>
          <a:p>
            <a:pPr marL="458788" lvl="1" indent="-457200">
              <a:buFontTx/>
              <a:buNone/>
            </a:pPr>
            <a:r>
              <a:rPr lang="es-ES" altLang="en-US" sz="1600" u="sng" dirty="0"/>
              <a:t>Fase de desarrollo:</a:t>
            </a:r>
            <a:endParaRPr lang="es-ES" altLang="en-US" sz="1600" dirty="0"/>
          </a:p>
          <a:p>
            <a:pPr marL="458788" lvl="1" indent="-457200">
              <a:buFontTx/>
              <a:buNone/>
            </a:pPr>
            <a:r>
              <a:rPr lang="es-ES" altLang="en-US" sz="1600" dirty="0" smtClean="0"/>
              <a:t>Solo </a:t>
            </a:r>
            <a:r>
              <a:rPr lang="es-ES" altLang="en-US" sz="1600" dirty="0"/>
              <a:t>si se puede demostrar lo siguiente:</a:t>
            </a:r>
          </a:p>
          <a:p>
            <a:pPr marL="263525" lvl="2" indent="-263525">
              <a:buFont typeface="Arial" panose="020B0604020202020204" pitchFamily="34" charset="0"/>
              <a:buNone/>
              <a:tabLst>
                <a:tab pos="631825" algn="l"/>
              </a:tabLst>
            </a:pPr>
            <a:r>
              <a:rPr lang="es-ES" altLang="en-US" sz="1600" dirty="0" smtClean="0"/>
              <a:t>-	La </a:t>
            </a:r>
            <a:r>
              <a:rPr lang="es-ES" altLang="en-US" sz="1600" dirty="0"/>
              <a:t>posibilidad técnica de completar el activo intangible para que pueda ser usada o vendida.</a:t>
            </a:r>
          </a:p>
          <a:p>
            <a:pPr marL="263525" lvl="2" indent="-263525">
              <a:buFont typeface="Arial" panose="020B0604020202020204" pitchFamily="34" charset="0"/>
              <a:buNone/>
              <a:tabLst>
                <a:tab pos="631825" algn="l"/>
              </a:tabLst>
            </a:pPr>
            <a:r>
              <a:rPr lang="es-ES" altLang="en-US" sz="1600" dirty="0" smtClean="0"/>
              <a:t>-	La </a:t>
            </a:r>
            <a:r>
              <a:rPr lang="es-ES" altLang="en-US" sz="1600" dirty="0"/>
              <a:t>intención de completar el activo.</a:t>
            </a:r>
          </a:p>
          <a:p>
            <a:pPr marL="263525" lvl="2" indent="-263525">
              <a:buFont typeface="Arial" panose="020B0604020202020204" pitchFamily="34" charset="0"/>
              <a:buNone/>
              <a:tabLst>
                <a:tab pos="631825" algn="l"/>
              </a:tabLst>
            </a:pPr>
            <a:r>
              <a:rPr lang="es-ES" altLang="en-US" sz="1600" dirty="0" smtClean="0"/>
              <a:t>-	La </a:t>
            </a:r>
            <a:r>
              <a:rPr lang="es-ES" altLang="en-US" sz="1600" dirty="0"/>
              <a:t>habilidad para usar o vender el activo.</a:t>
            </a:r>
          </a:p>
          <a:p>
            <a:pPr marL="263525" lvl="2" indent="-263525">
              <a:buFont typeface="Arial" panose="020B0604020202020204" pitchFamily="34" charset="0"/>
              <a:buNone/>
              <a:tabLst>
                <a:tab pos="631825" algn="l"/>
              </a:tabLst>
            </a:pPr>
            <a:r>
              <a:rPr lang="es-ES" altLang="en-US" sz="1600" dirty="0" smtClean="0"/>
              <a:t>-	Demostrar </a:t>
            </a:r>
            <a:r>
              <a:rPr lang="es-ES" altLang="en-US" sz="1600" dirty="0"/>
              <a:t>que existe un mercado o, de utilizarse internamente, cómo será beneficioso.</a:t>
            </a:r>
          </a:p>
          <a:p>
            <a:pPr marL="263525" lvl="2" indent="-263525">
              <a:buFont typeface="Arial" panose="020B0604020202020204" pitchFamily="34" charset="0"/>
              <a:buNone/>
              <a:tabLst>
                <a:tab pos="631825" algn="l"/>
              </a:tabLst>
            </a:pPr>
            <a:r>
              <a:rPr lang="es-ES" altLang="en-US" sz="1600" dirty="0" smtClean="0"/>
              <a:t>-	La </a:t>
            </a:r>
            <a:r>
              <a:rPr lang="es-ES" altLang="en-US" sz="1600" dirty="0"/>
              <a:t>existencia de tecnología y medios financieros para terminar el proyecto.</a:t>
            </a:r>
          </a:p>
          <a:p>
            <a:pPr marL="263525" lvl="2" indent="-263525">
              <a:buFont typeface="Arial" panose="020B0604020202020204" pitchFamily="34" charset="0"/>
              <a:buNone/>
              <a:tabLst>
                <a:tab pos="631825" algn="l"/>
              </a:tabLst>
            </a:pPr>
            <a:r>
              <a:rPr lang="es-ES" altLang="en-US" sz="1600" dirty="0" smtClean="0"/>
              <a:t>-	La </a:t>
            </a:r>
            <a:r>
              <a:rPr lang="es-ES" altLang="en-US" sz="1600" dirty="0"/>
              <a:t>habilidad para medir el costo del proyecto.</a:t>
            </a:r>
          </a:p>
        </p:txBody>
      </p:sp>
      <p:sp>
        <p:nvSpPr>
          <p:cNvPr id="5" name="Slide Number Placeholder 3"/>
          <p:cNvSpPr>
            <a:spLocks noGrp="1"/>
          </p:cNvSpPr>
          <p:nvPr>
            <p:ph type="sldNum" sz="quarter" idx="18"/>
          </p:nvPr>
        </p:nvSpPr>
        <p:spPr/>
        <p:txBody>
          <a:bodyPr/>
          <a:lstStyle/>
          <a:p>
            <a:r>
              <a:rPr lang="es-ES" altLang="en-US"/>
              <a:t>Slide </a:t>
            </a:r>
            <a:fld id="{2FF739C2-2C3E-4B64-82D9-619FDB52D3FC}" type="slidenum">
              <a:rPr lang="es-ES" altLang="en-US"/>
              <a:pPr/>
              <a:t>12</a:t>
            </a:fld>
            <a:endParaRPr lang="es-ES" altLang="en-US"/>
          </a:p>
        </p:txBody>
      </p:sp>
      <p:sp>
        <p:nvSpPr>
          <p:cNvPr id="7" name="SECHEAD~38114.6369907407~868772"/>
          <p:cNvSpPr txBox="1">
            <a:spLocks noChangeArrowheads="1"/>
          </p:cNvSpPr>
          <p:nvPr/>
        </p:nvSpPr>
        <p:spPr bwMode="auto">
          <a:xfrm>
            <a:off x="395536" y="284163"/>
            <a:ext cx="5038725" cy="203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a:buSzTx/>
            </a:pPr>
            <a:r>
              <a:rPr lang="es-ES" altLang="en-US" sz="1400" dirty="0">
                <a:solidFill>
                  <a:schemeClr val="tx2"/>
                </a:solidFill>
                <a:latin typeface="Georgia" panose="02040502050405020303" pitchFamily="18" charset="0"/>
              </a:rPr>
              <a:t>Reconocimiento inicial – medición inicial</a:t>
            </a:r>
          </a:p>
        </p:txBody>
      </p:sp>
      <p:sp>
        <p:nvSpPr>
          <p:cNvPr id="8"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Tree>
    <p:extLst>
      <p:ext uri="{BB962C8B-B14F-4D97-AF65-F5344CB8AC3E}">
        <p14:creationId xmlns:p14="http://schemas.microsoft.com/office/powerpoint/2010/main" val="16792325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title"/>
          </p:nvPr>
        </p:nvSpPr>
        <p:spPr/>
        <p:txBody>
          <a:bodyPr/>
          <a:lstStyle/>
          <a:p>
            <a:r>
              <a:rPr lang="es-ES" altLang="en-US"/>
              <a:t>¿Cuál es el valor inicial de un intangible? Depende de cómo fue adquirido/desarrollado (continuado)</a:t>
            </a:r>
          </a:p>
        </p:txBody>
      </p:sp>
      <p:sp>
        <p:nvSpPr>
          <p:cNvPr id="22" name="Slide Number Placeholder 3"/>
          <p:cNvSpPr>
            <a:spLocks noGrp="1"/>
          </p:cNvSpPr>
          <p:nvPr>
            <p:ph type="sldNum" sz="quarter" idx="12"/>
          </p:nvPr>
        </p:nvSpPr>
        <p:spPr/>
        <p:txBody>
          <a:bodyPr/>
          <a:lstStyle/>
          <a:p>
            <a:r>
              <a:rPr lang="es-ES" altLang="en-US"/>
              <a:t>Slide </a:t>
            </a:r>
            <a:fld id="{5936F0DD-1453-4AFD-9A8D-6272E9703D7F}" type="slidenum">
              <a:rPr lang="es-ES" altLang="en-US"/>
              <a:pPr/>
              <a:t>13</a:t>
            </a:fld>
            <a:endParaRPr lang="es-ES" altLang="en-US"/>
          </a:p>
        </p:txBody>
      </p:sp>
      <p:sp>
        <p:nvSpPr>
          <p:cNvPr id="724002" name="AutoShape 34"/>
          <p:cNvSpPr>
            <a:spLocks noChangeArrowheads="1"/>
          </p:cNvSpPr>
          <p:nvPr/>
        </p:nvSpPr>
        <p:spPr bwMode="blackWhite">
          <a:xfrm>
            <a:off x="160338" y="2147888"/>
            <a:ext cx="8797925" cy="2057400"/>
          </a:xfrm>
          <a:prstGeom prst="triangle">
            <a:avLst>
              <a:gd name="adj" fmla="val 100000"/>
            </a:avLst>
          </a:prstGeom>
          <a:solidFill>
            <a:schemeClr val="tx2"/>
          </a:solidFill>
          <a:ln w="9525">
            <a:solidFill>
              <a:schemeClr val="tx2"/>
            </a:solidFill>
            <a:miter lim="800000"/>
            <a:headEnd/>
            <a:tailEnd/>
          </a:ln>
          <a:effectLst/>
          <a:extLst/>
        </p:spPr>
        <p:txBody>
          <a:bodyPr wrap="none" lIns="63500" tIns="0" rIns="64800" bIns="0" anchor="ctr"/>
          <a:lstStyle/>
          <a:p>
            <a:endParaRPr lang="en-US"/>
          </a:p>
        </p:txBody>
      </p:sp>
      <p:sp>
        <p:nvSpPr>
          <p:cNvPr id="724003" name="Line 35"/>
          <p:cNvSpPr>
            <a:spLocks noChangeShapeType="1"/>
          </p:cNvSpPr>
          <p:nvPr/>
        </p:nvSpPr>
        <p:spPr bwMode="blackWhite">
          <a:xfrm flipV="1">
            <a:off x="3962400" y="1798638"/>
            <a:ext cx="0" cy="1508125"/>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0" rIns="64800" bIns="0"/>
          <a:lstStyle/>
          <a:p>
            <a:endParaRPr lang="en-US"/>
          </a:p>
        </p:txBody>
      </p:sp>
      <p:sp>
        <p:nvSpPr>
          <p:cNvPr id="724004" name="Text Box 36"/>
          <p:cNvSpPr txBox="1">
            <a:spLocks noChangeArrowheads="1"/>
          </p:cNvSpPr>
          <p:nvPr/>
        </p:nvSpPr>
        <p:spPr bwMode="blackWhite">
          <a:xfrm>
            <a:off x="1219200" y="1701800"/>
            <a:ext cx="2027238"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0" rIns="64800" bIns="0">
            <a:spAutoFit/>
          </a:bodyPr>
          <a:lstStyle/>
          <a:p>
            <a:pPr algn="ctr">
              <a:spcBef>
                <a:spcPct val="50000"/>
              </a:spcBef>
            </a:pPr>
            <a:r>
              <a:rPr lang="es-ES" altLang="en-US" sz="2000"/>
              <a:t>Investigación</a:t>
            </a:r>
          </a:p>
        </p:txBody>
      </p:sp>
      <p:sp>
        <p:nvSpPr>
          <p:cNvPr id="724005" name="Text Box 37"/>
          <p:cNvSpPr txBox="1">
            <a:spLocks noChangeArrowheads="1"/>
          </p:cNvSpPr>
          <p:nvPr/>
        </p:nvSpPr>
        <p:spPr bwMode="blackWhite">
          <a:xfrm>
            <a:off x="4689475" y="1701800"/>
            <a:ext cx="2027238"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0" rIns="64800" bIns="0">
            <a:spAutoFit/>
          </a:bodyPr>
          <a:lstStyle/>
          <a:p>
            <a:pPr algn="ctr">
              <a:spcBef>
                <a:spcPct val="50000"/>
              </a:spcBef>
            </a:pPr>
            <a:r>
              <a:rPr lang="es-ES" altLang="en-US" sz="2000"/>
              <a:t>Desarrollo</a:t>
            </a:r>
          </a:p>
        </p:txBody>
      </p:sp>
      <p:sp>
        <p:nvSpPr>
          <p:cNvPr id="724006" name="AutoShape 38"/>
          <p:cNvSpPr>
            <a:spLocks noChangeArrowheads="1"/>
          </p:cNvSpPr>
          <p:nvPr/>
        </p:nvSpPr>
        <p:spPr bwMode="blackWhite">
          <a:xfrm>
            <a:off x="3036918" y="1773238"/>
            <a:ext cx="944562" cy="207962"/>
          </a:xfrm>
          <a:prstGeom prst="rightArrow">
            <a:avLst>
              <a:gd name="adj1" fmla="val 50000"/>
              <a:gd name="adj2" fmla="val 113550"/>
            </a:avLst>
          </a:prstGeom>
          <a:solidFill>
            <a:schemeClr val="bg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0" rIns="64800" bIns="0" anchor="ctr"/>
          <a:lstStyle/>
          <a:p>
            <a:endParaRPr lang="en-US"/>
          </a:p>
        </p:txBody>
      </p:sp>
      <p:sp>
        <p:nvSpPr>
          <p:cNvPr id="724008" name="AutoShape 40"/>
          <p:cNvSpPr>
            <a:spLocks noChangeArrowheads="1"/>
          </p:cNvSpPr>
          <p:nvPr/>
        </p:nvSpPr>
        <p:spPr bwMode="blackWhite">
          <a:xfrm rot="10800000">
            <a:off x="528668" y="1773238"/>
            <a:ext cx="974725" cy="207962"/>
          </a:xfrm>
          <a:prstGeom prst="rightArrow">
            <a:avLst>
              <a:gd name="adj1" fmla="val 50000"/>
              <a:gd name="adj2" fmla="val 117176"/>
            </a:avLst>
          </a:prstGeom>
          <a:solidFill>
            <a:schemeClr val="bg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0" rIns="64800" bIns="0" anchor="ctr"/>
          <a:lstStyle/>
          <a:p>
            <a:endParaRPr lang="en-US"/>
          </a:p>
        </p:txBody>
      </p:sp>
      <p:sp>
        <p:nvSpPr>
          <p:cNvPr id="724009" name="AutoShape 41"/>
          <p:cNvSpPr>
            <a:spLocks noChangeArrowheads="1"/>
          </p:cNvSpPr>
          <p:nvPr/>
        </p:nvSpPr>
        <p:spPr bwMode="blackWhite">
          <a:xfrm>
            <a:off x="6372225" y="1773238"/>
            <a:ext cx="2586038" cy="171450"/>
          </a:xfrm>
          <a:prstGeom prst="rightArrow">
            <a:avLst>
              <a:gd name="adj1" fmla="val 50000"/>
              <a:gd name="adj2" fmla="val 377083"/>
            </a:avLst>
          </a:prstGeom>
          <a:solidFill>
            <a:schemeClr val="bg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0" rIns="64800" bIns="0" anchor="ctr"/>
          <a:lstStyle/>
          <a:p>
            <a:endParaRPr lang="en-US"/>
          </a:p>
        </p:txBody>
      </p:sp>
      <p:sp>
        <p:nvSpPr>
          <p:cNvPr id="724010" name="AutoShape 42"/>
          <p:cNvSpPr>
            <a:spLocks noChangeArrowheads="1"/>
          </p:cNvSpPr>
          <p:nvPr/>
        </p:nvSpPr>
        <p:spPr bwMode="blackWhite">
          <a:xfrm rot="10800000">
            <a:off x="3959225" y="1773238"/>
            <a:ext cx="974725" cy="207962"/>
          </a:xfrm>
          <a:prstGeom prst="rightArrow">
            <a:avLst>
              <a:gd name="adj1" fmla="val 50000"/>
              <a:gd name="adj2" fmla="val 117176"/>
            </a:avLst>
          </a:prstGeom>
          <a:solidFill>
            <a:schemeClr val="bg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0" rIns="64800" bIns="0" anchor="ctr"/>
          <a:lstStyle/>
          <a:p>
            <a:endParaRPr lang="en-US"/>
          </a:p>
        </p:txBody>
      </p:sp>
      <p:sp>
        <p:nvSpPr>
          <p:cNvPr id="724011" name="Text Box 43"/>
          <p:cNvSpPr txBox="1">
            <a:spLocks noChangeArrowheads="1"/>
          </p:cNvSpPr>
          <p:nvPr/>
        </p:nvSpPr>
        <p:spPr bwMode="blackWhite">
          <a:xfrm>
            <a:off x="2411413" y="3681413"/>
            <a:ext cx="30480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0" rIns="64800" bIns="0">
            <a:spAutoFit/>
          </a:bodyPr>
          <a:lstStyle/>
          <a:p>
            <a:pPr algn="ctr">
              <a:spcBef>
                <a:spcPct val="50000"/>
              </a:spcBef>
            </a:pPr>
            <a:r>
              <a:rPr lang="es-ES" altLang="en-US" sz="2400"/>
              <a:t>Desembolsos</a:t>
            </a:r>
          </a:p>
        </p:txBody>
      </p:sp>
      <p:sp>
        <p:nvSpPr>
          <p:cNvPr id="724012" name="AutoShape 44"/>
          <p:cNvSpPr>
            <a:spLocks noChangeArrowheads="1"/>
          </p:cNvSpPr>
          <p:nvPr/>
        </p:nvSpPr>
        <p:spPr bwMode="blackWhite">
          <a:xfrm>
            <a:off x="4967288" y="3644900"/>
            <a:ext cx="2728912" cy="485775"/>
          </a:xfrm>
          <a:prstGeom prst="rightArrow">
            <a:avLst>
              <a:gd name="adj1" fmla="val 50000"/>
              <a:gd name="adj2" fmla="val 140441"/>
            </a:avLst>
          </a:prstGeom>
          <a:solidFill>
            <a:schemeClr val="bg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0" rIns="64800" bIns="0" anchor="ctr"/>
          <a:lstStyle/>
          <a:p>
            <a:endParaRPr lang="en-US"/>
          </a:p>
        </p:txBody>
      </p:sp>
      <p:sp>
        <p:nvSpPr>
          <p:cNvPr id="724013" name="AutoShape 45"/>
          <p:cNvSpPr>
            <a:spLocks noChangeArrowheads="1"/>
          </p:cNvSpPr>
          <p:nvPr/>
        </p:nvSpPr>
        <p:spPr bwMode="blackWhite">
          <a:xfrm>
            <a:off x="5964238" y="4205288"/>
            <a:ext cx="407987" cy="1327150"/>
          </a:xfrm>
          <a:prstGeom prst="upArrow">
            <a:avLst>
              <a:gd name="adj1" fmla="val 50000"/>
              <a:gd name="adj2" fmla="val 81323"/>
            </a:avLst>
          </a:prstGeom>
          <a:solidFill>
            <a:schemeClr val="bg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0" rIns="64800" bIns="0" anchor="ctr"/>
          <a:lstStyle/>
          <a:p>
            <a:endParaRPr lang="en-US"/>
          </a:p>
        </p:txBody>
      </p:sp>
      <p:sp>
        <p:nvSpPr>
          <p:cNvPr id="724014" name="Text Box 46"/>
          <p:cNvSpPr txBox="1">
            <a:spLocks noChangeArrowheads="1"/>
          </p:cNvSpPr>
          <p:nvPr/>
        </p:nvSpPr>
        <p:spPr bwMode="blackWhite">
          <a:xfrm>
            <a:off x="5292725" y="5805488"/>
            <a:ext cx="1798638"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0" rIns="64800" bIns="0">
            <a:spAutoFit/>
          </a:bodyPr>
          <a:lstStyle/>
          <a:p>
            <a:pPr algn="ctr">
              <a:spcBef>
                <a:spcPct val="50000"/>
              </a:spcBef>
            </a:pPr>
            <a:r>
              <a:rPr lang="es-ES" altLang="en-US"/>
              <a:t>Cumple los criterios</a:t>
            </a:r>
          </a:p>
        </p:txBody>
      </p:sp>
      <p:sp>
        <p:nvSpPr>
          <p:cNvPr id="724015" name="Text Box 47"/>
          <p:cNvSpPr txBox="1">
            <a:spLocks noChangeArrowheads="1"/>
          </p:cNvSpPr>
          <p:nvPr/>
        </p:nvSpPr>
        <p:spPr bwMode="blackWhite">
          <a:xfrm>
            <a:off x="2057400" y="4800600"/>
            <a:ext cx="189865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0" rIns="64800" bIns="0">
            <a:spAutoFit/>
          </a:bodyPr>
          <a:lstStyle/>
          <a:p>
            <a:pPr algn="ctr">
              <a:spcBef>
                <a:spcPct val="50000"/>
              </a:spcBef>
            </a:pPr>
            <a:r>
              <a:rPr lang="es-ES" altLang="en-US" sz="2000"/>
              <a:t>Gasto</a:t>
            </a:r>
          </a:p>
        </p:txBody>
      </p:sp>
      <p:sp>
        <p:nvSpPr>
          <p:cNvPr id="724016" name="AutoShape 48"/>
          <p:cNvSpPr>
            <a:spLocks noChangeArrowheads="1"/>
          </p:cNvSpPr>
          <p:nvPr/>
        </p:nvSpPr>
        <p:spPr bwMode="blackWhite">
          <a:xfrm>
            <a:off x="3384550" y="4833938"/>
            <a:ext cx="2579688" cy="215900"/>
          </a:xfrm>
          <a:prstGeom prst="rightArrow">
            <a:avLst>
              <a:gd name="adj1" fmla="val 50000"/>
              <a:gd name="adj2" fmla="val 298713"/>
            </a:avLst>
          </a:prstGeom>
          <a:solidFill>
            <a:schemeClr val="bg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0" rIns="64800" bIns="0" anchor="ctr"/>
          <a:lstStyle/>
          <a:p>
            <a:endParaRPr lang="en-US"/>
          </a:p>
        </p:txBody>
      </p:sp>
      <p:sp>
        <p:nvSpPr>
          <p:cNvPr id="724017" name="AutoShape 49"/>
          <p:cNvSpPr>
            <a:spLocks noChangeArrowheads="1"/>
          </p:cNvSpPr>
          <p:nvPr/>
        </p:nvSpPr>
        <p:spPr bwMode="blackWhite">
          <a:xfrm rot="10800000">
            <a:off x="287338" y="4833938"/>
            <a:ext cx="2344737" cy="215900"/>
          </a:xfrm>
          <a:prstGeom prst="rightArrow">
            <a:avLst>
              <a:gd name="adj1" fmla="val 50000"/>
              <a:gd name="adj2" fmla="val 271507"/>
            </a:avLst>
          </a:prstGeom>
          <a:solidFill>
            <a:schemeClr val="bg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0" rIns="64800" bIns="0" anchor="ctr"/>
          <a:lstStyle/>
          <a:p>
            <a:endParaRPr lang="en-US"/>
          </a:p>
        </p:txBody>
      </p:sp>
      <p:sp>
        <p:nvSpPr>
          <p:cNvPr id="724018" name="Text Box 50"/>
          <p:cNvSpPr txBox="1">
            <a:spLocks noChangeArrowheads="1"/>
          </p:cNvSpPr>
          <p:nvPr/>
        </p:nvSpPr>
        <p:spPr bwMode="blackWhite">
          <a:xfrm>
            <a:off x="6804025" y="4797425"/>
            <a:ext cx="189865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0" rIns="64800" bIns="0">
            <a:spAutoFit/>
          </a:bodyPr>
          <a:lstStyle/>
          <a:p>
            <a:pPr algn="ctr">
              <a:spcBef>
                <a:spcPct val="50000"/>
              </a:spcBef>
            </a:pPr>
            <a:r>
              <a:rPr lang="es-ES" altLang="en-US" sz="2000"/>
              <a:t>Capitalizar</a:t>
            </a:r>
          </a:p>
        </p:txBody>
      </p:sp>
      <p:sp>
        <p:nvSpPr>
          <p:cNvPr id="724019" name="AutoShape 51"/>
          <p:cNvSpPr>
            <a:spLocks noChangeArrowheads="1"/>
          </p:cNvSpPr>
          <p:nvPr/>
        </p:nvSpPr>
        <p:spPr bwMode="blackWhite">
          <a:xfrm>
            <a:off x="8424863" y="4868863"/>
            <a:ext cx="479425" cy="180975"/>
          </a:xfrm>
          <a:prstGeom prst="rightArrow">
            <a:avLst>
              <a:gd name="adj1" fmla="val 50000"/>
              <a:gd name="adj2" fmla="val 66228"/>
            </a:avLst>
          </a:prstGeom>
          <a:solidFill>
            <a:schemeClr val="bg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0" rIns="64800" bIns="0" anchor="ctr"/>
          <a:lstStyle/>
          <a:p>
            <a:endParaRPr lang="en-US"/>
          </a:p>
        </p:txBody>
      </p:sp>
      <p:sp>
        <p:nvSpPr>
          <p:cNvPr id="724020" name="AutoShape 52"/>
          <p:cNvSpPr>
            <a:spLocks noChangeArrowheads="1"/>
          </p:cNvSpPr>
          <p:nvPr/>
        </p:nvSpPr>
        <p:spPr bwMode="blackWhite">
          <a:xfrm rot="10800000">
            <a:off x="6316663" y="4841875"/>
            <a:ext cx="776287" cy="207963"/>
          </a:xfrm>
          <a:prstGeom prst="rightArrow">
            <a:avLst>
              <a:gd name="adj1" fmla="val 50000"/>
              <a:gd name="adj2" fmla="val 93320"/>
            </a:avLst>
          </a:prstGeom>
          <a:solidFill>
            <a:schemeClr val="bg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0" rIns="64800" bIns="0" anchor="ctr"/>
          <a:lstStyle/>
          <a:p>
            <a:endParaRPr lang="en-US"/>
          </a:p>
        </p:txBody>
      </p:sp>
      <p:sp>
        <p:nvSpPr>
          <p:cNvPr id="24" name="SECHEAD~38114.6369907407~868772"/>
          <p:cNvSpPr txBox="1">
            <a:spLocks noChangeArrowheads="1"/>
          </p:cNvSpPr>
          <p:nvPr/>
        </p:nvSpPr>
        <p:spPr bwMode="auto">
          <a:xfrm>
            <a:off x="395536" y="284163"/>
            <a:ext cx="5038725" cy="203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a:buSzTx/>
            </a:pPr>
            <a:r>
              <a:rPr lang="es-ES" altLang="en-US" sz="1400" dirty="0">
                <a:solidFill>
                  <a:schemeClr val="tx2"/>
                </a:solidFill>
                <a:latin typeface="Georgia" panose="02040502050405020303" pitchFamily="18" charset="0"/>
              </a:rPr>
              <a:t>Reconocimiento inicial – medición inicial</a:t>
            </a:r>
          </a:p>
        </p:txBody>
      </p:sp>
      <p:sp>
        <p:nvSpPr>
          <p:cNvPr id="25"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Tree>
    <p:extLst>
      <p:ext uri="{BB962C8B-B14F-4D97-AF65-F5344CB8AC3E}">
        <p14:creationId xmlns:p14="http://schemas.microsoft.com/office/powerpoint/2010/main" val="6557787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p:txBody>
          <a:bodyPr/>
          <a:lstStyle/>
          <a:p>
            <a:r>
              <a:rPr lang="es-ES" altLang="en-US"/>
              <a:t>¿Cuál es el valor inicial de un intangible? Depende de cómo fue adquirido/desarrollado (continuado)</a:t>
            </a:r>
          </a:p>
        </p:txBody>
      </p:sp>
      <p:sp>
        <p:nvSpPr>
          <p:cNvPr id="726019" name="Rectangle 3"/>
          <p:cNvSpPr>
            <a:spLocks noGrp="1" noChangeArrowheads="1"/>
          </p:cNvSpPr>
          <p:nvPr>
            <p:ph sz="quarter" idx="15"/>
          </p:nvPr>
        </p:nvSpPr>
        <p:spPr/>
        <p:txBody>
          <a:bodyPr/>
          <a:lstStyle/>
          <a:p>
            <a:r>
              <a:rPr lang="es-CL" altLang="en-US" sz="1800" dirty="0"/>
              <a:t>¿Valor inicial del activo intangible? </a:t>
            </a:r>
            <a:r>
              <a:rPr lang="es-CL" altLang="en-US" sz="1800" dirty="0">
                <a:solidFill>
                  <a:schemeClr val="tx2"/>
                </a:solidFill>
                <a:sym typeface="Wingdings" panose="05000000000000000000" pitchFamily="2" charset="2"/>
              </a:rPr>
              <a:t></a:t>
            </a:r>
            <a:r>
              <a:rPr lang="es-CL" altLang="en-US" sz="1800" dirty="0">
                <a:sym typeface="Wingdings" panose="05000000000000000000" pitchFamily="2" charset="2"/>
              </a:rPr>
              <a:t> </a:t>
            </a:r>
            <a:r>
              <a:rPr lang="es-CL" altLang="en-US" sz="1800" dirty="0"/>
              <a:t>Costo directamente relacionado</a:t>
            </a:r>
          </a:p>
          <a:p>
            <a:r>
              <a:rPr lang="es-CL" altLang="en-US" sz="1800" dirty="0"/>
              <a:t>¿Cuando comienzo a capitalizar? </a:t>
            </a:r>
            <a:r>
              <a:rPr lang="es-CL" altLang="en-US" sz="1800" dirty="0">
                <a:solidFill>
                  <a:schemeClr val="tx2"/>
                </a:solidFill>
                <a:sym typeface="Wingdings" panose="05000000000000000000" pitchFamily="2" charset="2"/>
              </a:rPr>
              <a:t></a:t>
            </a:r>
            <a:r>
              <a:rPr lang="es-CL" altLang="en-US" sz="1800" dirty="0">
                <a:sym typeface="Wingdings" panose="05000000000000000000" pitchFamily="2" charset="2"/>
              </a:rPr>
              <a:t> Cuando el activo cumple con los criterios de reconocimiento.</a:t>
            </a:r>
            <a:endParaRPr lang="es-CL" altLang="en-US" sz="1800" dirty="0"/>
          </a:p>
          <a:p>
            <a:r>
              <a:rPr lang="es-CL" altLang="en-US" sz="1800" dirty="0"/>
              <a:t>¿Se puede incluir costos llevados a resultado en periodos anteriores? </a:t>
            </a:r>
            <a:r>
              <a:rPr lang="es-CL" altLang="en-US" sz="1800" dirty="0">
                <a:solidFill>
                  <a:schemeClr val="tx2"/>
                </a:solidFill>
                <a:sym typeface="Wingdings" panose="05000000000000000000" pitchFamily="2" charset="2"/>
              </a:rPr>
              <a:t></a:t>
            </a:r>
            <a:r>
              <a:rPr lang="es-CL" altLang="en-US" sz="1800" dirty="0">
                <a:sym typeface="Wingdings" panose="05000000000000000000" pitchFamily="2" charset="2"/>
              </a:rPr>
              <a:t> </a:t>
            </a:r>
            <a:r>
              <a:rPr lang="es-CL" altLang="en-US" sz="1800" dirty="0"/>
              <a:t>No. </a:t>
            </a:r>
          </a:p>
          <a:p>
            <a:r>
              <a:rPr lang="es-CL" altLang="en-US" sz="1800" dirty="0"/>
              <a:t>¿Que costos no pueden capitalizarse? </a:t>
            </a:r>
          </a:p>
          <a:p>
            <a:r>
              <a:rPr lang="es-CL" altLang="en-US" sz="1800" dirty="0"/>
              <a:t>	-Gastos de puesta en marcha</a:t>
            </a:r>
          </a:p>
          <a:p>
            <a:pPr lvl="1">
              <a:buFontTx/>
              <a:buNone/>
            </a:pPr>
            <a:r>
              <a:rPr lang="es-CL" altLang="en-US" sz="1800" dirty="0"/>
              <a:t>		-Actividades de entrenamiento</a:t>
            </a:r>
          </a:p>
          <a:p>
            <a:pPr lvl="1">
              <a:buFontTx/>
              <a:buNone/>
            </a:pPr>
            <a:r>
              <a:rPr lang="es-CL" altLang="en-US" sz="1800" dirty="0"/>
              <a:t>		-Actividades de marketing o promocionales</a:t>
            </a:r>
          </a:p>
          <a:p>
            <a:pPr lvl="1">
              <a:buFontTx/>
              <a:buNone/>
            </a:pPr>
            <a:r>
              <a:rPr lang="es-CL" altLang="en-US" sz="1800" dirty="0"/>
              <a:t>		-Costos de reubicación o reorganización</a:t>
            </a:r>
          </a:p>
        </p:txBody>
      </p:sp>
      <p:sp>
        <p:nvSpPr>
          <p:cNvPr id="5" name="Slide Number Placeholder 3"/>
          <p:cNvSpPr>
            <a:spLocks noGrp="1"/>
          </p:cNvSpPr>
          <p:nvPr>
            <p:ph type="sldNum" sz="quarter" idx="18"/>
          </p:nvPr>
        </p:nvSpPr>
        <p:spPr/>
        <p:txBody>
          <a:bodyPr/>
          <a:lstStyle/>
          <a:p>
            <a:r>
              <a:rPr lang="es-ES" altLang="en-US"/>
              <a:t>Slide </a:t>
            </a:r>
            <a:fld id="{F73E4FB8-67F8-45E9-AEC1-1E8C72841256}" type="slidenum">
              <a:rPr lang="es-ES" altLang="en-US"/>
              <a:pPr/>
              <a:t>14</a:t>
            </a:fld>
            <a:endParaRPr lang="es-ES" altLang="en-US"/>
          </a:p>
        </p:txBody>
      </p:sp>
      <p:sp>
        <p:nvSpPr>
          <p:cNvPr id="7" name="SECHEAD~38114.6369907407~868772"/>
          <p:cNvSpPr txBox="1">
            <a:spLocks noChangeArrowheads="1"/>
          </p:cNvSpPr>
          <p:nvPr/>
        </p:nvSpPr>
        <p:spPr bwMode="auto">
          <a:xfrm>
            <a:off x="395536" y="284163"/>
            <a:ext cx="5038725" cy="203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a:buSzTx/>
            </a:pPr>
            <a:r>
              <a:rPr lang="es-ES" altLang="en-US" sz="1400" dirty="0">
                <a:solidFill>
                  <a:schemeClr val="tx2"/>
                </a:solidFill>
                <a:latin typeface="Georgia" panose="02040502050405020303" pitchFamily="18" charset="0"/>
              </a:rPr>
              <a:t>Reconocimiento inicial – medición inicial</a:t>
            </a:r>
          </a:p>
        </p:txBody>
      </p:sp>
      <p:sp>
        <p:nvSpPr>
          <p:cNvPr id="8"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Tree>
    <p:extLst>
      <p:ext uri="{BB962C8B-B14F-4D97-AF65-F5344CB8AC3E}">
        <p14:creationId xmlns:p14="http://schemas.microsoft.com/office/powerpoint/2010/main" val="3912932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p:txBody>
          <a:bodyPr/>
          <a:lstStyle/>
          <a:p>
            <a:r>
              <a:rPr lang="es-ES" altLang="en-US"/>
              <a:t>Sección 3</a:t>
            </a:r>
          </a:p>
        </p:txBody>
      </p:sp>
      <p:sp>
        <p:nvSpPr>
          <p:cNvPr id="728067" name="Rectangle 3"/>
          <p:cNvSpPr>
            <a:spLocks noGrp="1" noChangeArrowheads="1"/>
          </p:cNvSpPr>
          <p:nvPr>
            <p:ph sz="quarter" idx="15"/>
          </p:nvPr>
        </p:nvSpPr>
        <p:spPr/>
        <p:txBody>
          <a:bodyPr/>
          <a:lstStyle/>
          <a:p>
            <a:r>
              <a:rPr lang="es-CL" altLang="en-US" dirty="0">
                <a:solidFill>
                  <a:schemeClr val="tx1"/>
                </a:solidFill>
              </a:rPr>
              <a:t>Introducción y Alcance</a:t>
            </a:r>
            <a:endParaRPr lang="es-CL" altLang="en-US" dirty="0"/>
          </a:p>
          <a:p>
            <a:r>
              <a:rPr lang="es-CL" altLang="en-US" dirty="0">
                <a:solidFill>
                  <a:schemeClr val="tx1"/>
                </a:solidFill>
              </a:rPr>
              <a:t>Reconocimiento inicial – medición inicial</a:t>
            </a:r>
          </a:p>
          <a:p>
            <a:r>
              <a:rPr lang="es-CL" altLang="en-US" dirty="0">
                <a:solidFill>
                  <a:schemeClr val="tx2"/>
                </a:solidFill>
              </a:rPr>
              <a:t>Medición posterior</a:t>
            </a:r>
          </a:p>
          <a:p>
            <a:r>
              <a:rPr lang="es-CL" altLang="en-US" dirty="0">
                <a:solidFill>
                  <a:schemeClr val="tx1"/>
                </a:solidFill>
              </a:rPr>
              <a:t>Vida </a:t>
            </a:r>
            <a:r>
              <a:rPr lang="es-CL" altLang="en-US" dirty="0" smtClean="0">
                <a:solidFill>
                  <a:schemeClr val="tx1"/>
                </a:solidFill>
              </a:rPr>
              <a:t>útil</a:t>
            </a:r>
            <a:endParaRPr lang="es-CL" altLang="en-US" dirty="0">
              <a:solidFill>
                <a:schemeClr val="tx1"/>
              </a:solidFill>
            </a:endParaRPr>
          </a:p>
        </p:txBody>
      </p:sp>
      <p:sp>
        <p:nvSpPr>
          <p:cNvPr id="4"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Tree>
    <p:extLst>
      <p:ext uri="{BB962C8B-B14F-4D97-AF65-F5344CB8AC3E}">
        <p14:creationId xmlns:p14="http://schemas.microsoft.com/office/powerpoint/2010/main" val="31937290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Grp="1" noChangeArrowheads="1"/>
          </p:cNvSpPr>
          <p:nvPr>
            <p:ph type="title"/>
          </p:nvPr>
        </p:nvSpPr>
        <p:spPr/>
        <p:txBody>
          <a:bodyPr/>
          <a:lstStyle/>
          <a:p>
            <a:r>
              <a:rPr lang="es-ES" altLang="en-US"/>
              <a:t>¿Cómo se valorizan en períodos posteriores?</a:t>
            </a:r>
          </a:p>
        </p:txBody>
      </p:sp>
      <p:sp>
        <p:nvSpPr>
          <p:cNvPr id="12" name="Slide Number Placeholder 3"/>
          <p:cNvSpPr>
            <a:spLocks noGrp="1"/>
          </p:cNvSpPr>
          <p:nvPr>
            <p:ph type="sldNum" sz="quarter" idx="12"/>
          </p:nvPr>
        </p:nvSpPr>
        <p:spPr/>
        <p:txBody>
          <a:bodyPr/>
          <a:lstStyle/>
          <a:p>
            <a:r>
              <a:rPr lang="es-ES" altLang="en-US"/>
              <a:t>Slide </a:t>
            </a:r>
            <a:fld id="{9C60E404-68C7-468D-8283-EC9AD667295C}" type="slidenum">
              <a:rPr lang="es-ES" altLang="en-US"/>
              <a:pPr/>
              <a:t>16</a:t>
            </a:fld>
            <a:endParaRPr lang="es-ES" altLang="en-US"/>
          </a:p>
        </p:txBody>
      </p:sp>
      <p:grpSp>
        <p:nvGrpSpPr>
          <p:cNvPr id="2" name="Group 1"/>
          <p:cNvGrpSpPr/>
          <p:nvPr/>
        </p:nvGrpSpPr>
        <p:grpSpPr>
          <a:xfrm>
            <a:off x="179388" y="1484784"/>
            <a:ext cx="8786812" cy="4084637"/>
            <a:chOff x="179388" y="2239963"/>
            <a:chExt cx="8786812" cy="4084637"/>
          </a:xfrm>
        </p:grpSpPr>
        <p:sp>
          <p:nvSpPr>
            <p:cNvPr id="730134" name="Rectangle 22"/>
            <p:cNvSpPr>
              <a:spLocks noChangeArrowheads="1"/>
            </p:cNvSpPr>
            <p:nvPr/>
          </p:nvSpPr>
          <p:spPr bwMode="auto">
            <a:xfrm>
              <a:off x="179388" y="3213100"/>
              <a:ext cx="1676400" cy="1219200"/>
            </a:xfrm>
            <a:prstGeom prst="rect">
              <a:avLst/>
            </a:prstGeom>
            <a:solidFill>
              <a:schemeClr val="accent2"/>
            </a:solidFill>
            <a:ln w="9525">
              <a:noFill/>
              <a:miter lim="800000"/>
              <a:headEnd/>
              <a:tailEnd/>
            </a:ln>
            <a:effectLst/>
            <a:extLst/>
          </p:spPr>
          <p:txBody>
            <a:bodyPr anchor="ctr"/>
            <a:lstStyle/>
            <a:p>
              <a:pPr algn="ctr" eaLnBrk="0" hangingPunct="0">
                <a:buSzTx/>
              </a:pPr>
              <a:r>
                <a:rPr lang="es-CL" altLang="en-US" sz="2200" dirty="0">
                  <a:solidFill>
                    <a:schemeClr val="bg2"/>
                  </a:solidFill>
                </a:rPr>
                <a:t>Medición inicial: al costo</a:t>
              </a:r>
            </a:p>
          </p:txBody>
        </p:sp>
        <p:sp>
          <p:nvSpPr>
            <p:cNvPr id="730135" name="Rectangle 23"/>
            <p:cNvSpPr>
              <a:spLocks noChangeArrowheads="1"/>
            </p:cNvSpPr>
            <p:nvPr/>
          </p:nvSpPr>
          <p:spPr bwMode="auto">
            <a:xfrm>
              <a:off x="2232025" y="2239963"/>
              <a:ext cx="1882775" cy="3352800"/>
            </a:xfrm>
            <a:prstGeom prst="rect">
              <a:avLst/>
            </a:prstGeom>
            <a:solidFill>
              <a:schemeClr val="accent2"/>
            </a:solidFill>
            <a:ln w="9525">
              <a:noFill/>
              <a:miter lim="800000"/>
              <a:headEnd/>
              <a:tailEnd/>
            </a:ln>
            <a:effectLst/>
            <a:extLst/>
          </p:spPr>
          <p:txBody>
            <a:bodyPr anchor="ctr"/>
            <a:lstStyle/>
            <a:p>
              <a:pPr algn="ctr" eaLnBrk="0" hangingPunct="0">
                <a:buSzTx/>
              </a:pPr>
              <a:r>
                <a:rPr lang="es-CL" altLang="en-US" sz="2200" dirty="0">
                  <a:solidFill>
                    <a:schemeClr val="bg2"/>
                  </a:solidFill>
                </a:rPr>
                <a:t>Costos posteriores: a  resultado (a menos que se pueda probar mayores beneficios económicos)</a:t>
              </a:r>
            </a:p>
          </p:txBody>
        </p:sp>
        <p:sp>
          <p:nvSpPr>
            <p:cNvPr id="730136" name="AutoShape 24"/>
            <p:cNvSpPr>
              <a:spLocks noChangeArrowheads="1"/>
            </p:cNvSpPr>
            <p:nvPr/>
          </p:nvSpPr>
          <p:spPr bwMode="auto">
            <a:xfrm>
              <a:off x="1905000" y="3733800"/>
              <a:ext cx="228600" cy="228600"/>
            </a:xfrm>
            <a:prstGeom prst="rightArrow">
              <a:avLst>
                <a:gd name="adj1" fmla="val 50000"/>
                <a:gd name="adj2" fmla="val 25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0137" name="AutoShape 25"/>
            <p:cNvSpPr>
              <a:spLocks noChangeArrowheads="1"/>
            </p:cNvSpPr>
            <p:nvPr/>
          </p:nvSpPr>
          <p:spPr bwMode="auto">
            <a:xfrm rot="-1719240">
              <a:off x="4267200" y="3352800"/>
              <a:ext cx="990600" cy="304800"/>
            </a:xfrm>
            <a:prstGeom prst="rightArrow">
              <a:avLst>
                <a:gd name="adj1" fmla="val 32074"/>
                <a:gd name="adj2" fmla="val 9902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0138" name="Rectangle 26"/>
            <p:cNvSpPr>
              <a:spLocks noChangeArrowheads="1"/>
            </p:cNvSpPr>
            <p:nvPr/>
          </p:nvSpPr>
          <p:spPr bwMode="auto">
            <a:xfrm>
              <a:off x="5257800" y="2697163"/>
              <a:ext cx="3708400" cy="884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buSzTx/>
              </a:pPr>
              <a:r>
                <a:rPr lang="es-CL" altLang="en-US" sz="2200" u="sng"/>
                <a:t>Método tradicional:</a:t>
              </a:r>
            </a:p>
            <a:p>
              <a:pPr algn="ctr" eaLnBrk="0" hangingPunct="0">
                <a:buSzTx/>
                <a:buFontTx/>
                <a:buChar char="•"/>
              </a:pPr>
              <a:r>
                <a:rPr lang="es-CL" altLang="en-US" sz="2200"/>
                <a:t> continuar llevando al costo*</a:t>
              </a:r>
            </a:p>
          </p:txBody>
        </p:sp>
        <p:sp>
          <p:nvSpPr>
            <p:cNvPr id="730139" name="Rectangle 27"/>
            <p:cNvSpPr>
              <a:spLocks noChangeArrowheads="1"/>
            </p:cNvSpPr>
            <p:nvPr/>
          </p:nvSpPr>
          <p:spPr bwMode="auto">
            <a:xfrm>
              <a:off x="5257800" y="3886200"/>
              <a:ext cx="3581400" cy="1463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buSzTx/>
              </a:pPr>
              <a:r>
                <a:rPr lang="es-CL" altLang="en-US" sz="2200" u="sng"/>
                <a:t>Método alternativo:</a:t>
              </a:r>
            </a:p>
            <a:p>
              <a:pPr algn="ctr" eaLnBrk="0" hangingPunct="0">
                <a:buSzTx/>
                <a:buFontTx/>
                <a:buChar char="•"/>
              </a:pPr>
              <a:r>
                <a:rPr lang="es-CL" altLang="en-US" sz="2200"/>
                <a:t> llevar a monto revaluado*</a:t>
              </a:r>
            </a:p>
            <a:p>
              <a:pPr algn="ctr" eaLnBrk="0" hangingPunct="0">
                <a:buSzTx/>
              </a:pPr>
              <a:r>
                <a:rPr lang="es-CL" altLang="en-US" sz="2200"/>
                <a:t> en referencia a un mercado activo</a:t>
              </a:r>
            </a:p>
          </p:txBody>
        </p:sp>
        <p:sp>
          <p:nvSpPr>
            <p:cNvPr id="730140" name="Rectangle 28"/>
            <p:cNvSpPr>
              <a:spLocks noChangeArrowheads="1"/>
            </p:cNvSpPr>
            <p:nvPr/>
          </p:nvSpPr>
          <p:spPr bwMode="auto">
            <a:xfrm>
              <a:off x="5257800" y="5562600"/>
              <a:ext cx="3581400" cy="762000"/>
            </a:xfrm>
            <a:prstGeom prst="rect">
              <a:avLst/>
            </a:prstGeom>
            <a:solidFill>
              <a:schemeClr val="accent2"/>
            </a:solidFill>
            <a:ln w="9525">
              <a:noFill/>
              <a:miter lim="800000"/>
              <a:headEnd/>
              <a:tailEnd/>
            </a:ln>
            <a:effectLst/>
            <a:extLst/>
          </p:spPr>
          <p:txBody>
            <a:bodyPr anchor="ctr"/>
            <a:lstStyle/>
            <a:p>
              <a:pPr algn="ctr" eaLnBrk="0" hangingPunct="0">
                <a:buSzTx/>
              </a:pPr>
              <a:r>
                <a:rPr lang="es-CL" altLang="en-US" sz="2200" dirty="0">
                  <a:solidFill>
                    <a:schemeClr val="bg2"/>
                  </a:solidFill>
                </a:rPr>
                <a:t>  * menos amortización y provisiones de </a:t>
              </a:r>
              <a:r>
                <a:rPr lang="es-CL" altLang="en-US" sz="2200" dirty="0" err="1">
                  <a:solidFill>
                    <a:schemeClr val="bg2"/>
                  </a:solidFill>
                </a:rPr>
                <a:t>impairment</a:t>
              </a:r>
              <a:endParaRPr lang="es-CL" altLang="en-US" sz="2200" dirty="0">
                <a:solidFill>
                  <a:schemeClr val="bg2"/>
                </a:solidFill>
              </a:endParaRPr>
            </a:p>
          </p:txBody>
        </p:sp>
        <p:sp>
          <p:nvSpPr>
            <p:cNvPr id="730141" name="AutoShape 29"/>
            <p:cNvSpPr>
              <a:spLocks noChangeArrowheads="1"/>
            </p:cNvSpPr>
            <p:nvPr/>
          </p:nvSpPr>
          <p:spPr bwMode="auto">
            <a:xfrm rot="1867203">
              <a:off x="4267200" y="4114800"/>
              <a:ext cx="990600" cy="304800"/>
            </a:xfrm>
            <a:prstGeom prst="rightArrow">
              <a:avLst>
                <a:gd name="adj1" fmla="val 50000"/>
                <a:gd name="adj2" fmla="val 8125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 name="SECHEAD~38114.6369907407~868772"/>
          <p:cNvSpPr txBox="1">
            <a:spLocks noChangeArrowheads="1"/>
          </p:cNvSpPr>
          <p:nvPr/>
        </p:nvSpPr>
        <p:spPr bwMode="auto">
          <a:xfrm>
            <a:off x="395536" y="284163"/>
            <a:ext cx="5038725" cy="203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a:buSzTx/>
            </a:pPr>
            <a:r>
              <a:rPr lang="es-ES" altLang="en-US" sz="1400" dirty="0" smtClean="0">
                <a:solidFill>
                  <a:schemeClr val="tx2"/>
                </a:solidFill>
                <a:latin typeface="Georgia" panose="02040502050405020303" pitchFamily="18" charset="0"/>
              </a:rPr>
              <a:t>Medición posterior</a:t>
            </a:r>
            <a:endParaRPr lang="es-ES" altLang="en-US" sz="1400" dirty="0">
              <a:solidFill>
                <a:schemeClr val="tx2"/>
              </a:solidFill>
              <a:latin typeface="Georgia" panose="02040502050405020303" pitchFamily="18" charset="0"/>
            </a:endParaRPr>
          </a:p>
        </p:txBody>
      </p:sp>
      <p:sp>
        <p:nvSpPr>
          <p:cNvPr id="15"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Tree>
    <p:extLst>
      <p:ext uri="{BB962C8B-B14F-4D97-AF65-F5344CB8AC3E}">
        <p14:creationId xmlns:p14="http://schemas.microsoft.com/office/powerpoint/2010/main" val="36731007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p:txBody>
          <a:bodyPr/>
          <a:lstStyle/>
          <a:p>
            <a:r>
              <a:rPr lang="es-ES" altLang="en-US"/>
              <a:t>¿Cuál es el valor inicial de un intangible? Depende de cómo fue adquirido/desarrollado (continuado)</a:t>
            </a:r>
          </a:p>
        </p:txBody>
      </p:sp>
      <p:sp>
        <p:nvSpPr>
          <p:cNvPr id="732163" name="Rectangle 3"/>
          <p:cNvSpPr>
            <a:spLocks noGrp="1" noChangeArrowheads="1"/>
          </p:cNvSpPr>
          <p:nvPr>
            <p:ph sz="quarter" idx="15"/>
          </p:nvPr>
        </p:nvSpPr>
        <p:spPr/>
        <p:txBody>
          <a:bodyPr/>
          <a:lstStyle/>
          <a:p>
            <a:r>
              <a:rPr lang="es-CL" altLang="en-US" sz="1800" dirty="0"/>
              <a:t>Los activos intangibles pueden ser revaluados.</a:t>
            </a:r>
          </a:p>
          <a:p>
            <a:r>
              <a:rPr lang="es-CL" altLang="en-US" sz="1800" dirty="0"/>
              <a:t>¿Los cambios en las reevaluaciones van a patrimonio?</a:t>
            </a:r>
          </a:p>
          <a:p>
            <a:r>
              <a:rPr lang="es-CL" altLang="en-US" sz="1800" dirty="0"/>
              <a:t>Solo cuando puede medirse con certeza y en referencia a un mercado activo.</a:t>
            </a:r>
          </a:p>
          <a:p>
            <a:r>
              <a:rPr lang="es-CL" altLang="en-US" sz="1800" dirty="0"/>
              <a:t>Mercado activo:</a:t>
            </a:r>
          </a:p>
          <a:p>
            <a:pPr lvl="1"/>
            <a:r>
              <a:rPr lang="es-CL" altLang="en-US" sz="1800" dirty="0" smtClean="0"/>
              <a:t>Los </a:t>
            </a:r>
            <a:r>
              <a:rPr lang="es-CL" altLang="en-US" sz="1800" dirty="0"/>
              <a:t>ítems transados son homogéneos</a:t>
            </a:r>
          </a:p>
          <a:p>
            <a:pPr lvl="1"/>
            <a:r>
              <a:rPr lang="es-CL" altLang="en-US" sz="1800" dirty="0" smtClean="0"/>
              <a:t>Compradores </a:t>
            </a:r>
            <a:r>
              <a:rPr lang="es-CL" altLang="en-US" sz="1800" dirty="0"/>
              <a:t>y vendedores dispuestos</a:t>
            </a:r>
          </a:p>
          <a:p>
            <a:pPr lvl="1"/>
            <a:r>
              <a:rPr lang="es-CL" altLang="en-US" sz="1800" dirty="0" smtClean="0"/>
              <a:t>Los </a:t>
            </a:r>
            <a:r>
              <a:rPr lang="es-CL" altLang="en-US" sz="1800" dirty="0"/>
              <a:t>precios están disponibles al publico</a:t>
            </a:r>
          </a:p>
          <a:p>
            <a:r>
              <a:rPr lang="es-CL" altLang="en-US" sz="1800" dirty="0"/>
              <a:t>Extremadamente raro!</a:t>
            </a:r>
          </a:p>
          <a:p>
            <a:r>
              <a:rPr lang="es-CL" altLang="en-US" sz="1800" dirty="0"/>
              <a:t>Todos los activos en la misma categoría se evalúan a la misma fecha.</a:t>
            </a:r>
          </a:p>
          <a:p>
            <a:r>
              <a:rPr lang="es-CL" altLang="en-US" sz="1800" dirty="0"/>
              <a:t>Se necesita regularidad en las reevaluaciones (para no distanciar el valor libro del valor de mercado)</a:t>
            </a:r>
          </a:p>
        </p:txBody>
      </p:sp>
      <p:sp>
        <p:nvSpPr>
          <p:cNvPr id="5" name="Slide Number Placeholder 3"/>
          <p:cNvSpPr>
            <a:spLocks noGrp="1"/>
          </p:cNvSpPr>
          <p:nvPr>
            <p:ph type="sldNum" sz="quarter" idx="18"/>
          </p:nvPr>
        </p:nvSpPr>
        <p:spPr/>
        <p:txBody>
          <a:bodyPr/>
          <a:lstStyle/>
          <a:p>
            <a:r>
              <a:rPr lang="es-ES" altLang="en-US"/>
              <a:t>Slide </a:t>
            </a:r>
            <a:fld id="{37060076-5349-4F2F-8105-02E4BC402837}" type="slidenum">
              <a:rPr lang="es-ES" altLang="en-US"/>
              <a:pPr/>
              <a:t>17</a:t>
            </a:fld>
            <a:endParaRPr lang="es-ES" altLang="en-US"/>
          </a:p>
        </p:txBody>
      </p:sp>
      <p:sp>
        <p:nvSpPr>
          <p:cNvPr id="7" name="SECHEAD~38114.6369907407~868772"/>
          <p:cNvSpPr txBox="1">
            <a:spLocks noChangeArrowheads="1"/>
          </p:cNvSpPr>
          <p:nvPr/>
        </p:nvSpPr>
        <p:spPr bwMode="auto">
          <a:xfrm>
            <a:off x="395536" y="284163"/>
            <a:ext cx="5038725" cy="203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a:buSzTx/>
            </a:pPr>
            <a:r>
              <a:rPr lang="es-ES" altLang="en-US" sz="1400" dirty="0" smtClean="0">
                <a:solidFill>
                  <a:schemeClr val="tx2"/>
                </a:solidFill>
                <a:latin typeface="Georgia" panose="02040502050405020303" pitchFamily="18" charset="0"/>
              </a:rPr>
              <a:t>Medición posterior</a:t>
            </a:r>
            <a:endParaRPr lang="es-ES" altLang="en-US" sz="1400" dirty="0">
              <a:solidFill>
                <a:schemeClr val="tx2"/>
              </a:solidFill>
              <a:latin typeface="Georgia" panose="02040502050405020303" pitchFamily="18" charset="0"/>
            </a:endParaRPr>
          </a:p>
        </p:txBody>
      </p:sp>
      <p:sp>
        <p:nvSpPr>
          <p:cNvPr id="8"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Tree>
    <p:extLst>
      <p:ext uri="{BB962C8B-B14F-4D97-AF65-F5344CB8AC3E}">
        <p14:creationId xmlns:p14="http://schemas.microsoft.com/office/powerpoint/2010/main" val="3222500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title"/>
          </p:nvPr>
        </p:nvSpPr>
        <p:spPr/>
        <p:txBody>
          <a:bodyPr/>
          <a:lstStyle/>
          <a:p>
            <a:r>
              <a:rPr lang="es-ES" altLang="en-US"/>
              <a:t>Sección 4</a:t>
            </a:r>
          </a:p>
        </p:txBody>
      </p:sp>
      <p:sp>
        <p:nvSpPr>
          <p:cNvPr id="734211" name="Rectangle 3"/>
          <p:cNvSpPr>
            <a:spLocks noGrp="1" noChangeArrowheads="1"/>
          </p:cNvSpPr>
          <p:nvPr>
            <p:ph sz="quarter" idx="15"/>
          </p:nvPr>
        </p:nvSpPr>
        <p:spPr/>
        <p:txBody>
          <a:bodyPr/>
          <a:lstStyle/>
          <a:p>
            <a:r>
              <a:rPr lang="es-CL" altLang="en-US" dirty="0">
                <a:solidFill>
                  <a:schemeClr val="tx1"/>
                </a:solidFill>
              </a:rPr>
              <a:t>Introducción y Alcance</a:t>
            </a:r>
            <a:endParaRPr lang="es-CL" altLang="en-US" dirty="0"/>
          </a:p>
          <a:p>
            <a:r>
              <a:rPr lang="es-CL" altLang="en-US" dirty="0">
                <a:solidFill>
                  <a:schemeClr val="tx1"/>
                </a:solidFill>
              </a:rPr>
              <a:t>Reconocimiento inicial – medición inicial</a:t>
            </a:r>
          </a:p>
          <a:p>
            <a:r>
              <a:rPr lang="es-CL" altLang="en-US" dirty="0">
                <a:solidFill>
                  <a:schemeClr val="tx1"/>
                </a:solidFill>
              </a:rPr>
              <a:t>Medición posterior</a:t>
            </a:r>
          </a:p>
          <a:p>
            <a:r>
              <a:rPr lang="es-CL" altLang="en-US" dirty="0">
                <a:solidFill>
                  <a:schemeClr val="tx2"/>
                </a:solidFill>
              </a:rPr>
              <a:t>Vida </a:t>
            </a:r>
            <a:r>
              <a:rPr lang="es-CL" altLang="en-US" dirty="0" smtClean="0">
                <a:solidFill>
                  <a:schemeClr val="tx2"/>
                </a:solidFill>
              </a:rPr>
              <a:t>útil</a:t>
            </a:r>
            <a:endParaRPr lang="es-CL" altLang="en-US" dirty="0">
              <a:solidFill>
                <a:schemeClr val="tx2"/>
              </a:solidFill>
            </a:endParaRPr>
          </a:p>
        </p:txBody>
      </p:sp>
      <p:sp>
        <p:nvSpPr>
          <p:cNvPr id="4"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Tree>
    <p:extLst>
      <p:ext uri="{BB962C8B-B14F-4D97-AF65-F5344CB8AC3E}">
        <p14:creationId xmlns:p14="http://schemas.microsoft.com/office/powerpoint/2010/main" val="3709898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p:txBody>
          <a:bodyPr/>
          <a:lstStyle/>
          <a:p>
            <a:r>
              <a:rPr lang="es-ES" altLang="en-US"/>
              <a:t>Vida útil asignada al activo intangible: ¿definida o indefinida?</a:t>
            </a:r>
          </a:p>
        </p:txBody>
      </p:sp>
      <p:sp>
        <p:nvSpPr>
          <p:cNvPr id="736259" name="Rectangle 3"/>
          <p:cNvSpPr>
            <a:spLocks noGrp="1" noChangeArrowheads="1"/>
          </p:cNvSpPr>
          <p:nvPr>
            <p:ph sz="quarter" idx="15"/>
          </p:nvPr>
        </p:nvSpPr>
        <p:spPr/>
        <p:txBody>
          <a:bodyPr/>
          <a:lstStyle/>
          <a:p>
            <a:pPr>
              <a:spcAft>
                <a:spcPts val="0"/>
              </a:spcAft>
            </a:pPr>
            <a:r>
              <a:rPr lang="es-CL" altLang="en-US" sz="1800" dirty="0"/>
              <a:t>Una entidad debe evaluar si la vida útil de un activo intangible es definida o indefinida y, de ser definida, cual es su vida útil</a:t>
            </a:r>
            <a:r>
              <a:rPr lang="es-CL" altLang="en-US" sz="1800" dirty="0" smtClean="0"/>
              <a:t>.</a:t>
            </a:r>
          </a:p>
          <a:p>
            <a:pPr>
              <a:spcAft>
                <a:spcPts val="0"/>
              </a:spcAft>
            </a:pPr>
            <a:endParaRPr lang="es-CL" altLang="en-US" sz="1800" dirty="0"/>
          </a:p>
          <a:p>
            <a:pPr>
              <a:spcAft>
                <a:spcPts val="0"/>
              </a:spcAft>
            </a:pPr>
            <a:r>
              <a:rPr lang="es-CL" altLang="en-US" sz="1800" dirty="0"/>
              <a:t>Se entenderá que un activo intangible tiene una vida útil indefinida cuando, basado en un análisis de todos los factores relevantes, no hay un limite de tiempo sobre el cual se espera que el activo genere flujos.</a:t>
            </a:r>
          </a:p>
        </p:txBody>
      </p:sp>
      <p:sp>
        <p:nvSpPr>
          <p:cNvPr id="5" name="Slide Number Placeholder 3"/>
          <p:cNvSpPr>
            <a:spLocks noGrp="1"/>
          </p:cNvSpPr>
          <p:nvPr>
            <p:ph type="sldNum" sz="quarter" idx="18"/>
          </p:nvPr>
        </p:nvSpPr>
        <p:spPr/>
        <p:txBody>
          <a:bodyPr/>
          <a:lstStyle/>
          <a:p>
            <a:r>
              <a:rPr lang="es-ES" altLang="en-US"/>
              <a:t>Slide </a:t>
            </a:r>
            <a:fld id="{AA343881-59A5-439C-BCCE-34F1073FB27A}" type="slidenum">
              <a:rPr lang="es-ES" altLang="en-US"/>
              <a:pPr/>
              <a:t>19</a:t>
            </a:fld>
            <a:endParaRPr lang="es-ES" altLang="en-US"/>
          </a:p>
        </p:txBody>
      </p:sp>
      <p:sp>
        <p:nvSpPr>
          <p:cNvPr id="7" name="SECHEAD~38114.6369907407~868772"/>
          <p:cNvSpPr txBox="1">
            <a:spLocks noChangeArrowheads="1"/>
          </p:cNvSpPr>
          <p:nvPr/>
        </p:nvSpPr>
        <p:spPr bwMode="auto">
          <a:xfrm>
            <a:off x="395536" y="284163"/>
            <a:ext cx="5038725" cy="203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a:buSzTx/>
            </a:pPr>
            <a:r>
              <a:rPr lang="es-ES" altLang="en-US" sz="1400" dirty="0" smtClean="0">
                <a:solidFill>
                  <a:schemeClr val="tx2"/>
                </a:solidFill>
                <a:latin typeface="Georgia" panose="02040502050405020303" pitchFamily="18" charset="0"/>
              </a:rPr>
              <a:t>Vida útil</a:t>
            </a:r>
            <a:endParaRPr lang="es-ES" altLang="en-US" sz="1400" dirty="0">
              <a:solidFill>
                <a:schemeClr val="tx2"/>
              </a:solidFill>
              <a:latin typeface="Georgia" panose="02040502050405020303" pitchFamily="18" charset="0"/>
            </a:endParaRPr>
          </a:p>
        </p:txBody>
      </p:sp>
      <p:sp>
        <p:nvSpPr>
          <p:cNvPr id="8"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Tree>
    <p:extLst>
      <p:ext uri="{BB962C8B-B14F-4D97-AF65-F5344CB8AC3E}">
        <p14:creationId xmlns:p14="http://schemas.microsoft.com/office/powerpoint/2010/main" val="2152447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s-CL" dirty="0" smtClean="0"/>
              <a:t>Próximos temas</a:t>
            </a:r>
            <a:endParaRPr lang="es-CL" dirty="0"/>
          </a:p>
        </p:txBody>
      </p:sp>
      <p:sp>
        <p:nvSpPr>
          <p:cNvPr id="3" name="Content Placeholder 2"/>
          <p:cNvSpPr>
            <a:spLocks noGrp="1"/>
          </p:cNvSpPr>
          <p:nvPr>
            <p:ph sz="quarter" idx="15"/>
          </p:nvPr>
        </p:nvSpPr>
        <p:spPr/>
        <p:txBody>
          <a:bodyPr/>
          <a:lstStyle/>
          <a:p>
            <a:r>
              <a:rPr lang="es-CL" b="1" dirty="0" smtClean="0">
                <a:solidFill>
                  <a:schemeClr val="tx2"/>
                </a:solidFill>
              </a:rPr>
              <a:t>Agenda:</a:t>
            </a:r>
          </a:p>
          <a:p>
            <a:pPr marL="457200" lvl="1" indent="-457200">
              <a:buFont typeface="+mj-lt"/>
              <a:buAutoNum type="arabicPeriod"/>
            </a:pPr>
            <a:r>
              <a:rPr lang="es-CL" dirty="0" smtClean="0"/>
              <a:t>Intangibles</a:t>
            </a:r>
          </a:p>
        </p:txBody>
      </p:sp>
      <p:sp>
        <p:nvSpPr>
          <p:cNvPr id="10" name="Slide Number Placeholder 9"/>
          <p:cNvSpPr>
            <a:spLocks noGrp="1"/>
          </p:cNvSpPr>
          <p:nvPr>
            <p:ph type="sldNum" sz="quarter" idx="18"/>
          </p:nvPr>
        </p:nvSpPr>
        <p:spPr/>
        <p:txBody>
          <a:bodyPr/>
          <a:lstStyle/>
          <a:p>
            <a:r>
              <a:rPr lang="es-CL" dirty="0" err="1" smtClean="0"/>
              <a:t>Slide</a:t>
            </a:r>
            <a:r>
              <a:rPr lang="es-CL" dirty="0" smtClean="0"/>
              <a:t> </a:t>
            </a:r>
            <a:fld id="{1362E92C-E989-4D66-8E43-0B2E53FF3E06}" type="slidenum">
              <a:rPr lang="es-CL" smtClean="0"/>
              <a:pPr/>
              <a:t>2</a:t>
            </a:fld>
            <a:endParaRPr lang="es-CL" dirty="0"/>
          </a:p>
        </p:txBody>
      </p:sp>
      <p:sp>
        <p:nvSpPr>
          <p:cNvPr id="6"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Tree>
    <p:extLst>
      <p:ext uri="{BB962C8B-B14F-4D97-AF65-F5344CB8AC3E}">
        <p14:creationId xmlns:p14="http://schemas.microsoft.com/office/powerpoint/2010/main" val="23227217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p:txBody>
          <a:bodyPr/>
          <a:lstStyle/>
          <a:p>
            <a:r>
              <a:rPr lang="es-ES" altLang="en-US"/>
              <a:t>Vida útil asignada al activo intangible: ¿definida o indefinida?</a:t>
            </a:r>
          </a:p>
        </p:txBody>
      </p:sp>
      <p:sp>
        <p:nvSpPr>
          <p:cNvPr id="738307" name="Rectangle 3"/>
          <p:cNvSpPr>
            <a:spLocks noGrp="1" noChangeArrowheads="1"/>
          </p:cNvSpPr>
          <p:nvPr>
            <p:ph sz="quarter" idx="15"/>
          </p:nvPr>
        </p:nvSpPr>
        <p:spPr/>
        <p:txBody>
          <a:bodyPr/>
          <a:lstStyle/>
          <a:p>
            <a:r>
              <a:rPr lang="es-CL" altLang="en-US" sz="1800" u="sng" dirty="0"/>
              <a:t>DEFINIDA:</a:t>
            </a:r>
          </a:p>
          <a:p>
            <a:r>
              <a:rPr lang="es-CL" altLang="en-US" sz="1800" u="sng" dirty="0"/>
              <a:t>Amortización:</a:t>
            </a:r>
            <a:r>
              <a:rPr lang="es-CL" altLang="en-US" sz="1800" dirty="0"/>
              <a:t> </a:t>
            </a:r>
            <a:r>
              <a:rPr lang="es-PE" altLang="en-US" sz="1800" dirty="0"/>
              <a:t>El monto depreciable de un activo intangible debe ser asignado sobre una base sistemática a lo largo del mejor estimado de su vida útil. La amortización debe empezar cuando el activo es disponible para uso.</a:t>
            </a:r>
          </a:p>
          <a:p>
            <a:r>
              <a:rPr lang="es-PE" altLang="en-US" sz="1800" u="sng" dirty="0"/>
              <a:t>Método de amortización:</a:t>
            </a:r>
            <a:r>
              <a:rPr lang="es-PE" altLang="en-US" sz="1800" dirty="0"/>
              <a:t> El método de amortización usado debe reflejar el patrón en que los beneficios económicos del activo son consumidos por la empresa.  Si ese patrón no puede ser determinado confiablemente, debe usarse el método de línea recta.  El cargo por amortización de cada período debe ser reconocido como gasto a menos que otra IAS permita o requiera que sea incluido en el monto en libros de otro activo (ejemplo IAS 2).</a:t>
            </a:r>
            <a:endParaRPr lang="es-CL" altLang="en-US" sz="1800" dirty="0"/>
          </a:p>
        </p:txBody>
      </p:sp>
      <p:sp>
        <p:nvSpPr>
          <p:cNvPr id="5" name="Slide Number Placeholder 3"/>
          <p:cNvSpPr>
            <a:spLocks noGrp="1"/>
          </p:cNvSpPr>
          <p:nvPr>
            <p:ph type="sldNum" sz="quarter" idx="18"/>
          </p:nvPr>
        </p:nvSpPr>
        <p:spPr/>
        <p:txBody>
          <a:bodyPr/>
          <a:lstStyle/>
          <a:p>
            <a:r>
              <a:rPr lang="es-ES" altLang="en-US"/>
              <a:t>Slide </a:t>
            </a:r>
            <a:fld id="{40E09ED5-6AE9-456A-8207-7C72F448C061}" type="slidenum">
              <a:rPr lang="es-ES" altLang="en-US"/>
              <a:pPr/>
              <a:t>20</a:t>
            </a:fld>
            <a:endParaRPr lang="es-ES" altLang="en-US"/>
          </a:p>
        </p:txBody>
      </p:sp>
      <p:sp>
        <p:nvSpPr>
          <p:cNvPr id="7" name="SECHEAD~38114.6369907407~868772"/>
          <p:cNvSpPr txBox="1">
            <a:spLocks noChangeArrowheads="1"/>
          </p:cNvSpPr>
          <p:nvPr/>
        </p:nvSpPr>
        <p:spPr bwMode="auto">
          <a:xfrm>
            <a:off x="395536" y="284163"/>
            <a:ext cx="5038725" cy="203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a:buSzTx/>
            </a:pPr>
            <a:r>
              <a:rPr lang="es-ES" altLang="en-US" sz="1400" dirty="0" smtClean="0">
                <a:solidFill>
                  <a:schemeClr val="tx2"/>
                </a:solidFill>
                <a:latin typeface="Georgia" panose="02040502050405020303" pitchFamily="18" charset="0"/>
              </a:rPr>
              <a:t>Vida útil</a:t>
            </a:r>
            <a:endParaRPr lang="es-ES" altLang="en-US" sz="1400" dirty="0">
              <a:solidFill>
                <a:schemeClr val="tx2"/>
              </a:solidFill>
              <a:latin typeface="Georgia" panose="02040502050405020303" pitchFamily="18" charset="0"/>
            </a:endParaRPr>
          </a:p>
        </p:txBody>
      </p:sp>
      <p:sp>
        <p:nvSpPr>
          <p:cNvPr id="8"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Tree>
    <p:extLst>
      <p:ext uri="{BB962C8B-B14F-4D97-AF65-F5344CB8AC3E}">
        <p14:creationId xmlns:p14="http://schemas.microsoft.com/office/powerpoint/2010/main" val="32466771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p:txBody>
          <a:bodyPr/>
          <a:lstStyle/>
          <a:p>
            <a:r>
              <a:rPr lang="es-ES" altLang="en-US"/>
              <a:t>Vida útil asignada al activo intangible: ¿definida o indefinida?</a:t>
            </a:r>
          </a:p>
        </p:txBody>
      </p:sp>
      <p:sp>
        <p:nvSpPr>
          <p:cNvPr id="740355" name="Rectangle 3"/>
          <p:cNvSpPr>
            <a:spLocks noGrp="1" noChangeArrowheads="1"/>
          </p:cNvSpPr>
          <p:nvPr>
            <p:ph sz="quarter" idx="15"/>
          </p:nvPr>
        </p:nvSpPr>
        <p:spPr/>
        <p:txBody>
          <a:bodyPr/>
          <a:lstStyle/>
          <a:p>
            <a:r>
              <a:rPr lang="es-CL" altLang="en-US" sz="1800" u="sng" dirty="0"/>
              <a:t>DEFINIDA:</a:t>
            </a:r>
          </a:p>
          <a:p>
            <a:r>
              <a:rPr lang="es-PE" altLang="en-US" sz="1800" u="sng" dirty="0"/>
              <a:t>Valor Residual:</a:t>
            </a:r>
          </a:p>
          <a:p>
            <a:r>
              <a:rPr lang="es-PE" altLang="en-US" sz="1800" dirty="0"/>
              <a:t/>
            </a:r>
            <a:br>
              <a:rPr lang="es-PE" altLang="en-US" sz="1800" dirty="0"/>
            </a:br>
            <a:r>
              <a:rPr lang="es-PE" altLang="en-US" sz="1800" dirty="0"/>
              <a:t>El valor residual de un activo intangible es cero a menos que:</a:t>
            </a:r>
          </a:p>
          <a:p>
            <a:pPr lvl="1">
              <a:buFontTx/>
              <a:buNone/>
            </a:pPr>
            <a:r>
              <a:rPr lang="es-PE" altLang="en-US" sz="1800" dirty="0"/>
              <a:t>	-Exista el compromiso de un tercero de comprar el activo al fin de su vida útil,</a:t>
            </a:r>
          </a:p>
          <a:p>
            <a:pPr lvl="1">
              <a:buFontTx/>
              <a:buNone/>
            </a:pPr>
            <a:r>
              <a:rPr lang="es-PE" altLang="en-US" sz="1800" dirty="0"/>
              <a:t>	-Exista un mercado activo para el activo, y</a:t>
            </a:r>
          </a:p>
          <a:p>
            <a:pPr marL="811213" lvl="2" indent="-273050">
              <a:buFont typeface="Wingdings" panose="05000000000000000000" pitchFamily="2" charset="2"/>
              <a:buChar char="§"/>
            </a:pPr>
            <a:r>
              <a:rPr lang="es-PE" altLang="en-US" sz="1800" dirty="0" smtClean="0"/>
              <a:t>El </a:t>
            </a:r>
            <a:r>
              <a:rPr lang="es-PE" altLang="en-US" sz="1800" dirty="0"/>
              <a:t>valor residual puede ser determinado con referencia a ese mercado; y</a:t>
            </a:r>
          </a:p>
          <a:p>
            <a:pPr marL="811213" lvl="2" indent="-273050">
              <a:buFont typeface="Wingdings" panose="05000000000000000000" pitchFamily="2" charset="2"/>
              <a:buChar char="§"/>
            </a:pPr>
            <a:r>
              <a:rPr lang="es-PE" altLang="en-US" sz="1800" dirty="0" smtClean="0"/>
              <a:t>es </a:t>
            </a:r>
            <a:r>
              <a:rPr lang="es-PE" altLang="en-US" sz="1800" dirty="0"/>
              <a:t>probable que el mercado existirá al fin de la vida útil del activo.</a:t>
            </a:r>
          </a:p>
        </p:txBody>
      </p:sp>
      <p:sp>
        <p:nvSpPr>
          <p:cNvPr id="5" name="Slide Number Placeholder 3"/>
          <p:cNvSpPr>
            <a:spLocks noGrp="1"/>
          </p:cNvSpPr>
          <p:nvPr>
            <p:ph type="sldNum" sz="quarter" idx="18"/>
          </p:nvPr>
        </p:nvSpPr>
        <p:spPr/>
        <p:txBody>
          <a:bodyPr/>
          <a:lstStyle/>
          <a:p>
            <a:r>
              <a:rPr lang="es-ES" altLang="en-US"/>
              <a:t>Slide </a:t>
            </a:r>
            <a:fld id="{99F54B6C-9F6D-419B-A38A-8F3B2B839943}" type="slidenum">
              <a:rPr lang="es-ES" altLang="en-US"/>
              <a:pPr/>
              <a:t>21</a:t>
            </a:fld>
            <a:endParaRPr lang="es-ES" altLang="en-US"/>
          </a:p>
        </p:txBody>
      </p:sp>
      <p:sp>
        <p:nvSpPr>
          <p:cNvPr id="7" name="SECHEAD~38114.6369907407~868772"/>
          <p:cNvSpPr txBox="1">
            <a:spLocks noChangeArrowheads="1"/>
          </p:cNvSpPr>
          <p:nvPr/>
        </p:nvSpPr>
        <p:spPr bwMode="auto">
          <a:xfrm>
            <a:off x="395536" y="284163"/>
            <a:ext cx="5038725" cy="203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a:buSzTx/>
            </a:pPr>
            <a:r>
              <a:rPr lang="es-ES" altLang="en-US" sz="1400" dirty="0" smtClean="0">
                <a:solidFill>
                  <a:schemeClr val="tx2"/>
                </a:solidFill>
                <a:latin typeface="Georgia" panose="02040502050405020303" pitchFamily="18" charset="0"/>
              </a:rPr>
              <a:t>Vida útil</a:t>
            </a:r>
            <a:endParaRPr lang="es-ES" altLang="en-US" sz="1400" dirty="0">
              <a:solidFill>
                <a:schemeClr val="tx2"/>
              </a:solidFill>
              <a:latin typeface="Georgia" panose="02040502050405020303" pitchFamily="18" charset="0"/>
            </a:endParaRPr>
          </a:p>
        </p:txBody>
      </p:sp>
      <p:sp>
        <p:nvSpPr>
          <p:cNvPr id="8"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Tree>
    <p:extLst>
      <p:ext uri="{BB962C8B-B14F-4D97-AF65-F5344CB8AC3E}">
        <p14:creationId xmlns:p14="http://schemas.microsoft.com/office/powerpoint/2010/main" val="27415964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p:cNvSpPr>
            <a:spLocks noGrp="1" noChangeArrowheads="1"/>
          </p:cNvSpPr>
          <p:nvPr>
            <p:ph type="title"/>
          </p:nvPr>
        </p:nvSpPr>
        <p:spPr/>
        <p:txBody>
          <a:bodyPr/>
          <a:lstStyle/>
          <a:p>
            <a:r>
              <a:rPr lang="es-ES" altLang="en-US"/>
              <a:t>Vida útil asignada al activo intangible: ¿definida o indefinida?</a:t>
            </a:r>
          </a:p>
        </p:txBody>
      </p:sp>
      <p:sp>
        <p:nvSpPr>
          <p:cNvPr id="742403" name="Rectangle 3"/>
          <p:cNvSpPr>
            <a:spLocks noGrp="1" noChangeArrowheads="1"/>
          </p:cNvSpPr>
          <p:nvPr>
            <p:ph sz="quarter" idx="15"/>
          </p:nvPr>
        </p:nvSpPr>
        <p:spPr/>
        <p:txBody>
          <a:bodyPr/>
          <a:lstStyle/>
          <a:p>
            <a:r>
              <a:rPr lang="es-CL" altLang="en-US" sz="1800" u="sng" dirty="0"/>
              <a:t>INDEFINIDA:</a:t>
            </a:r>
            <a:endParaRPr lang="es-CL" altLang="en-US" sz="1800" dirty="0"/>
          </a:p>
          <a:p>
            <a:r>
              <a:rPr lang="es-CL" altLang="en-US" sz="1800" dirty="0"/>
              <a:t>-Activos intangibles con vida útil indefinida NO se amortizarán.</a:t>
            </a:r>
          </a:p>
          <a:p>
            <a:r>
              <a:rPr lang="es-CL" altLang="en-US" sz="1800" dirty="0"/>
              <a:t>-Se debe evaluar por deterioro anualmente y cada vez que exista alguna indicación de que exista deterioro.</a:t>
            </a:r>
          </a:p>
          <a:p>
            <a:r>
              <a:rPr lang="es-CL" altLang="en-US" sz="1800" dirty="0"/>
              <a:t>-Se debe evaluar cada período si la vida útil sigue siendo indefinida.</a:t>
            </a:r>
          </a:p>
        </p:txBody>
      </p:sp>
      <p:sp>
        <p:nvSpPr>
          <p:cNvPr id="5" name="Slide Number Placeholder 3"/>
          <p:cNvSpPr>
            <a:spLocks noGrp="1"/>
          </p:cNvSpPr>
          <p:nvPr>
            <p:ph type="sldNum" sz="quarter" idx="18"/>
          </p:nvPr>
        </p:nvSpPr>
        <p:spPr/>
        <p:txBody>
          <a:bodyPr/>
          <a:lstStyle/>
          <a:p>
            <a:r>
              <a:rPr lang="es-ES" altLang="en-US"/>
              <a:t>Slide </a:t>
            </a:r>
            <a:fld id="{56060099-7BD1-416A-A6D8-6EC447CDC84A}" type="slidenum">
              <a:rPr lang="es-ES" altLang="en-US"/>
              <a:pPr/>
              <a:t>22</a:t>
            </a:fld>
            <a:endParaRPr lang="es-ES" altLang="en-US"/>
          </a:p>
        </p:txBody>
      </p:sp>
      <p:sp>
        <p:nvSpPr>
          <p:cNvPr id="7" name="SECHEAD~38114.6369907407~868772"/>
          <p:cNvSpPr txBox="1">
            <a:spLocks noChangeArrowheads="1"/>
          </p:cNvSpPr>
          <p:nvPr/>
        </p:nvSpPr>
        <p:spPr bwMode="auto">
          <a:xfrm>
            <a:off x="395536" y="284163"/>
            <a:ext cx="5038725" cy="203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a:buSzTx/>
            </a:pPr>
            <a:r>
              <a:rPr lang="es-ES" altLang="en-US" sz="1400" dirty="0" smtClean="0">
                <a:solidFill>
                  <a:schemeClr val="tx2"/>
                </a:solidFill>
                <a:latin typeface="Georgia" panose="02040502050405020303" pitchFamily="18" charset="0"/>
              </a:rPr>
              <a:t>Vida útil</a:t>
            </a:r>
            <a:endParaRPr lang="es-ES" altLang="en-US" sz="1400" dirty="0">
              <a:solidFill>
                <a:schemeClr val="tx2"/>
              </a:solidFill>
              <a:latin typeface="Georgia" panose="02040502050405020303" pitchFamily="18" charset="0"/>
            </a:endParaRPr>
          </a:p>
        </p:txBody>
      </p:sp>
      <p:sp>
        <p:nvSpPr>
          <p:cNvPr id="8"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Tree>
    <p:extLst>
      <p:ext uri="{BB962C8B-B14F-4D97-AF65-F5344CB8AC3E}">
        <p14:creationId xmlns:p14="http://schemas.microsoft.com/office/powerpoint/2010/main" val="24062360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L" dirty="0" smtClean="0"/>
              <a:t>Preguntas?</a:t>
            </a:r>
            <a:endParaRPr lang="es-CL"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8" name="Rectangle 4"/>
          <p:cNvSpPr>
            <a:spLocks noGrp="1" noChangeArrowheads="1"/>
          </p:cNvSpPr>
          <p:nvPr>
            <p:ph type="title"/>
          </p:nvPr>
        </p:nvSpPr>
        <p:spPr/>
        <p:txBody>
          <a:bodyPr/>
          <a:lstStyle/>
          <a:p>
            <a:r>
              <a:rPr lang="es-ES" altLang="en-US" dirty="0"/>
              <a:t>Sección 1</a:t>
            </a:r>
          </a:p>
        </p:txBody>
      </p:sp>
      <p:sp>
        <p:nvSpPr>
          <p:cNvPr id="656387" name="Rectangle 3"/>
          <p:cNvSpPr>
            <a:spLocks noGrp="1" noChangeArrowheads="1"/>
          </p:cNvSpPr>
          <p:nvPr>
            <p:ph sz="quarter" idx="15"/>
          </p:nvPr>
        </p:nvSpPr>
        <p:spPr/>
        <p:txBody>
          <a:bodyPr/>
          <a:lstStyle/>
          <a:p>
            <a:r>
              <a:rPr lang="es-CL" altLang="en-US" dirty="0">
                <a:solidFill>
                  <a:schemeClr val="tx2"/>
                </a:solidFill>
              </a:rPr>
              <a:t>Introducción y Alcance</a:t>
            </a:r>
          </a:p>
          <a:p>
            <a:r>
              <a:rPr lang="es-CL" altLang="en-US" dirty="0">
                <a:solidFill>
                  <a:schemeClr val="tx1"/>
                </a:solidFill>
              </a:rPr>
              <a:t>Reconocimiento inicial – medición inicial</a:t>
            </a:r>
          </a:p>
          <a:p>
            <a:r>
              <a:rPr lang="es-CL" altLang="en-US" dirty="0">
                <a:solidFill>
                  <a:schemeClr val="tx1"/>
                </a:solidFill>
              </a:rPr>
              <a:t>Medición posterior</a:t>
            </a:r>
          </a:p>
          <a:p>
            <a:r>
              <a:rPr lang="es-CL" altLang="en-US" dirty="0">
                <a:solidFill>
                  <a:schemeClr val="tx1"/>
                </a:solidFill>
              </a:rPr>
              <a:t>Vida útil</a:t>
            </a:r>
          </a:p>
          <a:p>
            <a:r>
              <a:rPr lang="es-CL" altLang="en-US" dirty="0">
                <a:solidFill>
                  <a:schemeClr val="tx1"/>
                </a:solidFill>
              </a:rPr>
              <a:t>Presentación y revelación</a:t>
            </a:r>
            <a:endParaRPr lang="es-ES" altLang="en-US" dirty="0"/>
          </a:p>
        </p:txBody>
      </p:sp>
      <p:sp>
        <p:nvSpPr>
          <p:cNvPr id="4" name="Slide Number Placeholder 9"/>
          <p:cNvSpPr>
            <a:spLocks noGrp="1"/>
          </p:cNvSpPr>
          <p:nvPr>
            <p:ph type="sldNum" sz="quarter" idx="18"/>
          </p:nvPr>
        </p:nvSpPr>
        <p:spPr>
          <a:xfrm>
            <a:off x="7086600" y="6477000"/>
            <a:ext cx="1527048" cy="152400"/>
          </a:xfrm>
        </p:spPr>
        <p:txBody>
          <a:bodyPr/>
          <a:lstStyle/>
          <a:p>
            <a:r>
              <a:rPr lang="es-CL" dirty="0" err="1" smtClean="0"/>
              <a:t>Slide</a:t>
            </a:r>
            <a:r>
              <a:rPr lang="es-CL" dirty="0" smtClean="0"/>
              <a:t> </a:t>
            </a:r>
            <a:fld id="{ED3B6EAF-9261-4869-81B4-E4FFA9CFA768}" type="slidenum">
              <a:rPr lang="es-CL" smtClean="0"/>
              <a:t>3</a:t>
            </a:fld>
            <a:endParaRPr lang="es-CL" dirty="0"/>
          </a:p>
        </p:txBody>
      </p:sp>
      <p:sp>
        <p:nvSpPr>
          <p:cNvPr id="6"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Tree>
    <p:extLst>
      <p:ext uri="{BB962C8B-B14F-4D97-AF65-F5344CB8AC3E}">
        <p14:creationId xmlns:p14="http://schemas.microsoft.com/office/powerpoint/2010/main" val="8137386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ChangeArrowheads="1"/>
          </p:cNvSpPr>
          <p:nvPr>
            <p:ph type="title"/>
          </p:nvPr>
        </p:nvSpPr>
        <p:spPr/>
        <p:txBody>
          <a:bodyPr/>
          <a:lstStyle/>
          <a:p>
            <a:r>
              <a:rPr lang="es-ES" altLang="en-US" dirty="0"/>
              <a:t>Las empresas comúnmente invierten en activos intangibles</a:t>
            </a:r>
          </a:p>
        </p:txBody>
      </p:sp>
      <p:graphicFrame>
        <p:nvGraphicFramePr>
          <p:cNvPr id="708646" name="Group 38"/>
          <p:cNvGraphicFramePr>
            <a:graphicFrameLocks noGrp="1"/>
          </p:cNvGraphicFramePr>
          <p:nvPr>
            <p:ph sz="quarter" idx="14"/>
            <p:extLst>
              <p:ext uri="{D42A27DB-BD31-4B8C-83A1-F6EECF244321}">
                <p14:modId xmlns:p14="http://schemas.microsoft.com/office/powerpoint/2010/main" val="3007110518"/>
              </p:ext>
            </p:extLst>
          </p:nvPr>
        </p:nvGraphicFramePr>
        <p:xfrm>
          <a:off x="4618586" y="1752600"/>
          <a:ext cx="3962399" cy="4525963"/>
        </p:xfrm>
        <a:graphic>
          <a:graphicData uri="http://schemas.openxmlformats.org/drawingml/2006/table">
            <a:tbl>
              <a:tblPr/>
              <a:tblGrid>
                <a:gridCol w="1320316"/>
                <a:gridCol w="1321767"/>
                <a:gridCol w="1320316"/>
              </a:tblGrid>
              <a:tr h="723900">
                <a:tc>
                  <a:txBody>
                    <a:bodyPr/>
                    <a:lstStyle>
                      <a:lvl1pPr defTabSz="695325">
                        <a:spcBef>
                          <a:spcPct val="2000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1pPr>
                      <a:lvl2pPr marL="1588" defTabSz="695325">
                        <a:spcAft>
                          <a:spcPct val="20000"/>
                        </a:spcAft>
                        <a:defRPr sz="2000">
                          <a:solidFill>
                            <a:schemeClr val="bg2"/>
                          </a:solidFill>
                          <a:latin typeface="Arial" panose="020B0604020202020204" pitchFamily="34" charset="0"/>
                          <a:cs typeface="Arial" panose="020B0604020202020204" pitchFamily="34" charset="0"/>
                        </a:defRPr>
                      </a:lvl2pPr>
                      <a:lvl3pPr marL="360363" defTabSz="695325">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3pPr>
                      <a:lvl4pPr marL="725488" defTabSz="695325">
                        <a:spcAft>
                          <a:spcPct val="20000"/>
                        </a:spcAft>
                        <a:defRPr sz="2000">
                          <a:solidFill>
                            <a:schemeClr val="bg2"/>
                          </a:solidFill>
                          <a:latin typeface="Arial" panose="020B0604020202020204" pitchFamily="34" charset="0"/>
                          <a:cs typeface="Arial" panose="020B0604020202020204" pitchFamily="34" charset="0"/>
                        </a:defRPr>
                      </a:lvl4pPr>
                      <a:lvl5pPr marL="1077913" defTabSz="695325">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5pPr>
                      <a:lvl6pPr marL="15351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6pPr>
                      <a:lvl7pPr marL="19923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7pPr>
                      <a:lvl8pPr marL="24495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8pPr>
                      <a:lvl9pPr marL="29067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9pPr>
                    </a:lstStyle>
                    <a:p>
                      <a:pPr marL="0" marR="0" lvl="0" indent="0" algn="l" defTabSz="695325" rtl="0" eaLnBrk="1" fontAlgn="base" latinLnBrk="0" hangingPunct="1">
                        <a:lnSpc>
                          <a:spcPct val="100000"/>
                        </a:lnSpc>
                        <a:spcBef>
                          <a:spcPct val="20000"/>
                        </a:spcBef>
                        <a:spcAft>
                          <a:spcPct val="20000"/>
                        </a:spcAft>
                        <a:buClrTx/>
                        <a:buSzPct val="90000"/>
                        <a:buFont typeface="Arial" panose="020B0604020202020204" pitchFamily="34" charset="0"/>
                        <a:buNone/>
                        <a:tabLst/>
                      </a:pPr>
                      <a:r>
                        <a:rPr kumimoji="0" lang="es-E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Marcas</a:t>
                      </a:r>
                    </a:p>
                  </a:txBody>
                  <a:tcPr marL="58036" marR="59224"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95325">
                        <a:spcBef>
                          <a:spcPct val="2000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1pPr>
                      <a:lvl2pPr marL="1588" defTabSz="695325">
                        <a:spcAft>
                          <a:spcPct val="20000"/>
                        </a:spcAft>
                        <a:defRPr sz="2000">
                          <a:solidFill>
                            <a:schemeClr val="bg2"/>
                          </a:solidFill>
                          <a:latin typeface="Arial" panose="020B0604020202020204" pitchFamily="34" charset="0"/>
                          <a:cs typeface="Arial" panose="020B0604020202020204" pitchFamily="34" charset="0"/>
                        </a:defRPr>
                      </a:lvl2pPr>
                      <a:lvl3pPr marL="360363" defTabSz="695325">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3pPr>
                      <a:lvl4pPr marL="725488" defTabSz="695325">
                        <a:spcAft>
                          <a:spcPct val="20000"/>
                        </a:spcAft>
                        <a:defRPr sz="2000">
                          <a:solidFill>
                            <a:schemeClr val="bg2"/>
                          </a:solidFill>
                          <a:latin typeface="Arial" panose="020B0604020202020204" pitchFamily="34" charset="0"/>
                          <a:cs typeface="Arial" panose="020B0604020202020204" pitchFamily="34" charset="0"/>
                        </a:defRPr>
                      </a:lvl4pPr>
                      <a:lvl5pPr marL="1077913" defTabSz="695325">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5pPr>
                      <a:lvl6pPr marL="15351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6pPr>
                      <a:lvl7pPr marL="19923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7pPr>
                      <a:lvl8pPr marL="24495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8pPr>
                      <a:lvl9pPr marL="29067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9pPr>
                    </a:lstStyle>
                    <a:p>
                      <a:pPr marL="0" marR="0" lvl="0" indent="0" algn="l" defTabSz="695325" rtl="0" eaLnBrk="1" fontAlgn="base" latinLnBrk="0" hangingPunct="1">
                        <a:lnSpc>
                          <a:spcPct val="100000"/>
                        </a:lnSpc>
                        <a:spcBef>
                          <a:spcPct val="20000"/>
                        </a:spcBef>
                        <a:spcAft>
                          <a:spcPct val="20000"/>
                        </a:spcAft>
                        <a:buClrTx/>
                        <a:buSzPct val="90000"/>
                        <a:buFont typeface="Arial" panose="020B0604020202020204" pitchFamily="34" charset="0"/>
                        <a:buNone/>
                        <a:tabLst/>
                      </a:pPr>
                      <a:r>
                        <a:rPr kumimoji="0" lang="es-E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Contratos de clientes</a:t>
                      </a:r>
                    </a:p>
                  </a:txBody>
                  <a:tcPr marL="58036" marR="5922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95325">
                        <a:spcBef>
                          <a:spcPct val="2000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1pPr>
                      <a:lvl2pPr marL="1588" defTabSz="695325">
                        <a:spcAft>
                          <a:spcPct val="20000"/>
                        </a:spcAft>
                        <a:defRPr sz="2000">
                          <a:solidFill>
                            <a:schemeClr val="bg2"/>
                          </a:solidFill>
                          <a:latin typeface="Arial" panose="020B0604020202020204" pitchFamily="34" charset="0"/>
                          <a:cs typeface="Arial" panose="020B0604020202020204" pitchFamily="34" charset="0"/>
                        </a:defRPr>
                      </a:lvl2pPr>
                      <a:lvl3pPr marL="360363" defTabSz="695325">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3pPr>
                      <a:lvl4pPr marL="725488" defTabSz="695325">
                        <a:spcAft>
                          <a:spcPct val="20000"/>
                        </a:spcAft>
                        <a:defRPr sz="2000">
                          <a:solidFill>
                            <a:schemeClr val="bg2"/>
                          </a:solidFill>
                          <a:latin typeface="Arial" panose="020B0604020202020204" pitchFamily="34" charset="0"/>
                          <a:cs typeface="Arial" panose="020B0604020202020204" pitchFamily="34" charset="0"/>
                        </a:defRPr>
                      </a:lvl4pPr>
                      <a:lvl5pPr marL="1077913" defTabSz="695325">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5pPr>
                      <a:lvl6pPr marL="15351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6pPr>
                      <a:lvl7pPr marL="19923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7pPr>
                      <a:lvl8pPr marL="24495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8pPr>
                      <a:lvl9pPr marL="29067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9pPr>
                    </a:lstStyle>
                    <a:p>
                      <a:pPr marL="0" marR="0" lvl="0" indent="0" algn="l" defTabSz="695325" rtl="0" eaLnBrk="1" fontAlgn="base" latinLnBrk="0" hangingPunct="1">
                        <a:lnSpc>
                          <a:spcPct val="100000"/>
                        </a:lnSpc>
                        <a:spcBef>
                          <a:spcPct val="20000"/>
                        </a:spcBef>
                        <a:spcAft>
                          <a:spcPct val="20000"/>
                        </a:spcAft>
                        <a:buClrTx/>
                        <a:buSzPct val="90000"/>
                        <a:buFont typeface="Arial" panose="020B0604020202020204" pitchFamily="34" charset="0"/>
                        <a:buNone/>
                        <a:tabLst/>
                      </a:pPr>
                      <a:endParaRPr kumimoji="0" lang="es-E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58036" marR="59224"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0725">
                <a:tc>
                  <a:txBody>
                    <a:bodyPr/>
                    <a:lstStyle>
                      <a:lvl1pPr defTabSz="695325">
                        <a:spcBef>
                          <a:spcPct val="2000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1pPr>
                      <a:lvl2pPr marL="1588" defTabSz="695325">
                        <a:spcAft>
                          <a:spcPct val="20000"/>
                        </a:spcAft>
                        <a:defRPr sz="2000">
                          <a:solidFill>
                            <a:schemeClr val="bg2"/>
                          </a:solidFill>
                          <a:latin typeface="Arial" panose="020B0604020202020204" pitchFamily="34" charset="0"/>
                          <a:cs typeface="Arial" panose="020B0604020202020204" pitchFamily="34" charset="0"/>
                        </a:defRPr>
                      </a:lvl2pPr>
                      <a:lvl3pPr marL="360363" defTabSz="695325">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3pPr>
                      <a:lvl4pPr marL="725488" defTabSz="695325">
                        <a:spcAft>
                          <a:spcPct val="20000"/>
                        </a:spcAft>
                        <a:defRPr sz="2000">
                          <a:solidFill>
                            <a:schemeClr val="bg2"/>
                          </a:solidFill>
                          <a:latin typeface="Arial" panose="020B0604020202020204" pitchFamily="34" charset="0"/>
                          <a:cs typeface="Arial" panose="020B0604020202020204" pitchFamily="34" charset="0"/>
                        </a:defRPr>
                      </a:lvl4pPr>
                      <a:lvl5pPr marL="1077913" defTabSz="695325">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5pPr>
                      <a:lvl6pPr marL="15351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6pPr>
                      <a:lvl7pPr marL="19923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7pPr>
                      <a:lvl8pPr marL="24495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8pPr>
                      <a:lvl9pPr marL="29067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9pPr>
                    </a:lstStyle>
                    <a:p>
                      <a:pPr marL="0" marR="0" lvl="0" indent="0" algn="l" defTabSz="695325" rtl="0" eaLnBrk="1" fontAlgn="base" latinLnBrk="0" hangingPunct="1">
                        <a:lnSpc>
                          <a:spcPct val="100000"/>
                        </a:lnSpc>
                        <a:spcBef>
                          <a:spcPct val="20000"/>
                        </a:spcBef>
                        <a:spcAft>
                          <a:spcPct val="20000"/>
                        </a:spcAft>
                        <a:buClrTx/>
                        <a:buSzPct val="90000"/>
                        <a:buFont typeface="Arial" panose="020B0604020202020204" pitchFamily="34" charset="0"/>
                        <a:buNone/>
                        <a:tabLst/>
                      </a:pPr>
                      <a:r>
                        <a:rPr kumimoji="0" lang="es-E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Software</a:t>
                      </a:r>
                    </a:p>
                  </a:txBody>
                  <a:tcPr marL="58036" marR="59224"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95325">
                        <a:spcBef>
                          <a:spcPct val="2000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1pPr>
                      <a:lvl2pPr marL="1588" defTabSz="695325">
                        <a:spcAft>
                          <a:spcPct val="20000"/>
                        </a:spcAft>
                        <a:defRPr sz="2000">
                          <a:solidFill>
                            <a:schemeClr val="bg2"/>
                          </a:solidFill>
                          <a:latin typeface="Arial" panose="020B0604020202020204" pitchFamily="34" charset="0"/>
                          <a:cs typeface="Arial" panose="020B0604020202020204" pitchFamily="34" charset="0"/>
                        </a:defRPr>
                      </a:lvl2pPr>
                      <a:lvl3pPr marL="360363" defTabSz="695325">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3pPr>
                      <a:lvl4pPr marL="725488" defTabSz="695325">
                        <a:spcAft>
                          <a:spcPct val="20000"/>
                        </a:spcAft>
                        <a:defRPr sz="2000">
                          <a:solidFill>
                            <a:schemeClr val="bg2"/>
                          </a:solidFill>
                          <a:latin typeface="Arial" panose="020B0604020202020204" pitchFamily="34" charset="0"/>
                          <a:cs typeface="Arial" panose="020B0604020202020204" pitchFamily="34" charset="0"/>
                        </a:defRPr>
                      </a:lvl4pPr>
                      <a:lvl5pPr marL="1077913" defTabSz="695325">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5pPr>
                      <a:lvl6pPr marL="15351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6pPr>
                      <a:lvl7pPr marL="19923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7pPr>
                      <a:lvl8pPr marL="24495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8pPr>
                      <a:lvl9pPr marL="29067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9pPr>
                    </a:lstStyle>
                    <a:p>
                      <a:pPr marL="0" marR="0" lvl="0" indent="0" algn="l" defTabSz="695325" rtl="0" eaLnBrk="1" fontAlgn="base" latinLnBrk="0" hangingPunct="1">
                        <a:lnSpc>
                          <a:spcPct val="100000"/>
                        </a:lnSpc>
                        <a:spcBef>
                          <a:spcPct val="20000"/>
                        </a:spcBef>
                        <a:spcAft>
                          <a:spcPct val="20000"/>
                        </a:spcAft>
                        <a:buClrTx/>
                        <a:buSzPct val="90000"/>
                        <a:buFont typeface="Arial" panose="020B0604020202020204" pitchFamily="34" charset="0"/>
                        <a:buNone/>
                        <a:tabLst/>
                      </a:pPr>
                      <a:r>
                        <a:rPr kumimoji="0" lang="es-E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Licencias</a:t>
                      </a:r>
                    </a:p>
                  </a:txBody>
                  <a:tcPr marL="58036" marR="5922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95325">
                        <a:spcBef>
                          <a:spcPct val="2000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1pPr>
                      <a:lvl2pPr marL="1588" defTabSz="695325">
                        <a:spcAft>
                          <a:spcPct val="20000"/>
                        </a:spcAft>
                        <a:defRPr sz="2000">
                          <a:solidFill>
                            <a:schemeClr val="bg2"/>
                          </a:solidFill>
                          <a:latin typeface="Arial" panose="020B0604020202020204" pitchFamily="34" charset="0"/>
                          <a:cs typeface="Arial" panose="020B0604020202020204" pitchFamily="34" charset="0"/>
                        </a:defRPr>
                      </a:lvl2pPr>
                      <a:lvl3pPr marL="360363" defTabSz="695325">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3pPr>
                      <a:lvl4pPr marL="725488" defTabSz="695325">
                        <a:spcAft>
                          <a:spcPct val="20000"/>
                        </a:spcAft>
                        <a:defRPr sz="2000">
                          <a:solidFill>
                            <a:schemeClr val="bg2"/>
                          </a:solidFill>
                          <a:latin typeface="Arial" panose="020B0604020202020204" pitchFamily="34" charset="0"/>
                          <a:cs typeface="Arial" panose="020B0604020202020204" pitchFamily="34" charset="0"/>
                        </a:defRPr>
                      </a:lvl4pPr>
                      <a:lvl5pPr marL="1077913" defTabSz="695325">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5pPr>
                      <a:lvl6pPr marL="15351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6pPr>
                      <a:lvl7pPr marL="19923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7pPr>
                      <a:lvl8pPr marL="24495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8pPr>
                      <a:lvl9pPr marL="29067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9pPr>
                    </a:lstStyle>
                    <a:p>
                      <a:pPr marL="0" marR="0" lvl="0" indent="0" algn="l" defTabSz="695325" rtl="0" eaLnBrk="1" fontAlgn="base" latinLnBrk="0" hangingPunct="1">
                        <a:lnSpc>
                          <a:spcPct val="100000"/>
                        </a:lnSpc>
                        <a:spcBef>
                          <a:spcPct val="20000"/>
                        </a:spcBef>
                        <a:spcAft>
                          <a:spcPct val="20000"/>
                        </a:spcAft>
                        <a:buClrTx/>
                        <a:buSzPct val="90000"/>
                        <a:buFont typeface="Arial" panose="020B0604020202020204" pitchFamily="34" charset="0"/>
                        <a:buNone/>
                        <a:tabLst/>
                      </a:pPr>
                      <a:endParaRPr kumimoji="0" lang="es-E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58036" marR="59224"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3900">
                <a:tc>
                  <a:txBody>
                    <a:bodyPr/>
                    <a:lstStyle>
                      <a:lvl1pPr defTabSz="695325">
                        <a:spcBef>
                          <a:spcPct val="2000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1pPr>
                      <a:lvl2pPr marL="1588" defTabSz="695325">
                        <a:spcAft>
                          <a:spcPct val="20000"/>
                        </a:spcAft>
                        <a:defRPr sz="2000">
                          <a:solidFill>
                            <a:schemeClr val="bg2"/>
                          </a:solidFill>
                          <a:latin typeface="Arial" panose="020B0604020202020204" pitchFamily="34" charset="0"/>
                          <a:cs typeface="Arial" panose="020B0604020202020204" pitchFamily="34" charset="0"/>
                        </a:defRPr>
                      </a:lvl2pPr>
                      <a:lvl3pPr marL="360363" defTabSz="695325">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3pPr>
                      <a:lvl4pPr marL="725488" defTabSz="695325">
                        <a:spcAft>
                          <a:spcPct val="20000"/>
                        </a:spcAft>
                        <a:defRPr sz="2000">
                          <a:solidFill>
                            <a:schemeClr val="bg2"/>
                          </a:solidFill>
                          <a:latin typeface="Arial" panose="020B0604020202020204" pitchFamily="34" charset="0"/>
                          <a:cs typeface="Arial" panose="020B0604020202020204" pitchFamily="34" charset="0"/>
                        </a:defRPr>
                      </a:lvl4pPr>
                      <a:lvl5pPr marL="1077913" defTabSz="695325">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5pPr>
                      <a:lvl6pPr marL="15351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6pPr>
                      <a:lvl7pPr marL="19923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7pPr>
                      <a:lvl8pPr marL="24495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8pPr>
                      <a:lvl9pPr marL="29067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9pPr>
                    </a:lstStyle>
                    <a:p>
                      <a:pPr marL="0" marR="0" lvl="0" indent="0" algn="l" defTabSz="695325" rtl="0" eaLnBrk="1" fontAlgn="base" latinLnBrk="0" hangingPunct="1">
                        <a:lnSpc>
                          <a:spcPct val="100000"/>
                        </a:lnSpc>
                        <a:spcBef>
                          <a:spcPct val="20000"/>
                        </a:spcBef>
                        <a:spcAft>
                          <a:spcPct val="20000"/>
                        </a:spcAft>
                        <a:buClrTx/>
                        <a:buSzPct val="90000"/>
                        <a:buFont typeface="Arial" panose="020B0604020202020204" pitchFamily="34" charset="0"/>
                        <a:buNone/>
                        <a:tabLst/>
                      </a:pPr>
                      <a:r>
                        <a:rPr kumimoji="0" lang="es-E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Listas de clientes</a:t>
                      </a:r>
                    </a:p>
                  </a:txBody>
                  <a:tcPr marL="58036" marR="59224"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95325">
                        <a:spcBef>
                          <a:spcPct val="2000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1pPr>
                      <a:lvl2pPr marL="1588" defTabSz="695325">
                        <a:spcAft>
                          <a:spcPct val="20000"/>
                        </a:spcAft>
                        <a:defRPr sz="2000">
                          <a:solidFill>
                            <a:schemeClr val="bg2"/>
                          </a:solidFill>
                          <a:latin typeface="Arial" panose="020B0604020202020204" pitchFamily="34" charset="0"/>
                          <a:cs typeface="Arial" panose="020B0604020202020204" pitchFamily="34" charset="0"/>
                        </a:defRPr>
                      </a:lvl2pPr>
                      <a:lvl3pPr marL="360363" defTabSz="695325">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3pPr>
                      <a:lvl4pPr marL="725488" defTabSz="695325">
                        <a:spcAft>
                          <a:spcPct val="20000"/>
                        </a:spcAft>
                        <a:defRPr sz="2000">
                          <a:solidFill>
                            <a:schemeClr val="bg2"/>
                          </a:solidFill>
                          <a:latin typeface="Arial" panose="020B0604020202020204" pitchFamily="34" charset="0"/>
                          <a:cs typeface="Arial" panose="020B0604020202020204" pitchFamily="34" charset="0"/>
                        </a:defRPr>
                      </a:lvl4pPr>
                      <a:lvl5pPr marL="1077913" defTabSz="695325">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5pPr>
                      <a:lvl6pPr marL="15351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6pPr>
                      <a:lvl7pPr marL="19923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7pPr>
                      <a:lvl8pPr marL="24495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8pPr>
                      <a:lvl9pPr marL="29067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9pPr>
                    </a:lstStyle>
                    <a:p>
                      <a:pPr marL="0" marR="0" lvl="0" indent="0" algn="l" defTabSz="695325" rtl="0" eaLnBrk="1" fontAlgn="base" latinLnBrk="0" hangingPunct="1">
                        <a:lnSpc>
                          <a:spcPct val="100000"/>
                        </a:lnSpc>
                        <a:spcBef>
                          <a:spcPct val="20000"/>
                        </a:spcBef>
                        <a:spcAft>
                          <a:spcPct val="20000"/>
                        </a:spcAft>
                        <a:buClrTx/>
                        <a:buSzPct val="90000"/>
                        <a:buFont typeface="Arial" panose="020B0604020202020204" pitchFamily="34" charset="0"/>
                        <a:buNone/>
                        <a:tabLst/>
                      </a:pPr>
                      <a:r>
                        <a:rPr kumimoji="0" lang="es-E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Permisos</a:t>
                      </a:r>
                    </a:p>
                  </a:txBody>
                  <a:tcPr marL="58036" marR="5922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95325">
                        <a:spcBef>
                          <a:spcPct val="2000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1pPr>
                      <a:lvl2pPr marL="1588" defTabSz="695325">
                        <a:spcAft>
                          <a:spcPct val="20000"/>
                        </a:spcAft>
                        <a:defRPr sz="2000">
                          <a:solidFill>
                            <a:schemeClr val="bg2"/>
                          </a:solidFill>
                          <a:latin typeface="Arial" panose="020B0604020202020204" pitchFamily="34" charset="0"/>
                          <a:cs typeface="Arial" panose="020B0604020202020204" pitchFamily="34" charset="0"/>
                        </a:defRPr>
                      </a:lvl2pPr>
                      <a:lvl3pPr marL="360363" defTabSz="695325">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3pPr>
                      <a:lvl4pPr marL="725488" defTabSz="695325">
                        <a:spcAft>
                          <a:spcPct val="20000"/>
                        </a:spcAft>
                        <a:defRPr sz="2000">
                          <a:solidFill>
                            <a:schemeClr val="bg2"/>
                          </a:solidFill>
                          <a:latin typeface="Arial" panose="020B0604020202020204" pitchFamily="34" charset="0"/>
                          <a:cs typeface="Arial" panose="020B0604020202020204" pitchFamily="34" charset="0"/>
                        </a:defRPr>
                      </a:lvl4pPr>
                      <a:lvl5pPr marL="1077913" defTabSz="695325">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5pPr>
                      <a:lvl6pPr marL="15351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6pPr>
                      <a:lvl7pPr marL="19923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7pPr>
                      <a:lvl8pPr marL="24495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8pPr>
                      <a:lvl9pPr marL="29067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9pPr>
                    </a:lstStyle>
                    <a:p>
                      <a:pPr marL="0" marR="0" lvl="0" indent="0" algn="l" defTabSz="695325" rtl="0" eaLnBrk="1" fontAlgn="base" latinLnBrk="0" hangingPunct="1">
                        <a:lnSpc>
                          <a:spcPct val="100000"/>
                        </a:lnSpc>
                        <a:spcBef>
                          <a:spcPct val="20000"/>
                        </a:spcBef>
                        <a:spcAft>
                          <a:spcPct val="20000"/>
                        </a:spcAft>
                        <a:buClrTx/>
                        <a:buSzPct val="90000"/>
                        <a:buFont typeface="Arial" panose="020B0604020202020204" pitchFamily="34" charset="0"/>
                        <a:buNone/>
                        <a:tabLst/>
                      </a:pPr>
                      <a:endParaRPr kumimoji="0" lang="es-E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58036" marR="59224"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2313">
                <a:tc>
                  <a:txBody>
                    <a:bodyPr/>
                    <a:lstStyle>
                      <a:lvl1pPr defTabSz="695325">
                        <a:spcBef>
                          <a:spcPct val="2000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1pPr>
                      <a:lvl2pPr marL="1588" defTabSz="695325">
                        <a:spcAft>
                          <a:spcPct val="20000"/>
                        </a:spcAft>
                        <a:defRPr sz="2000">
                          <a:solidFill>
                            <a:schemeClr val="bg2"/>
                          </a:solidFill>
                          <a:latin typeface="Arial" panose="020B0604020202020204" pitchFamily="34" charset="0"/>
                          <a:cs typeface="Arial" panose="020B0604020202020204" pitchFamily="34" charset="0"/>
                        </a:defRPr>
                      </a:lvl2pPr>
                      <a:lvl3pPr marL="360363" defTabSz="695325">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3pPr>
                      <a:lvl4pPr marL="725488" defTabSz="695325">
                        <a:spcAft>
                          <a:spcPct val="20000"/>
                        </a:spcAft>
                        <a:defRPr sz="2000">
                          <a:solidFill>
                            <a:schemeClr val="bg2"/>
                          </a:solidFill>
                          <a:latin typeface="Arial" panose="020B0604020202020204" pitchFamily="34" charset="0"/>
                          <a:cs typeface="Arial" panose="020B0604020202020204" pitchFamily="34" charset="0"/>
                        </a:defRPr>
                      </a:lvl4pPr>
                      <a:lvl5pPr marL="1077913" defTabSz="695325">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5pPr>
                      <a:lvl6pPr marL="15351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6pPr>
                      <a:lvl7pPr marL="19923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7pPr>
                      <a:lvl8pPr marL="24495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8pPr>
                      <a:lvl9pPr marL="29067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9pPr>
                    </a:lstStyle>
                    <a:p>
                      <a:pPr marL="0" marR="0" lvl="0" indent="0" algn="l" defTabSz="695325" rtl="0" eaLnBrk="1" fontAlgn="base" latinLnBrk="0" hangingPunct="1">
                        <a:lnSpc>
                          <a:spcPct val="100000"/>
                        </a:lnSpc>
                        <a:spcBef>
                          <a:spcPct val="20000"/>
                        </a:spcBef>
                        <a:spcAft>
                          <a:spcPct val="20000"/>
                        </a:spcAft>
                        <a:buClrTx/>
                        <a:buSzPct val="90000"/>
                        <a:buFont typeface="Arial" panose="020B0604020202020204" pitchFamily="34" charset="0"/>
                        <a:buNone/>
                        <a:tabLst/>
                      </a:pPr>
                      <a:r>
                        <a:rPr kumimoji="0" lang="es-E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Recetas</a:t>
                      </a:r>
                    </a:p>
                  </a:txBody>
                  <a:tcPr marL="58036" marR="59224"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95325">
                        <a:spcBef>
                          <a:spcPct val="2000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1pPr>
                      <a:lvl2pPr marL="1588" defTabSz="695325">
                        <a:spcAft>
                          <a:spcPct val="20000"/>
                        </a:spcAft>
                        <a:defRPr sz="2000">
                          <a:solidFill>
                            <a:schemeClr val="bg2"/>
                          </a:solidFill>
                          <a:latin typeface="Arial" panose="020B0604020202020204" pitchFamily="34" charset="0"/>
                          <a:cs typeface="Arial" panose="020B0604020202020204" pitchFamily="34" charset="0"/>
                        </a:defRPr>
                      </a:lvl2pPr>
                      <a:lvl3pPr marL="360363" defTabSz="695325">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3pPr>
                      <a:lvl4pPr marL="725488" defTabSz="695325">
                        <a:spcAft>
                          <a:spcPct val="20000"/>
                        </a:spcAft>
                        <a:defRPr sz="2000">
                          <a:solidFill>
                            <a:schemeClr val="bg2"/>
                          </a:solidFill>
                          <a:latin typeface="Arial" panose="020B0604020202020204" pitchFamily="34" charset="0"/>
                          <a:cs typeface="Arial" panose="020B0604020202020204" pitchFamily="34" charset="0"/>
                        </a:defRPr>
                      </a:lvl4pPr>
                      <a:lvl5pPr marL="1077913" defTabSz="695325">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5pPr>
                      <a:lvl6pPr marL="15351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6pPr>
                      <a:lvl7pPr marL="19923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7pPr>
                      <a:lvl8pPr marL="24495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8pPr>
                      <a:lvl9pPr marL="29067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9pPr>
                    </a:lstStyle>
                    <a:p>
                      <a:pPr marL="0" marR="0" lvl="0" indent="0" algn="l" defTabSz="695325" rtl="0" eaLnBrk="1" fontAlgn="base" latinLnBrk="0" hangingPunct="1">
                        <a:lnSpc>
                          <a:spcPct val="100000"/>
                        </a:lnSpc>
                        <a:spcBef>
                          <a:spcPct val="20000"/>
                        </a:spcBef>
                        <a:spcAft>
                          <a:spcPct val="20000"/>
                        </a:spcAft>
                        <a:buClrTx/>
                        <a:buSzPct val="90000"/>
                        <a:buFont typeface="Arial" panose="020B0604020202020204" pitchFamily="34" charset="0"/>
                        <a:buNone/>
                        <a:tabLst/>
                      </a:pPr>
                      <a:r>
                        <a:rPr kumimoji="0" lang="es-E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Paginas Web</a:t>
                      </a:r>
                    </a:p>
                  </a:txBody>
                  <a:tcPr marL="58036" marR="5922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95325">
                        <a:spcBef>
                          <a:spcPct val="2000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1pPr>
                      <a:lvl2pPr marL="1588" defTabSz="695325">
                        <a:spcAft>
                          <a:spcPct val="20000"/>
                        </a:spcAft>
                        <a:defRPr sz="2000">
                          <a:solidFill>
                            <a:schemeClr val="bg2"/>
                          </a:solidFill>
                          <a:latin typeface="Arial" panose="020B0604020202020204" pitchFamily="34" charset="0"/>
                          <a:cs typeface="Arial" panose="020B0604020202020204" pitchFamily="34" charset="0"/>
                        </a:defRPr>
                      </a:lvl2pPr>
                      <a:lvl3pPr marL="360363" defTabSz="695325">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3pPr>
                      <a:lvl4pPr marL="725488" defTabSz="695325">
                        <a:spcAft>
                          <a:spcPct val="20000"/>
                        </a:spcAft>
                        <a:defRPr sz="2000">
                          <a:solidFill>
                            <a:schemeClr val="bg2"/>
                          </a:solidFill>
                          <a:latin typeface="Arial" panose="020B0604020202020204" pitchFamily="34" charset="0"/>
                          <a:cs typeface="Arial" panose="020B0604020202020204" pitchFamily="34" charset="0"/>
                        </a:defRPr>
                      </a:lvl4pPr>
                      <a:lvl5pPr marL="1077913" defTabSz="695325">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5pPr>
                      <a:lvl6pPr marL="15351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6pPr>
                      <a:lvl7pPr marL="19923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7pPr>
                      <a:lvl8pPr marL="24495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8pPr>
                      <a:lvl9pPr marL="29067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9pPr>
                    </a:lstStyle>
                    <a:p>
                      <a:pPr marL="0" marR="0" lvl="0" indent="0" algn="l" defTabSz="695325" rtl="0" eaLnBrk="1" fontAlgn="base" latinLnBrk="0" hangingPunct="1">
                        <a:lnSpc>
                          <a:spcPct val="100000"/>
                        </a:lnSpc>
                        <a:spcBef>
                          <a:spcPct val="20000"/>
                        </a:spcBef>
                        <a:spcAft>
                          <a:spcPct val="20000"/>
                        </a:spcAft>
                        <a:buClrTx/>
                        <a:buSzPct val="90000"/>
                        <a:buFont typeface="Arial" panose="020B0604020202020204" pitchFamily="34" charset="0"/>
                        <a:buNone/>
                        <a:tabLst/>
                      </a:pPr>
                      <a:endParaRPr kumimoji="0" lang="es-E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58036" marR="59224"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0725">
                <a:tc>
                  <a:txBody>
                    <a:bodyPr/>
                    <a:lstStyle>
                      <a:lvl1pPr defTabSz="695325">
                        <a:spcBef>
                          <a:spcPct val="2000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1pPr>
                      <a:lvl2pPr marL="1588" defTabSz="695325">
                        <a:spcAft>
                          <a:spcPct val="20000"/>
                        </a:spcAft>
                        <a:defRPr sz="2000">
                          <a:solidFill>
                            <a:schemeClr val="bg2"/>
                          </a:solidFill>
                          <a:latin typeface="Arial" panose="020B0604020202020204" pitchFamily="34" charset="0"/>
                          <a:cs typeface="Arial" panose="020B0604020202020204" pitchFamily="34" charset="0"/>
                        </a:defRPr>
                      </a:lvl2pPr>
                      <a:lvl3pPr marL="360363" defTabSz="695325">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3pPr>
                      <a:lvl4pPr marL="725488" defTabSz="695325">
                        <a:spcAft>
                          <a:spcPct val="20000"/>
                        </a:spcAft>
                        <a:defRPr sz="2000">
                          <a:solidFill>
                            <a:schemeClr val="bg2"/>
                          </a:solidFill>
                          <a:latin typeface="Arial" panose="020B0604020202020204" pitchFamily="34" charset="0"/>
                          <a:cs typeface="Arial" panose="020B0604020202020204" pitchFamily="34" charset="0"/>
                        </a:defRPr>
                      </a:lvl4pPr>
                      <a:lvl5pPr marL="1077913" defTabSz="695325">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5pPr>
                      <a:lvl6pPr marL="15351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6pPr>
                      <a:lvl7pPr marL="19923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7pPr>
                      <a:lvl8pPr marL="24495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8pPr>
                      <a:lvl9pPr marL="29067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9pPr>
                    </a:lstStyle>
                    <a:p>
                      <a:pPr marL="0" marR="0" lvl="0" indent="0" algn="l" defTabSz="695325" rtl="0" eaLnBrk="1" fontAlgn="base" latinLnBrk="0" hangingPunct="1">
                        <a:lnSpc>
                          <a:spcPct val="100000"/>
                        </a:lnSpc>
                        <a:spcBef>
                          <a:spcPct val="20000"/>
                        </a:spcBef>
                        <a:spcAft>
                          <a:spcPct val="20000"/>
                        </a:spcAft>
                        <a:buClrTx/>
                        <a:buSzPct val="90000"/>
                        <a:buFont typeface="Arial" panose="020B0604020202020204" pitchFamily="34" charset="0"/>
                        <a:buNone/>
                        <a:tabLst/>
                      </a:pPr>
                      <a:r>
                        <a:rPr kumimoji="0" lang="es-E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Patentes</a:t>
                      </a:r>
                    </a:p>
                  </a:txBody>
                  <a:tcPr marL="58036" marR="59224"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95325">
                        <a:spcBef>
                          <a:spcPct val="2000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1pPr>
                      <a:lvl2pPr marL="1588" defTabSz="695325">
                        <a:spcAft>
                          <a:spcPct val="20000"/>
                        </a:spcAft>
                        <a:defRPr sz="2000">
                          <a:solidFill>
                            <a:schemeClr val="bg2"/>
                          </a:solidFill>
                          <a:latin typeface="Arial" panose="020B0604020202020204" pitchFamily="34" charset="0"/>
                          <a:cs typeface="Arial" panose="020B0604020202020204" pitchFamily="34" charset="0"/>
                        </a:defRPr>
                      </a:lvl2pPr>
                      <a:lvl3pPr marL="360363" defTabSz="695325">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3pPr>
                      <a:lvl4pPr marL="725488" defTabSz="695325">
                        <a:spcAft>
                          <a:spcPct val="20000"/>
                        </a:spcAft>
                        <a:defRPr sz="2000">
                          <a:solidFill>
                            <a:schemeClr val="bg2"/>
                          </a:solidFill>
                          <a:latin typeface="Arial" panose="020B0604020202020204" pitchFamily="34" charset="0"/>
                          <a:cs typeface="Arial" panose="020B0604020202020204" pitchFamily="34" charset="0"/>
                        </a:defRPr>
                      </a:lvl4pPr>
                      <a:lvl5pPr marL="1077913" defTabSz="695325">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5pPr>
                      <a:lvl6pPr marL="15351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6pPr>
                      <a:lvl7pPr marL="19923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7pPr>
                      <a:lvl8pPr marL="24495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8pPr>
                      <a:lvl9pPr marL="29067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9pPr>
                    </a:lstStyle>
                    <a:p>
                      <a:pPr marL="0" marR="0" lvl="0" indent="0" algn="l" defTabSz="695325" rtl="0" eaLnBrk="1" fontAlgn="base" latinLnBrk="0" hangingPunct="1">
                        <a:lnSpc>
                          <a:spcPct val="100000"/>
                        </a:lnSpc>
                        <a:spcBef>
                          <a:spcPct val="20000"/>
                        </a:spcBef>
                        <a:spcAft>
                          <a:spcPct val="20000"/>
                        </a:spcAft>
                        <a:buClrTx/>
                        <a:buSzPct val="90000"/>
                        <a:buFont typeface="Arial" panose="020B0604020202020204" pitchFamily="34" charset="0"/>
                        <a:buNone/>
                        <a:tabLst/>
                      </a:pPr>
                      <a:r>
                        <a:rPr kumimoji="0" lang="es-E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Rutas aéreas</a:t>
                      </a:r>
                    </a:p>
                  </a:txBody>
                  <a:tcPr marL="58036" marR="5922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95325">
                        <a:spcBef>
                          <a:spcPct val="2000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1pPr>
                      <a:lvl2pPr marL="1588" defTabSz="695325">
                        <a:spcAft>
                          <a:spcPct val="20000"/>
                        </a:spcAft>
                        <a:defRPr sz="2000">
                          <a:solidFill>
                            <a:schemeClr val="bg2"/>
                          </a:solidFill>
                          <a:latin typeface="Arial" panose="020B0604020202020204" pitchFamily="34" charset="0"/>
                          <a:cs typeface="Arial" panose="020B0604020202020204" pitchFamily="34" charset="0"/>
                        </a:defRPr>
                      </a:lvl2pPr>
                      <a:lvl3pPr marL="360363" defTabSz="695325">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3pPr>
                      <a:lvl4pPr marL="725488" defTabSz="695325">
                        <a:spcAft>
                          <a:spcPct val="20000"/>
                        </a:spcAft>
                        <a:defRPr sz="2000">
                          <a:solidFill>
                            <a:schemeClr val="bg2"/>
                          </a:solidFill>
                          <a:latin typeface="Arial" panose="020B0604020202020204" pitchFamily="34" charset="0"/>
                          <a:cs typeface="Arial" panose="020B0604020202020204" pitchFamily="34" charset="0"/>
                        </a:defRPr>
                      </a:lvl4pPr>
                      <a:lvl5pPr marL="1077913" defTabSz="695325">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5pPr>
                      <a:lvl6pPr marL="15351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6pPr>
                      <a:lvl7pPr marL="19923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7pPr>
                      <a:lvl8pPr marL="24495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8pPr>
                      <a:lvl9pPr marL="29067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9pPr>
                    </a:lstStyle>
                    <a:p>
                      <a:pPr marL="0" marR="0" lvl="0" indent="0" algn="l" defTabSz="695325" rtl="0" eaLnBrk="1" fontAlgn="base" latinLnBrk="0" hangingPunct="1">
                        <a:lnSpc>
                          <a:spcPct val="100000"/>
                        </a:lnSpc>
                        <a:spcBef>
                          <a:spcPct val="20000"/>
                        </a:spcBef>
                        <a:spcAft>
                          <a:spcPct val="20000"/>
                        </a:spcAft>
                        <a:buClrTx/>
                        <a:buSzPct val="90000"/>
                        <a:buFont typeface="Arial" panose="020B0604020202020204" pitchFamily="34" charset="0"/>
                        <a:buNone/>
                        <a:tabLst/>
                      </a:pPr>
                      <a:endParaRPr kumimoji="0" lang="es-E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L="58036" marR="59224"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3900">
                <a:tc>
                  <a:txBody>
                    <a:bodyPr/>
                    <a:lstStyle>
                      <a:lvl1pPr defTabSz="695325">
                        <a:spcBef>
                          <a:spcPct val="2000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1pPr>
                      <a:lvl2pPr marL="1588" defTabSz="695325">
                        <a:spcAft>
                          <a:spcPct val="20000"/>
                        </a:spcAft>
                        <a:defRPr sz="2000">
                          <a:solidFill>
                            <a:schemeClr val="bg2"/>
                          </a:solidFill>
                          <a:latin typeface="Arial" panose="020B0604020202020204" pitchFamily="34" charset="0"/>
                          <a:cs typeface="Arial" panose="020B0604020202020204" pitchFamily="34" charset="0"/>
                        </a:defRPr>
                      </a:lvl2pPr>
                      <a:lvl3pPr marL="360363" defTabSz="695325">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3pPr>
                      <a:lvl4pPr marL="725488" defTabSz="695325">
                        <a:spcAft>
                          <a:spcPct val="20000"/>
                        </a:spcAft>
                        <a:defRPr sz="2000">
                          <a:solidFill>
                            <a:schemeClr val="bg2"/>
                          </a:solidFill>
                          <a:latin typeface="Arial" panose="020B0604020202020204" pitchFamily="34" charset="0"/>
                          <a:cs typeface="Arial" panose="020B0604020202020204" pitchFamily="34" charset="0"/>
                        </a:defRPr>
                      </a:lvl4pPr>
                      <a:lvl5pPr marL="1077913" defTabSz="695325">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5pPr>
                      <a:lvl6pPr marL="15351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6pPr>
                      <a:lvl7pPr marL="19923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7pPr>
                      <a:lvl8pPr marL="24495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8pPr>
                      <a:lvl9pPr marL="29067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9pPr>
                    </a:lstStyle>
                    <a:p>
                      <a:pPr marL="0" marR="0" lvl="0" indent="0" algn="l" defTabSz="695325" rtl="0" eaLnBrk="1" fontAlgn="base" latinLnBrk="0" hangingPunct="1">
                        <a:lnSpc>
                          <a:spcPct val="100000"/>
                        </a:lnSpc>
                        <a:spcBef>
                          <a:spcPct val="20000"/>
                        </a:spcBef>
                        <a:spcAft>
                          <a:spcPct val="20000"/>
                        </a:spcAft>
                        <a:buClrTx/>
                        <a:buSzPct val="90000"/>
                        <a:buFont typeface="Arial" panose="020B0604020202020204" pitchFamily="34" charset="0"/>
                        <a:buNone/>
                        <a:tabLst/>
                      </a:pPr>
                      <a:r>
                        <a:rPr kumimoji="0" lang="es-E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Derechos de autor</a:t>
                      </a:r>
                    </a:p>
                  </a:txBody>
                  <a:tcPr marL="58036" marR="59224"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695325">
                        <a:spcBef>
                          <a:spcPct val="2000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1pPr>
                      <a:lvl2pPr marL="1588" defTabSz="695325">
                        <a:spcAft>
                          <a:spcPct val="20000"/>
                        </a:spcAft>
                        <a:defRPr sz="2000">
                          <a:solidFill>
                            <a:schemeClr val="bg2"/>
                          </a:solidFill>
                          <a:latin typeface="Arial" panose="020B0604020202020204" pitchFamily="34" charset="0"/>
                          <a:cs typeface="Arial" panose="020B0604020202020204" pitchFamily="34" charset="0"/>
                        </a:defRPr>
                      </a:lvl2pPr>
                      <a:lvl3pPr marL="360363" defTabSz="695325">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3pPr>
                      <a:lvl4pPr marL="725488" defTabSz="695325">
                        <a:spcAft>
                          <a:spcPct val="20000"/>
                        </a:spcAft>
                        <a:defRPr sz="2000">
                          <a:solidFill>
                            <a:schemeClr val="bg2"/>
                          </a:solidFill>
                          <a:latin typeface="Arial" panose="020B0604020202020204" pitchFamily="34" charset="0"/>
                          <a:cs typeface="Arial" panose="020B0604020202020204" pitchFamily="34" charset="0"/>
                        </a:defRPr>
                      </a:lvl4pPr>
                      <a:lvl5pPr marL="1077913" defTabSz="695325">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5pPr>
                      <a:lvl6pPr marL="15351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6pPr>
                      <a:lvl7pPr marL="19923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7pPr>
                      <a:lvl8pPr marL="24495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8pPr>
                      <a:lvl9pPr marL="29067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9pPr>
                    </a:lstStyle>
                    <a:p>
                      <a:pPr marL="0" marR="0" lvl="0" indent="0" algn="l" defTabSz="695325" rtl="0" eaLnBrk="1" fontAlgn="base" latinLnBrk="0" hangingPunct="1">
                        <a:lnSpc>
                          <a:spcPct val="100000"/>
                        </a:lnSpc>
                        <a:spcBef>
                          <a:spcPct val="20000"/>
                        </a:spcBef>
                        <a:spcAft>
                          <a:spcPct val="20000"/>
                        </a:spcAft>
                        <a:buClrTx/>
                        <a:buSzPct val="90000"/>
                        <a:buFont typeface="Arial" panose="020B0604020202020204" pitchFamily="34" charset="0"/>
                        <a:buNone/>
                        <a:tabLst/>
                      </a:pPr>
                      <a:r>
                        <a:rPr kumimoji="0" lang="es-E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Franquicia</a:t>
                      </a:r>
                    </a:p>
                  </a:txBody>
                  <a:tcPr marL="58036" marR="59224"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695325">
                        <a:spcBef>
                          <a:spcPct val="2000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1pPr>
                      <a:lvl2pPr marL="1588" defTabSz="695325">
                        <a:spcAft>
                          <a:spcPct val="20000"/>
                        </a:spcAft>
                        <a:defRPr sz="2000">
                          <a:solidFill>
                            <a:schemeClr val="bg2"/>
                          </a:solidFill>
                          <a:latin typeface="Arial" panose="020B0604020202020204" pitchFamily="34" charset="0"/>
                          <a:cs typeface="Arial" panose="020B0604020202020204" pitchFamily="34" charset="0"/>
                        </a:defRPr>
                      </a:lvl2pPr>
                      <a:lvl3pPr marL="360363" defTabSz="695325">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3pPr>
                      <a:lvl4pPr marL="725488" defTabSz="695325">
                        <a:spcAft>
                          <a:spcPct val="20000"/>
                        </a:spcAft>
                        <a:defRPr sz="2000">
                          <a:solidFill>
                            <a:schemeClr val="bg2"/>
                          </a:solidFill>
                          <a:latin typeface="Arial" panose="020B0604020202020204" pitchFamily="34" charset="0"/>
                          <a:cs typeface="Arial" panose="020B0604020202020204" pitchFamily="34" charset="0"/>
                        </a:defRPr>
                      </a:lvl4pPr>
                      <a:lvl5pPr marL="1077913" defTabSz="695325">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5pPr>
                      <a:lvl6pPr marL="15351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6pPr>
                      <a:lvl7pPr marL="19923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7pPr>
                      <a:lvl8pPr marL="24495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8pPr>
                      <a:lvl9pPr marL="2906713" defTabSz="695325" fontAlgn="base">
                        <a:spcBef>
                          <a:spcPct val="0"/>
                        </a:spcBef>
                        <a:spcAft>
                          <a:spcPct val="20000"/>
                        </a:spcAft>
                        <a:buFont typeface="Arial" panose="020B0604020202020204" pitchFamily="34" charset="0"/>
                        <a:defRPr sz="2000">
                          <a:solidFill>
                            <a:schemeClr val="bg2"/>
                          </a:solidFill>
                          <a:latin typeface="Arial" panose="020B0604020202020204" pitchFamily="34" charset="0"/>
                          <a:cs typeface="Arial" panose="020B0604020202020204" pitchFamily="34" charset="0"/>
                        </a:defRPr>
                      </a:lvl9pPr>
                    </a:lstStyle>
                    <a:p>
                      <a:pPr marL="0" marR="0" lvl="0" indent="0" algn="l" defTabSz="695325" rtl="0" eaLnBrk="1" fontAlgn="base" latinLnBrk="0" hangingPunct="1">
                        <a:lnSpc>
                          <a:spcPct val="100000"/>
                        </a:lnSpc>
                        <a:spcBef>
                          <a:spcPct val="20000"/>
                        </a:spcBef>
                        <a:spcAft>
                          <a:spcPct val="20000"/>
                        </a:spcAft>
                        <a:buClrTx/>
                        <a:buSzPct val="90000"/>
                        <a:buFont typeface="Arial" panose="020B0604020202020204" pitchFamily="34" charset="0"/>
                        <a:buNone/>
                        <a:tabLst/>
                      </a:pPr>
                      <a:endParaRPr kumimoji="0" lang="es-E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marL="58036" marR="59224"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08611" name="Rectangle 3"/>
          <p:cNvSpPr>
            <a:spLocks noGrp="1" noChangeArrowheads="1"/>
          </p:cNvSpPr>
          <p:nvPr>
            <p:ph sz="quarter" idx="15"/>
          </p:nvPr>
        </p:nvSpPr>
        <p:spPr>
          <a:xfrm>
            <a:off x="609601" y="1752600"/>
            <a:ext cx="3962399" cy="4419600"/>
          </a:xfrm>
        </p:spPr>
        <p:txBody>
          <a:bodyPr/>
          <a:lstStyle/>
          <a:p>
            <a:r>
              <a:rPr lang="es-ES" altLang="en-US" sz="1800" dirty="0"/>
              <a:t>¿Qué ejemplos podemos tener?</a:t>
            </a:r>
          </a:p>
          <a:p>
            <a:endParaRPr lang="es-CL" altLang="en-US" sz="1800" dirty="0">
              <a:solidFill>
                <a:schemeClr val="tx1"/>
              </a:solidFill>
            </a:endParaRPr>
          </a:p>
        </p:txBody>
      </p:sp>
      <p:sp>
        <p:nvSpPr>
          <p:cNvPr id="35" name="Slide Number Placeholder 4"/>
          <p:cNvSpPr>
            <a:spLocks noGrp="1"/>
          </p:cNvSpPr>
          <p:nvPr>
            <p:ph type="sldNum" sz="quarter" idx="18"/>
          </p:nvPr>
        </p:nvSpPr>
        <p:spPr/>
        <p:txBody>
          <a:bodyPr/>
          <a:lstStyle/>
          <a:p>
            <a:r>
              <a:rPr lang="es-ES" altLang="en-US"/>
              <a:t>Slide </a:t>
            </a:r>
            <a:fld id="{ABCF4B3C-8D4E-4E69-893A-AC095B1A7E90}" type="slidenum">
              <a:rPr lang="es-ES" altLang="en-US"/>
              <a:pPr/>
              <a:t>4</a:t>
            </a:fld>
            <a:endParaRPr lang="es-ES" altLang="en-US"/>
          </a:p>
        </p:txBody>
      </p:sp>
      <p:sp>
        <p:nvSpPr>
          <p:cNvPr id="708612" name="SECHEAD~38114.6369907407~868772"/>
          <p:cNvSpPr txBox="1">
            <a:spLocks noChangeArrowheads="1"/>
          </p:cNvSpPr>
          <p:nvPr/>
        </p:nvSpPr>
        <p:spPr bwMode="auto">
          <a:xfrm>
            <a:off x="395536" y="284163"/>
            <a:ext cx="5038725" cy="203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a:buSzTx/>
            </a:pPr>
            <a:r>
              <a:rPr lang="es-ES" altLang="en-US" sz="1400" dirty="0">
                <a:solidFill>
                  <a:schemeClr val="tx2"/>
                </a:solidFill>
                <a:latin typeface="Georgia" panose="02040502050405020303" pitchFamily="18" charset="0"/>
              </a:rPr>
              <a:t>Introducción y alcance</a:t>
            </a:r>
          </a:p>
        </p:txBody>
      </p:sp>
      <p:sp>
        <p:nvSpPr>
          <p:cNvPr id="9"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Tree>
    <p:extLst>
      <p:ext uri="{BB962C8B-B14F-4D97-AF65-F5344CB8AC3E}">
        <p14:creationId xmlns:p14="http://schemas.microsoft.com/office/powerpoint/2010/main" val="40120739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6" name="Rectangle 4"/>
          <p:cNvSpPr>
            <a:spLocks noGrp="1" noChangeArrowheads="1"/>
          </p:cNvSpPr>
          <p:nvPr>
            <p:ph type="title"/>
          </p:nvPr>
        </p:nvSpPr>
        <p:spPr/>
        <p:txBody>
          <a:bodyPr/>
          <a:lstStyle/>
          <a:p>
            <a:r>
              <a:rPr lang="es-ES" altLang="en-US"/>
              <a:t>Sección 2</a:t>
            </a:r>
          </a:p>
        </p:txBody>
      </p:sp>
      <p:sp>
        <p:nvSpPr>
          <p:cNvPr id="689155" name="Rectangle 3"/>
          <p:cNvSpPr>
            <a:spLocks noGrp="1" noChangeArrowheads="1"/>
          </p:cNvSpPr>
          <p:nvPr>
            <p:ph sz="quarter" idx="15"/>
          </p:nvPr>
        </p:nvSpPr>
        <p:spPr/>
        <p:txBody>
          <a:bodyPr/>
          <a:lstStyle/>
          <a:p>
            <a:r>
              <a:rPr lang="es-CL" altLang="en-US" dirty="0">
                <a:solidFill>
                  <a:schemeClr val="tx1"/>
                </a:solidFill>
              </a:rPr>
              <a:t>Introducción y Alcance</a:t>
            </a:r>
            <a:endParaRPr lang="es-CL" altLang="en-US" dirty="0"/>
          </a:p>
          <a:p>
            <a:r>
              <a:rPr lang="es-CL" altLang="en-US" dirty="0">
                <a:solidFill>
                  <a:schemeClr val="tx2"/>
                </a:solidFill>
              </a:rPr>
              <a:t>Reconocimiento inicial – medición inicial</a:t>
            </a:r>
          </a:p>
          <a:p>
            <a:r>
              <a:rPr lang="es-CL" altLang="en-US" dirty="0">
                <a:solidFill>
                  <a:schemeClr val="tx1"/>
                </a:solidFill>
              </a:rPr>
              <a:t>Medición posterior</a:t>
            </a:r>
          </a:p>
          <a:p>
            <a:r>
              <a:rPr lang="es-CL" altLang="en-US" dirty="0">
                <a:solidFill>
                  <a:schemeClr val="tx1"/>
                </a:solidFill>
              </a:rPr>
              <a:t>Vida </a:t>
            </a:r>
            <a:r>
              <a:rPr lang="es-CL" altLang="en-US" dirty="0" smtClean="0">
                <a:solidFill>
                  <a:schemeClr val="tx1"/>
                </a:solidFill>
              </a:rPr>
              <a:t>útil</a:t>
            </a:r>
            <a:endParaRPr lang="es-CL" altLang="en-US" dirty="0">
              <a:solidFill>
                <a:schemeClr val="tx1"/>
              </a:solidFill>
            </a:endParaRPr>
          </a:p>
        </p:txBody>
      </p:sp>
      <p:sp>
        <p:nvSpPr>
          <p:cNvPr id="5"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Tree>
    <p:extLst>
      <p:ext uri="{BB962C8B-B14F-4D97-AF65-F5344CB8AC3E}">
        <p14:creationId xmlns:p14="http://schemas.microsoft.com/office/powerpoint/2010/main" val="24822995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p:txBody>
          <a:bodyPr/>
          <a:lstStyle/>
          <a:p>
            <a:r>
              <a:rPr lang="es-ES" altLang="en-US"/>
              <a:t>¿Cuándo reconocemos un intangible dentro de nuestro balance?</a:t>
            </a:r>
          </a:p>
        </p:txBody>
      </p:sp>
      <p:sp>
        <p:nvSpPr>
          <p:cNvPr id="706563" name="Rectangle 3"/>
          <p:cNvSpPr>
            <a:spLocks noGrp="1" noChangeArrowheads="1"/>
          </p:cNvSpPr>
          <p:nvPr>
            <p:ph sz="quarter" idx="15"/>
          </p:nvPr>
        </p:nvSpPr>
        <p:spPr/>
        <p:txBody>
          <a:bodyPr/>
          <a:lstStyle/>
          <a:p>
            <a:r>
              <a:rPr lang="es-ES" altLang="en-US" sz="1800" dirty="0"/>
              <a:t>El reconocimiento de una partida como activo intangible requiere que una empresa demuestre que el ítem reúne lo siguiente:</a:t>
            </a:r>
          </a:p>
          <a:p>
            <a:pPr lvl="1"/>
            <a:r>
              <a:rPr lang="es-ES" altLang="en-US" sz="1800" dirty="0"/>
              <a:t>La definición de activo intangible:</a:t>
            </a:r>
          </a:p>
          <a:p>
            <a:pPr lvl="1">
              <a:buFontTx/>
              <a:buNone/>
            </a:pPr>
            <a:r>
              <a:rPr lang="es-ES" altLang="en-US" sz="1800" dirty="0"/>
              <a:t>		-Identificable</a:t>
            </a:r>
          </a:p>
          <a:p>
            <a:pPr lvl="1">
              <a:buFontTx/>
              <a:buNone/>
            </a:pPr>
            <a:r>
              <a:rPr lang="es-ES" altLang="en-US" sz="1800" dirty="0"/>
              <a:t>		-Control</a:t>
            </a:r>
          </a:p>
          <a:p>
            <a:pPr lvl="1">
              <a:buFontTx/>
              <a:buNone/>
            </a:pPr>
            <a:r>
              <a:rPr lang="es-ES" altLang="en-US" sz="1800" dirty="0"/>
              <a:t>		-Beneficios económicos futuros</a:t>
            </a:r>
          </a:p>
          <a:p>
            <a:pPr lvl="1"/>
            <a:endParaRPr lang="es-ES" altLang="en-US" sz="1800" dirty="0"/>
          </a:p>
          <a:p>
            <a:pPr lvl="1"/>
            <a:r>
              <a:rPr lang="es-ES" altLang="en-US" sz="1800" dirty="0"/>
              <a:t>Cumple con el criterio de reconocimiento:</a:t>
            </a:r>
          </a:p>
          <a:p>
            <a:pPr lvl="1">
              <a:buFontTx/>
              <a:buNone/>
            </a:pPr>
            <a:r>
              <a:rPr lang="es-ES" altLang="en-US" sz="1800" dirty="0"/>
              <a:t>		-Es probable que los beneficios económicos futuros que son 	atribuibles al activo fluirán a la empresa</a:t>
            </a:r>
          </a:p>
          <a:p>
            <a:pPr lvl="1">
              <a:buFontTx/>
              <a:buNone/>
            </a:pPr>
            <a:r>
              <a:rPr lang="es-ES" altLang="en-US" sz="1800" dirty="0"/>
              <a:t>		-El costo del activo puede ser medido confiablemente.</a:t>
            </a:r>
          </a:p>
        </p:txBody>
      </p:sp>
      <p:sp>
        <p:nvSpPr>
          <p:cNvPr id="5" name="Slide Number Placeholder 3"/>
          <p:cNvSpPr>
            <a:spLocks noGrp="1"/>
          </p:cNvSpPr>
          <p:nvPr>
            <p:ph type="sldNum" sz="quarter" idx="18"/>
          </p:nvPr>
        </p:nvSpPr>
        <p:spPr/>
        <p:txBody>
          <a:bodyPr/>
          <a:lstStyle/>
          <a:p>
            <a:r>
              <a:rPr lang="es-ES" altLang="en-US"/>
              <a:t>Slide </a:t>
            </a:r>
            <a:fld id="{C464ED4B-F92D-4F9B-B45B-943E7EBC4F4E}" type="slidenum">
              <a:rPr lang="es-ES" altLang="en-US"/>
              <a:pPr/>
              <a:t>6</a:t>
            </a:fld>
            <a:endParaRPr lang="es-ES" altLang="en-US"/>
          </a:p>
        </p:txBody>
      </p:sp>
      <p:sp>
        <p:nvSpPr>
          <p:cNvPr id="7" name="SECHEAD~38114.6369907407~868772"/>
          <p:cNvSpPr txBox="1">
            <a:spLocks noChangeArrowheads="1"/>
          </p:cNvSpPr>
          <p:nvPr/>
        </p:nvSpPr>
        <p:spPr bwMode="auto">
          <a:xfrm>
            <a:off x="395536" y="284163"/>
            <a:ext cx="5038725" cy="203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a:buSzTx/>
            </a:pPr>
            <a:r>
              <a:rPr lang="es-ES" altLang="en-US" sz="1400" dirty="0">
                <a:solidFill>
                  <a:schemeClr val="tx2"/>
                </a:solidFill>
                <a:latin typeface="Georgia" panose="02040502050405020303" pitchFamily="18" charset="0"/>
              </a:rPr>
              <a:t>Reconocimiento inicial – medición inicial</a:t>
            </a:r>
          </a:p>
        </p:txBody>
      </p:sp>
      <p:sp>
        <p:nvSpPr>
          <p:cNvPr id="9"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Tree>
    <p:extLst>
      <p:ext uri="{BB962C8B-B14F-4D97-AF65-F5344CB8AC3E}">
        <p14:creationId xmlns:p14="http://schemas.microsoft.com/office/powerpoint/2010/main" val="2383691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r>
              <a:rPr lang="es-ES" altLang="en-US"/>
              <a:t>Veamos un árbol de decisión</a:t>
            </a:r>
          </a:p>
        </p:txBody>
      </p:sp>
      <p:sp>
        <p:nvSpPr>
          <p:cNvPr id="36" name="Slide Number Placeholder 3"/>
          <p:cNvSpPr>
            <a:spLocks noGrp="1"/>
          </p:cNvSpPr>
          <p:nvPr>
            <p:ph type="sldNum" sz="quarter" idx="12"/>
          </p:nvPr>
        </p:nvSpPr>
        <p:spPr/>
        <p:txBody>
          <a:bodyPr/>
          <a:lstStyle/>
          <a:p>
            <a:r>
              <a:rPr lang="es-ES" altLang="en-US"/>
              <a:t>Slide </a:t>
            </a:r>
            <a:fld id="{E49D4B95-99D8-421D-9A3B-1B227668404E}" type="slidenum">
              <a:rPr lang="es-ES" altLang="en-US"/>
              <a:pPr/>
              <a:t>7</a:t>
            </a:fld>
            <a:endParaRPr lang="es-ES" altLang="en-US"/>
          </a:p>
        </p:txBody>
      </p:sp>
      <p:grpSp>
        <p:nvGrpSpPr>
          <p:cNvPr id="2" name="Group 1"/>
          <p:cNvGrpSpPr/>
          <p:nvPr/>
        </p:nvGrpSpPr>
        <p:grpSpPr>
          <a:xfrm>
            <a:off x="168275" y="1447800"/>
            <a:ext cx="8868221" cy="4724400"/>
            <a:chOff x="168275" y="1447800"/>
            <a:chExt cx="8868221" cy="4724400"/>
          </a:xfrm>
        </p:grpSpPr>
        <p:sp>
          <p:nvSpPr>
            <p:cNvPr id="711686" name="Rectangle 6"/>
            <p:cNvSpPr>
              <a:spLocks noChangeArrowheads="1"/>
            </p:cNvSpPr>
            <p:nvPr/>
          </p:nvSpPr>
          <p:spPr bwMode="auto">
            <a:xfrm>
              <a:off x="228600" y="5334000"/>
              <a:ext cx="1524000" cy="762000"/>
            </a:xfrm>
            <a:prstGeom prst="rect">
              <a:avLst/>
            </a:prstGeom>
            <a:solidFill>
              <a:schemeClr val="tx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buSzTx/>
              </a:pPr>
              <a:r>
                <a:rPr lang="es-ES" altLang="en-US" sz="1600" b="1" dirty="0">
                  <a:solidFill>
                    <a:schemeClr val="bg1"/>
                  </a:solidFill>
                </a:rPr>
                <a:t>Recurso Intangible</a:t>
              </a:r>
            </a:p>
          </p:txBody>
        </p:sp>
        <p:sp>
          <p:nvSpPr>
            <p:cNvPr id="711687" name="Rectangle 7"/>
            <p:cNvSpPr>
              <a:spLocks noChangeArrowheads="1"/>
            </p:cNvSpPr>
            <p:nvPr/>
          </p:nvSpPr>
          <p:spPr bwMode="auto">
            <a:xfrm>
              <a:off x="2209800" y="1905000"/>
              <a:ext cx="28956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buSzTx/>
              </a:pPr>
              <a:r>
                <a:rPr lang="es-ES" altLang="en-US" sz="1600" b="1" dirty="0">
                  <a:solidFill>
                    <a:schemeClr val="bg2"/>
                  </a:solidFill>
                </a:rPr>
                <a:t>3. ¿Capaz de generar beneficios económicos futuros?</a:t>
              </a:r>
            </a:p>
          </p:txBody>
        </p:sp>
        <p:sp>
          <p:nvSpPr>
            <p:cNvPr id="711688" name="Rectangle 8"/>
            <p:cNvSpPr>
              <a:spLocks noChangeArrowheads="1"/>
            </p:cNvSpPr>
            <p:nvPr/>
          </p:nvSpPr>
          <p:spPr bwMode="auto">
            <a:xfrm>
              <a:off x="838200" y="4114800"/>
              <a:ext cx="16764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buSzTx/>
              </a:pPr>
              <a:r>
                <a:rPr lang="es-ES" altLang="en-US" sz="1600" b="1">
                  <a:solidFill>
                    <a:schemeClr val="bg2"/>
                  </a:solidFill>
                </a:rPr>
                <a:t>1. ¿Identificable?</a:t>
              </a:r>
            </a:p>
          </p:txBody>
        </p:sp>
        <p:sp>
          <p:nvSpPr>
            <p:cNvPr id="711689" name="Rectangle 9"/>
            <p:cNvSpPr>
              <a:spLocks noChangeArrowheads="1"/>
            </p:cNvSpPr>
            <p:nvPr/>
          </p:nvSpPr>
          <p:spPr bwMode="auto">
            <a:xfrm>
              <a:off x="2057400" y="2971800"/>
              <a:ext cx="15240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buSzTx/>
              </a:pPr>
              <a:r>
                <a:rPr lang="es-ES" altLang="en-US" sz="1600" b="1">
                  <a:solidFill>
                    <a:schemeClr val="bg2"/>
                  </a:solidFill>
                </a:rPr>
                <a:t>2. ¿Controlado?</a:t>
              </a:r>
            </a:p>
          </p:txBody>
        </p:sp>
        <p:sp>
          <p:nvSpPr>
            <p:cNvPr id="711690" name="Oval 10"/>
            <p:cNvSpPr>
              <a:spLocks noChangeArrowheads="1"/>
            </p:cNvSpPr>
            <p:nvPr/>
          </p:nvSpPr>
          <p:spPr bwMode="auto">
            <a:xfrm>
              <a:off x="6324600" y="1752600"/>
              <a:ext cx="2057400" cy="990600"/>
            </a:xfrm>
            <a:prstGeom prst="ellipse">
              <a:avLst/>
            </a:prstGeom>
            <a:solidFill>
              <a:schemeClr val="tx1"/>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buSzTx/>
              </a:pPr>
              <a:r>
                <a:rPr lang="es-ES" altLang="en-US" sz="1600" b="1">
                  <a:solidFill>
                    <a:schemeClr val="bg1"/>
                  </a:solidFill>
                </a:rPr>
                <a:t>Es un activo intangible</a:t>
              </a:r>
            </a:p>
          </p:txBody>
        </p:sp>
        <p:sp>
          <p:nvSpPr>
            <p:cNvPr id="711691" name="Rectangle 11"/>
            <p:cNvSpPr>
              <a:spLocks noChangeArrowheads="1"/>
            </p:cNvSpPr>
            <p:nvPr/>
          </p:nvSpPr>
          <p:spPr bwMode="auto">
            <a:xfrm>
              <a:off x="4572000" y="2971800"/>
              <a:ext cx="32766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buSzTx/>
              </a:pPr>
              <a:r>
                <a:rPr lang="es-ES" altLang="en-US" sz="1600" b="1" dirty="0">
                  <a:solidFill>
                    <a:schemeClr val="bg2"/>
                  </a:solidFill>
                </a:rPr>
                <a:t>4. ¿Probable que dichos beneficios económicos futuros fluyan a la empresa?</a:t>
              </a:r>
            </a:p>
          </p:txBody>
        </p:sp>
        <p:sp>
          <p:nvSpPr>
            <p:cNvPr id="711692" name="Rectangle 12"/>
            <p:cNvSpPr>
              <a:spLocks noChangeArrowheads="1"/>
            </p:cNvSpPr>
            <p:nvPr/>
          </p:nvSpPr>
          <p:spPr bwMode="auto">
            <a:xfrm>
              <a:off x="5257800" y="4038600"/>
              <a:ext cx="17526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buSzTx/>
              </a:pPr>
              <a:r>
                <a:rPr lang="es-ES" altLang="en-US" sz="1600" b="1">
                  <a:solidFill>
                    <a:schemeClr val="bg2"/>
                  </a:solidFill>
                </a:rPr>
                <a:t>5. ¿Se puede medir el costo?</a:t>
              </a:r>
            </a:p>
          </p:txBody>
        </p:sp>
        <p:sp>
          <p:nvSpPr>
            <p:cNvPr id="711693" name="Text Box 13"/>
            <p:cNvSpPr txBox="1">
              <a:spLocks noChangeArrowheads="1"/>
            </p:cNvSpPr>
            <p:nvPr/>
          </p:nvSpPr>
          <p:spPr bwMode="auto">
            <a:xfrm>
              <a:off x="228600" y="1981200"/>
              <a:ext cx="14478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buSzTx/>
              </a:pPr>
              <a:r>
                <a:rPr lang="es-ES" altLang="en-US" sz="1600" b="1">
                  <a:solidFill>
                    <a:schemeClr val="tx1"/>
                  </a:solidFill>
                </a:rPr>
                <a:t>No es un activo intangible</a:t>
              </a:r>
            </a:p>
          </p:txBody>
        </p:sp>
        <p:sp>
          <p:nvSpPr>
            <p:cNvPr id="711694" name="Oval 14"/>
            <p:cNvSpPr>
              <a:spLocks noChangeArrowheads="1"/>
            </p:cNvSpPr>
            <p:nvPr/>
          </p:nvSpPr>
          <p:spPr bwMode="auto">
            <a:xfrm>
              <a:off x="5105400" y="5181600"/>
              <a:ext cx="2057400" cy="990600"/>
            </a:xfrm>
            <a:prstGeom prst="ellipse">
              <a:avLst/>
            </a:prstGeom>
            <a:solidFill>
              <a:schemeClr val="tx1"/>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buSzTx/>
              </a:pPr>
              <a:r>
                <a:rPr lang="es-ES" altLang="en-US" sz="1600" b="1">
                  <a:solidFill>
                    <a:schemeClr val="bg1"/>
                  </a:solidFill>
                </a:rPr>
                <a:t>Se reconoce</a:t>
              </a:r>
            </a:p>
          </p:txBody>
        </p:sp>
        <p:sp>
          <p:nvSpPr>
            <p:cNvPr id="711695" name="Text Box 15"/>
            <p:cNvSpPr txBox="1">
              <a:spLocks noChangeArrowheads="1"/>
            </p:cNvSpPr>
            <p:nvPr/>
          </p:nvSpPr>
          <p:spPr bwMode="auto">
            <a:xfrm>
              <a:off x="7848600" y="5089525"/>
              <a:ext cx="1187896"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buSzTx/>
              </a:pPr>
              <a:r>
                <a:rPr lang="es-ES" altLang="en-US" sz="1600" b="1" dirty="0">
                  <a:solidFill>
                    <a:schemeClr val="tx1"/>
                  </a:solidFill>
                </a:rPr>
                <a:t>No se</a:t>
              </a:r>
            </a:p>
            <a:p>
              <a:pPr algn="ctr" eaLnBrk="0" hangingPunct="0">
                <a:buSzTx/>
              </a:pPr>
              <a:r>
                <a:rPr lang="es-ES" altLang="en-US" sz="1600" b="1" dirty="0">
                  <a:solidFill>
                    <a:schemeClr val="tx1"/>
                  </a:solidFill>
                </a:rPr>
                <a:t>reconoce</a:t>
              </a:r>
            </a:p>
          </p:txBody>
        </p:sp>
        <p:cxnSp>
          <p:nvCxnSpPr>
            <p:cNvPr id="711696" name="AutoShape 16"/>
            <p:cNvCxnSpPr>
              <a:cxnSpLocks noChangeShapeType="1"/>
              <a:stCxn id="711686" idx="3"/>
              <a:endCxn id="711688" idx="2"/>
            </p:cNvCxnSpPr>
            <p:nvPr/>
          </p:nvCxnSpPr>
          <p:spPr bwMode="auto">
            <a:xfrm flipH="1" flipV="1">
              <a:off x="1676400" y="4876800"/>
              <a:ext cx="104775" cy="838200"/>
            </a:xfrm>
            <a:prstGeom prst="bentConnector4">
              <a:avLst>
                <a:gd name="adj1" fmla="val -190907"/>
                <a:gd name="adj2" fmla="val 72727"/>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1697" name="AutoShape 17"/>
            <p:cNvCxnSpPr>
              <a:cxnSpLocks noChangeShapeType="1"/>
              <a:stCxn id="711688" idx="3"/>
              <a:endCxn id="711689" idx="2"/>
            </p:cNvCxnSpPr>
            <p:nvPr/>
          </p:nvCxnSpPr>
          <p:spPr bwMode="auto">
            <a:xfrm flipV="1">
              <a:off x="2514600" y="3733800"/>
              <a:ext cx="304800" cy="762000"/>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1698" name="AutoShape 18"/>
            <p:cNvCxnSpPr>
              <a:cxnSpLocks noChangeShapeType="1"/>
              <a:stCxn id="711689" idx="3"/>
              <a:endCxn id="711687" idx="2"/>
            </p:cNvCxnSpPr>
            <p:nvPr/>
          </p:nvCxnSpPr>
          <p:spPr bwMode="auto">
            <a:xfrm flipV="1">
              <a:off x="3581400" y="2667000"/>
              <a:ext cx="76200" cy="685800"/>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1699" name="AutoShape 19"/>
            <p:cNvCxnSpPr>
              <a:cxnSpLocks noChangeShapeType="1"/>
              <a:stCxn id="711688" idx="1"/>
            </p:cNvCxnSpPr>
            <p:nvPr/>
          </p:nvCxnSpPr>
          <p:spPr bwMode="auto">
            <a:xfrm rot="10800000" flipH="1">
              <a:off x="838200" y="2895600"/>
              <a:ext cx="76200" cy="1600200"/>
            </a:xfrm>
            <a:prstGeom prst="bentConnector4">
              <a:avLst>
                <a:gd name="adj1" fmla="val -300000"/>
                <a:gd name="adj2" fmla="val 61903"/>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1700" name="AutoShape 20"/>
            <p:cNvCxnSpPr>
              <a:cxnSpLocks noChangeShapeType="1"/>
              <a:stCxn id="711689" idx="1"/>
              <a:endCxn id="711693" idx="3"/>
            </p:cNvCxnSpPr>
            <p:nvPr/>
          </p:nvCxnSpPr>
          <p:spPr bwMode="auto">
            <a:xfrm rot="10800000">
              <a:off x="1676400" y="2393950"/>
              <a:ext cx="381000" cy="95885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1701" name="AutoShape 21"/>
            <p:cNvCxnSpPr>
              <a:cxnSpLocks noChangeShapeType="1"/>
              <a:stCxn id="711687" idx="1"/>
              <a:endCxn id="711693" idx="0"/>
            </p:cNvCxnSpPr>
            <p:nvPr/>
          </p:nvCxnSpPr>
          <p:spPr bwMode="auto">
            <a:xfrm rot="10800000">
              <a:off x="952500" y="1981200"/>
              <a:ext cx="1257300" cy="304800"/>
            </a:xfrm>
            <a:prstGeom prst="bentConnector4">
              <a:avLst>
                <a:gd name="adj1" fmla="val 21213"/>
                <a:gd name="adj2" fmla="val 175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1702" name="Text Box 22"/>
            <p:cNvSpPr txBox="1">
              <a:spLocks noChangeArrowheads="1"/>
            </p:cNvSpPr>
            <p:nvPr/>
          </p:nvSpPr>
          <p:spPr bwMode="auto">
            <a:xfrm>
              <a:off x="2057400" y="52578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SzTx/>
              </a:pPr>
              <a:r>
                <a:rPr lang="es-ES" altLang="en-US" sz="1600" b="1">
                  <a:solidFill>
                    <a:schemeClr val="tx1"/>
                  </a:solidFill>
                </a:rPr>
                <a:t>Si</a:t>
              </a:r>
            </a:p>
          </p:txBody>
        </p:sp>
        <p:sp>
          <p:nvSpPr>
            <p:cNvPr id="711703" name="Text Box 23"/>
            <p:cNvSpPr txBox="1">
              <a:spLocks noChangeArrowheads="1"/>
            </p:cNvSpPr>
            <p:nvPr/>
          </p:nvSpPr>
          <p:spPr bwMode="auto">
            <a:xfrm>
              <a:off x="3733800" y="28956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SzTx/>
              </a:pPr>
              <a:r>
                <a:rPr lang="es-ES" altLang="en-US" sz="1600" b="1">
                  <a:solidFill>
                    <a:schemeClr val="tx1"/>
                  </a:solidFill>
                </a:rPr>
                <a:t>Si</a:t>
              </a:r>
            </a:p>
          </p:txBody>
        </p:sp>
        <p:sp>
          <p:nvSpPr>
            <p:cNvPr id="711704" name="Text Box 24"/>
            <p:cNvSpPr txBox="1">
              <a:spLocks noChangeArrowheads="1"/>
            </p:cNvSpPr>
            <p:nvPr/>
          </p:nvSpPr>
          <p:spPr bwMode="auto">
            <a:xfrm>
              <a:off x="168275" y="38100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SzTx/>
              </a:pPr>
              <a:r>
                <a:rPr lang="es-ES" altLang="en-US" sz="1600" b="1">
                  <a:solidFill>
                    <a:schemeClr val="tx1"/>
                  </a:solidFill>
                </a:rPr>
                <a:t>No</a:t>
              </a:r>
            </a:p>
          </p:txBody>
        </p:sp>
        <p:sp>
          <p:nvSpPr>
            <p:cNvPr id="711705" name="Text Box 25"/>
            <p:cNvSpPr txBox="1">
              <a:spLocks noChangeArrowheads="1"/>
            </p:cNvSpPr>
            <p:nvPr/>
          </p:nvSpPr>
          <p:spPr bwMode="auto">
            <a:xfrm>
              <a:off x="2895600" y="40386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SzTx/>
              </a:pPr>
              <a:r>
                <a:rPr lang="es-ES" altLang="en-US" sz="1600" b="1">
                  <a:solidFill>
                    <a:srgbClr val="633A11"/>
                  </a:solidFill>
                </a:rPr>
                <a:t>Si</a:t>
              </a:r>
            </a:p>
          </p:txBody>
        </p:sp>
        <p:sp>
          <p:nvSpPr>
            <p:cNvPr id="711706" name="Text Box 26"/>
            <p:cNvSpPr txBox="1">
              <a:spLocks noChangeArrowheads="1"/>
            </p:cNvSpPr>
            <p:nvPr/>
          </p:nvSpPr>
          <p:spPr bwMode="auto">
            <a:xfrm>
              <a:off x="1447800" y="14478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SzTx/>
              </a:pPr>
              <a:r>
                <a:rPr lang="es-ES" altLang="en-US" sz="1600" b="1">
                  <a:solidFill>
                    <a:schemeClr val="tx1"/>
                  </a:solidFill>
                </a:rPr>
                <a:t>No</a:t>
              </a:r>
            </a:p>
          </p:txBody>
        </p:sp>
        <p:sp>
          <p:nvSpPr>
            <p:cNvPr id="711707" name="Text Box 27"/>
            <p:cNvSpPr txBox="1">
              <a:spLocks noChangeArrowheads="1"/>
            </p:cNvSpPr>
            <p:nvPr/>
          </p:nvSpPr>
          <p:spPr bwMode="auto">
            <a:xfrm>
              <a:off x="1447800" y="28956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SzTx/>
              </a:pPr>
              <a:r>
                <a:rPr lang="es-ES" altLang="en-US" sz="1600" b="1">
                  <a:solidFill>
                    <a:schemeClr val="tx1"/>
                  </a:solidFill>
                </a:rPr>
                <a:t>No</a:t>
              </a:r>
            </a:p>
          </p:txBody>
        </p:sp>
        <p:cxnSp>
          <p:nvCxnSpPr>
            <p:cNvPr id="711708" name="AutoShape 28"/>
            <p:cNvCxnSpPr>
              <a:cxnSpLocks noChangeShapeType="1"/>
              <a:stCxn id="711687" idx="3"/>
              <a:endCxn id="711690" idx="2"/>
            </p:cNvCxnSpPr>
            <p:nvPr/>
          </p:nvCxnSpPr>
          <p:spPr bwMode="auto">
            <a:xfrm flipV="1">
              <a:off x="5105400" y="2247900"/>
              <a:ext cx="1190625" cy="38100"/>
            </a:xfrm>
            <a:prstGeom prst="bentConnector3">
              <a:avLst>
                <a:gd name="adj1" fmla="val 5119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1709" name="AutoShape 29"/>
            <p:cNvCxnSpPr>
              <a:cxnSpLocks noChangeShapeType="1"/>
              <a:stCxn id="711690" idx="4"/>
              <a:endCxn id="711691" idx="0"/>
            </p:cNvCxnSpPr>
            <p:nvPr/>
          </p:nvCxnSpPr>
          <p:spPr bwMode="auto">
            <a:xfrm rot="5400000">
              <a:off x="6681787" y="2300288"/>
              <a:ext cx="200025" cy="1143000"/>
            </a:xfrm>
            <a:prstGeom prst="bentConnector3">
              <a:avLst>
                <a:gd name="adj1" fmla="val 42856"/>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1710" name="AutoShape 30"/>
            <p:cNvCxnSpPr>
              <a:cxnSpLocks noChangeShapeType="1"/>
              <a:stCxn id="711691" idx="2"/>
              <a:endCxn id="711692" idx="0"/>
            </p:cNvCxnSpPr>
            <p:nvPr/>
          </p:nvCxnSpPr>
          <p:spPr bwMode="auto">
            <a:xfrm rot="5400000">
              <a:off x="6019800" y="3848100"/>
              <a:ext cx="304800" cy="7620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1711" name="AutoShape 31"/>
            <p:cNvCxnSpPr>
              <a:cxnSpLocks noChangeShapeType="1"/>
              <a:stCxn id="711692" idx="2"/>
              <a:endCxn id="711694" idx="0"/>
            </p:cNvCxnSpPr>
            <p:nvPr/>
          </p:nvCxnSpPr>
          <p:spPr bwMode="auto">
            <a:xfrm rot="5400000">
              <a:off x="5957887" y="4976813"/>
              <a:ext cx="35242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1712" name="AutoShape 32"/>
            <p:cNvCxnSpPr>
              <a:cxnSpLocks noChangeShapeType="1"/>
              <a:stCxn id="711691" idx="3"/>
              <a:endCxn id="711695" idx="0"/>
            </p:cNvCxnSpPr>
            <p:nvPr/>
          </p:nvCxnSpPr>
          <p:spPr bwMode="auto">
            <a:xfrm>
              <a:off x="7848600" y="3352800"/>
              <a:ext cx="593948" cy="1736725"/>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1713" name="AutoShape 33"/>
            <p:cNvCxnSpPr>
              <a:cxnSpLocks noChangeShapeType="1"/>
              <a:stCxn id="711692" idx="3"/>
              <a:endCxn id="711695" idx="1"/>
            </p:cNvCxnSpPr>
            <p:nvPr/>
          </p:nvCxnSpPr>
          <p:spPr bwMode="auto">
            <a:xfrm>
              <a:off x="7010400" y="4419600"/>
              <a:ext cx="838200" cy="960438"/>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1714" name="Text Box 34"/>
            <p:cNvSpPr txBox="1">
              <a:spLocks noChangeArrowheads="1"/>
            </p:cNvSpPr>
            <p:nvPr/>
          </p:nvSpPr>
          <p:spPr bwMode="auto">
            <a:xfrm>
              <a:off x="6248400" y="37338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SzTx/>
              </a:pPr>
              <a:r>
                <a:rPr lang="es-ES" altLang="en-US" sz="1600" b="1">
                  <a:solidFill>
                    <a:schemeClr val="tx1"/>
                  </a:solidFill>
                </a:rPr>
                <a:t>Si</a:t>
              </a:r>
            </a:p>
          </p:txBody>
        </p:sp>
        <p:sp>
          <p:nvSpPr>
            <p:cNvPr id="711715" name="Text Box 35"/>
            <p:cNvSpPr txBox="1">
              <a:spLocks noChangeArrowheads="1"/>
            </p:cNvSpPr>
            <p:nvPr/>
          </p:nvSpPr>
          <p:spPr bwMode="auto">
            <a:xfrm>
              <a:off x="6248400" y="48768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SzTx/>
              </a:pPr>
              <a:r>
                <a:rPr lang="es-ES" altLang="en-US" sz="1600" b="1">
                  <a:solidFill>
                    <a:schemeClr val="tx1"/>
                  </a:solidFill>
                </a:rPr>
                <a:t>Si</a:t>
              </a:r>
            </a:p>
          </p:txBody>
        </p:sp>
        <p:sp>
          <p:nvSpPr>
            <p:cNvPr id="711716" name="Text Box 36"/>
            <p:cNvSpPr txBox="1">
              <a:spLocks noChangeArrowheads="1"/>
            </p:cNvSpPr>
            <p:nvPr/>
          </p:nvSpPr>
          <p:spPr bwMode="auto">
            <a:xfrm>
              <a:off x="8382000" y="39624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SzTx/>
              </a:pPr>
              <a:r>
                <a:rPr lang="es-ES" altLang="en-US" sz="1600" b="1">
                  <a:solidFill>
                    <a:schemeClr val="tx1"/>
                  </a:solidFill>
                </a:rPr>
                <a:t>No</a:t>
              </a:r>
            </a:p>
          </p:txBody>
        </p:sp>
        <p:sp>
          <p:nvSpPr>
            <p:cNvPr id="711717" name="Text Box 37"/>
            <p:cNvSpPr txBox="1">
              <a:spLocks noChangeArrowheads="1"/>
            </p:cNvSpPr>
            <p:nvPr/>
          </p:nvSpPr>
          <p:spPr bwMode="auto">
            <a:xfrm>
              <a:off x="7391400" y="4876800"/>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SzTx/>
              </a:pPr>
              <a:r>
                <a:rPr lang="es-ES" altLang="en-US" sz="1600" b="1">
                  <a:solidFill>
                    <a:schemeClr val="tx1"/>
                  </a:solidFill>
                </a:rPr>
                <a:t>No</a:t>
              </a:r>
            </a:p>
          </p:txBody>
        </p:sp>
      </p:grpSp>
      <p:sp>
        <p:nvSpPr>
          <p:cNvPr id="38" name="SECHEAD~38114.6369907407~868772"/>
          <p:cNvSpPr txBox="1">
            <a:spLocks noChangeArrowheads="1"/>
          </p:cNvSpPr>
          <p:nvPr/>
        </p:nvSpPr>
        <p:spPr bwMode="auto">
          <a:xfrm>
            <a:off x="395536" y="284163"/>
            <a:ext cx="5038725" cy="203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a:buSzTx/>
            </a:pPr>
            <a:r>
              <a:rPr lang="es-ES" altLang="en-US" sz="1400" dirty="0">
                <a:solidFill>
                  <a:schemeClr val="tx2"/>
                </a:solidFill>
                <a:latin typeface="Georgia" panose="02040502050405020303" pitchFamily="18" charset="0"/>
              </a:rPr>
              <a:t>Reconocimiento inicial – medición inicial</a:t>
            </a:r>
          </a:p>
        </p:txBody>
      </p:sp>
      <p:sp>
        <p:nvSpPr>
          <p:cNvPr id="43"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Tree>
    <p:extLst>
      <p:ext uri="{BB962C8B-B14F-4D97-AF65-F5344CB8AC3E}">
        <p14:creationId xmlns:p14="http://schemas.microsoft.com/office/powerpoint/2010/main" val="3287876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Grp="1" noChangeArrowheads="1"/>
          </p:cNvSpPr>
          <p:nvPr>
            <p:ph type="title"/>
          </p:nvPr>
        </p:nvSpPr>
        <p:spPr/>
        <p:txBody>
          <a:bodyPr/>
          <a:lstStyle/>
          <a:p>
            <a:r>
              <a:rPr lang="es-ES" altLang="en-US"/>
              <a:t>¿Cuándo se cumple el criterio de ser identificable?</a:t>
            </a:r>
          </a:p>
        </p:txBody>
      </p:sp>
      <p:sp>
        <p:nvSpPr>
          <p:cNvPr id="713731" name="Rectangle 3"/>
          <p:cNvSpPr>
            <a:spLocks noGrp="1" noChangeArrowheads="1"/>
          </p:cNvSpPr>
          <p:nvPr>
            <p:ph sz="quarter" idx="15"/>
          </p:nvPr>
        </p:nvSpPr>
        <p:spPr/>
        <p:txBody>
          <a:bodyPr/>
          <a:lstStyle/>
          <a:p>
            <a:pPr marL="457200" indent="-457200"/>
            <a:r>
              <a:rPr lang="es-ES" altLang="en-US" sz="1800" dirty="0"/>
              <a:t>Cuando se cumple cualquiera de los siguientes:</a:t>
            </a:r>
          </a:p>
          <a:p>
            <a:pPr marL="457200" indent="-457200">
              <a:buFont typeface="Arial" panose="020B0604020202020204" pitchFamily="34" charset="0"/>
              <a:buAutoNum type="alphaLcParenR"/>
            </a:pPr>
            <a:r>
              <a:rPr lang="es-ES" altLang="en-US" sz="1800" dirty="0"/>
              <a:t>Es separable, es decir, puede ser separado de la entidad y vendido, transferido, entregado bajo licencia o en arriendo, o intercambiado, ya sea individualmente o junto a un activo, pasivo o contrato relacionado; o</a:t>
            </a:r>
          </a:p>
          <a:p>
            <a:pPr marL="457200" indent="-457200">
              <a:buFont typeface="Arial" panose="020B0604020202020204" pitchFamily="34" charset="0"/>
              <a:buAutoNum type="alphaLcParenR"/>
            </a:pPr>
            <a:r>
              <a:rPr lang="es-ES" altLang="en-US" sz="1800" dirty="0"/>
              <a:t>Surge de un derecho contractual o legal, independiente de si esos derechos pueden ser transferibles o separables de la entidad.</a:t>
            </a:r>
          </a:p>
        </p:txBody>
      </p:sp>
      <p:sp>
        <p:nvSpPr>
          <p:cNvPr id="5" name="Slide Number Placeholder 3"/>
          <p:cNvSpPr>
            <a:spLocks noGrp="1"/>
          </p:cNvSpPr>
          <p:nvPr>
            <p:ph type="sldNum" sz="quarter" idx="18"/>
          </p:nvPr>
        </p:nvSpPr>
        <p:spPr/>
        <p:txBody>
          <a:bodyPr/>
          <a:lstStyle/>
          <a:p>
            <a:r>
              <a:rPr lang="es-ES" altLang="en-US"/>
              <a:t>Slide </a:t>
            </a:r>
            <a:fld id="{708C77AF-6880-4E08-96BB-975A4B9A87D6}" type="slidenum">
              <a:rPr lang="es-ES" altLang="en-US"/>
              <a:pPr/>
              <a:t>8</a:t>
            </a:fld>
            <a:endParaRPr lang="es-ES" altLang="en-US"/>
          </a:p>
        </p:txBody>
      </p:sp>
      <p:sp>
        <p:nvSpPr>
          <p:cNvPr id="7" name="SECHEAD~38114.6369907407~868772"/>
          <p:cNvSpPr txBox="1">
            <a:spLocks noChangeArrowheads="1"/>
          </p:cNvSpPr>
          <p:nvPr/>
        </p:nvSpPr>
        <p:spPr bwMode="auto">
          <a:xfrm>
            <a:off x="395536" y="284163"/>
            <a:ext cx="5038725" cy="203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a:buSzTx/>
            </a:pPr>
            <a:r>
              <a:rPr lang="es-ES" altLang="en-US" sz="1400" dirty="0">
                <a:solidFill>
                  <a:schemeClr val="tx2"/>
                </a:solidFill>
                <a:latin typeface="Georgia" panose="02040502050405020303" pitchFamily="18" charset="0"/>
              </a:rPr>
              <a:t>Reconocimiento inicial – medición inicial</a:t>
            </a:r>
          </a:p>
        </p:txBody>
      </p:sp>
      <p:sp>
        <p:nvSpPr>
          <p:cNvPr id="8"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Tree>
    <p:extLst>
      <p:ext uri="{BB962C8B-B14F-4D97-AF65-F5344CB8AC3E}">
        <p14:creationId xmlns:p14="http://schemas.microsoft.com/office/powerpoint/2010/main" val="377542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lstStyle/>
          <a:p>
            <a:r>
              <a:rPr lang="es-ES" altLang="en-US"/>
              <a:t>¿Cuál es el valor inicial de un intangible? Depende de cómo fue adquirido/desarrollado</a:t>
            </a:r>
          </a:p>
        </p:txBody>
      </p:sp>
      <p:sp>
        <p:nvSpPr>
          <p:cNvPr id="715779" name="Rectangle 3"/>
          <p:cNvSpPr>
            <a:spLocks noGrp="1" noChangeArrowheads="1"/>
          </p:cNvSpPr>
          <p:nvPr>
            <p:ph sz="quarter" idx="15"/>
          </p:nvPr>
        </p:nvSpPr>
        <p:spPr/>
        <p:txBody>
          <a:bodyPr/>
          <a:lstStyle/>
          <a:p>
            <a:pPr marL="457200" indent="-457200"/>
            <a:r>
              <a:rPr lang="es-ES" altLang="en-US" sz="1800" dirty="0"/>
              <a:t>Premisa: Un activo intangible debe ser valuado inicialmente al costo.</a:t>
            </a:r>
          </a:p>
          <a:p>
            <a:pPr marL="458788" lvl="1" indent="-457200">
              <a:lnSpc>
                <a:spcPct val="70000"/>
              </a:lnSpc>
              <a:buClr>
                <a:srgbClr val="FF3300"/>
              </a:buClr>
              <a:buFont typeface="Monotype Sorts" pitchFamily="2" charset="2"/>
              <a:buChar char="3"/>
            </a:pPr>
            <a:endParaRPr lang="es-ES" altLang="en-US" sz="1800" dirty="0"/>
          </a:p>
          <a:p>
            <a:pPr marL="458788" lvl="1" indent="-457200">
              <a:buClr>
                <a:schemeClr val="tx1"/>
              </a:buClr>
            </a:pPr>
            <a:r>
              <a:rPr lang="es-ES" altLang="en-US" sz="1800" dirty="0"/>
              <a:t>Adquisición por Separado</a:t>
            </a:r>
          </a:p>
          <a:p>
            <a:pPr marL="458788" lvl="1" indent="-457200">
              <a:buClr>
                <a:srgbClr val="FF3300"/>
              </a:buClr>
              <a:buFont typeface="Monotype Sorts" pitchFamily="2" charset="2"/>
              <a:buNone/>
            </a:pPr>
            <a:r>
              <a:rPr lang="es-ES" altLang="en-US" sz="1800" dirty="0"/>
              <a:t>	Si un activo intangible es adquirido por separado, usualmente el costo del activo intangible puede ser medido confiablemente, sobre todo cuando es adquirido en efectivo o a través de otros activos monetarios.</a:t>
            </a:r>
          </a:p>
          <a:p>
            <a:pPr marL="458788" lvl="1" indent="-457200">
              <a:buClr>
                <a:schemeClr val="tx1"/>
              </a:buClr>
            </a:pPr>
            <a:r>
              <a:rPr lang="es-ES" altLang="en-US" sz="1800" dirty="0"/>
              <a:t>Adquisición como parte de una Combinación de Negocios</a:t>
            </a:r>
          </a:p>
          <a:p>
            <a:pPr marL="458788" lvl="1" indent="-457200">
              <a:buClr>
                <a:srgbClr val="FF3300"/>
              </a:buClr>
              <a:buFont typeface="Monotype Sorts" pitchFamily="2" charset="2"/>
              <a:buNone/>
            </a:pPr>
            <a:r>
              <a:rPr lang="es-ES" altLang="en-US" sz="1800" dirty="0"/>
              <a:t>	Si un activo intangible es adquirido como parte de una combinación de negocios, el costo del activo intangible corresponderá a su valor razonable a la fecha de adquisición (según dice el IFRS 3).</a:t>
            </a:r>
          </a:p>
        </p:txBody>
      </p:sp>
      <p:sp>
        <p:nvSpPr>
          <p:cNvPr id="5" name="Slide Number Placeholder 3"/>
          <p:cNvSpPr>
            <a:spLocks noGrp="1"/>
          </p:cNvSpPr>
          <p:nvPr>
            <p:ph type="sldNum" sz="quarter" idx="18"/>
          </p:nvPr>
        </p:nvSpPr>
        <p:spPr/>
        <p:txBody>
          <a:bodyPr/>
          <a:lstStyle/>
          <a:p>
            <a:r>
              <a:rPr lang="es-ES" altLang="en-US"/>
              <a:t>Slide </a:t>
            </a:r>
            <a:fld id="{DE940C34-0CEE-482E-887E-05B59D71DBE5}" type="slidenum">
              <a:rPr lang="es-ES" altLang="en-US"/>
              <a:pPr/>
              <a:t>9</a:t>
            </a:fld>
            <a:endParaRPr lang="es-ES" altLang="en-US"/>
          </a:p>
        </p:txBody>
      </p:sp>
      <p:sp>
        <p:nvSpPr>
          <p:cNvPr id="7" name="SECHEAD~38114.6369907407~868772"/>
          <p:cNvSpPr txBox="1">
            <a:spLocks noChangeArrowheads="1"/>
          </p:cNvSpPr>
          <p:nvPr/>
        </p:nvSpPr>
        <p:spPr bwMode="auto">
          <a:xfrm>
            <a:off x="395536" y="284163"/>
            <a:ext cx="5038725" cy="203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a:buSzTx/>
            </a:pPr>
            <a:r>
              <a:rPr lang="es-ES" altLang="en-US" sz="1400" dirty="0">
                <a:solidFill>
                  <a:schemeClr val="tx2"/>
                </a:solidFill>
                <a:latin typeface="Georgia" panose="02040502050405020303" pitchFamily="18" charset="0"/>
              </a:rPr>
              <a:t>Reconocimiento inicial – medición inicial</a:t>
            </a:r>
          </a:p>
        </p:txBody>
      </p:sp>
      <p:sp>
        <p:nvSpPr>
          <p:cNvPr id="8" name="Footer Placeholder 11"/>
          <p:cNvSpPr>
            <a:spLocks noGrp="1"/>
          </p:cNvSpPr>
          <p:nvPr>
            <p:ph type="ftr" sz="quarter" idx="17"/>
          </p:nvPr>
        </p:nvSpPr>
        <p:spPr>
          <a:xfrm>
            <a:off x="530352" y="6324600"/>
            <a:ext cx="5260848" cy="150876"/>
          </a:xfrm>
        </p:spPr>
        <p:txBody>
          <a:bodyPr/>
          <a:lstStyle/>
          <a:p>
            <a:r>
              <a:rPr lang="es-CL" dirty="0" smtClean="0"/>
              <a:t>Contabilidad Gerencial</a:t>
            </a:r>
            <a:endParaRPr lang="es-CL" dirty="0"/>
          </a:p>
        </p:txBody>
      </p:sp>
    </p:spTree>
    <p:extLst>
      <p:ext uri="{BB962C8B-B14F-4D97-AF65-F5344CB8AC3E}">
        <p14:creationId xmlns:p14="http://schemas.microsoft.com/office/powerpoint/2010/main" val="1873644650"/>
      </p:ext>
    </p:extLst>
  </p:cSld>
  <p:clrMapOvr>
    <a:masterClrMapping/>
  </p:clrMapOvr>
  <p:timing>
    <p:tnLst>
      <p:par>
        <p:cTn id="1" dur="indefinite" restart="never" nodeType="tmRoot"/>
      </p:par>
    </p:tnLst>
  </p:timing>
</p:sld>
</file>

<file path=ppt/theme/theme1.xml><?xml version="1.0" encoding="utf-8"?>
<a:theme xmlns:a="http://schemas.openxmlformats.org/drawingml/2006/main" name="PwC Presentation Chile">
  <a:themeElements>
    <a:clrScheme name="PwC Orange">
      <a:dk1>
        <a:srgbClr val="000000"/>
      </a:dk1>
      <a:lt1>
        <a:srgbClr val="FFFFFF"/>
      </a:lt1>
      <a:dk2>
        <a:srgbClr val="DC6900"/>
      </a:dk2>
      <a:lt2>
        <a:srgbClr val="FFFFFF"/>
      </a:lt2>
      <a:accent1>
        <a:srgbClr val="DC6900"/>
      </a:accent1>
      <a:accent2>
        <a:srgbClr val="FFB600"/>
      </a:accent2>
      <a:accent3>
        <a:srgbClr val="602320"/>
      </a:accent3>
      <a:accent4>
        <a:srgbClr val="E27588"/>
      </a:accent4>
      <a:accent5>
        <a:srgbClr val="A32020"/>
      </a:accent5>
      <a:accent6>
        <a:srgbClr val="E0301E"/>
      </a:accent6>
      <a:hlink>
        <a:srgbClr val="0000FF"/>
      </a:hlink>
      <a:folHlink>
        <a:srgbClr val="0000FF"/>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rtlCol="0">
        <a:noAutofit/>
      </a:bodyPr>
      <a:lstStyle>
        <a:defPPr indent="-274320">
          <a:spcAft>
            <a:spcPts val="900"/>
          </a:spcAft>
          <a:defRPr sz="2000" dirty="0" err="1" smtClean="0">
            <a:latin typeface="Georgia"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3330</TotalTime>
  <Words>1389</Words>
  <Application>Microsoft Office PowerPoint</Application>
  <PresentationFormat>On-screen Show (4:3)</PresentationFormat>
  <Paragraphs>281</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Georgia</vt:lpstr>
      <vt:lpstr>Monotype Sorts</vt:lpstr>
      <vt:lpstr>Wingdings</vt:lpstr>
      <vt:lpstr>PwC Presentation Chile</vt:lpstr>
      <vt:lpstr>Contabilidad Gerencial</vt:lpstr>
      <vt:lpstr>Próximos temas</vt:lpstr>
      <vt:lpstr>Sección 1</vt:lpstr>
      <vt:lpstr>Las empresas comúnmente invierten en activos intangibles</vt:lpstr>
      <vt:lpstr>Sección 2</vt:lpstr>
      <vt:lpstr>¿Cuándo reconocemos un intangible dentro de nuestro balance?</vt:lpstr>
      <vt:lpstr>Veamos un árbol de decisión</vt:lpstr>
      <vt:lpstr>¿Cuándo se cumple el criterio de ser identificable?</vt:lpstr>
      <vt:lpstr>¿Cuál es el valor inicial de un intangible? Depende de cómo fue adquirido/desarrollado</vt:lpstr>
      <vt:lpstr>¿Cuál es el valor inicial de un intangible? Depende de cómo fue adquirido/desarrollado (continuado)</vt:lpstr>
      <vt:lpstr>¿Cuál es el valor inicial de un intangible? Depende de cómo fue adquirido/desarrollado (continuado)</vt:lpstr>
      <vt:lpstr>¿Cuál es el valor inicial de un intangible? Depende de cómo fue adquirido/desarrollado (continuado)</vt:lpstr>
      <vt:lpstr>¿Cuál es el valor inicial de un intangible? Depende de cómo fue adquirido/desarrollado (continuado)</vt:lpstr>
      <vt:lpstr>¿Cuál es el valor inicial de un intangible? Depende de cómo fue adquirido/desarrollado (continuado)</vt:lpstr>
      <vt:lpstr>Sección 3</vt:lpstr>
      <vt:lpstr>¿Cómo se valorizan en períodos posteriores?</vt:lpstr>
      <vt:lpstr>¿Cuál es el valor inicial de un intangible? Depende de cómo fue adquirido/desarrollado (continuado)</vt:lpstr>
      <vt:lpstr>Sección 4</vt:lpstr>
      <vt:lpstr>Vida útil asignada al activo intangible: ¿definida o indefinida?</vt:lpstr>
      <vt:lpstr>Vida útil asignada al activo intangible: ¿definida o indefinida?</vt:lpstr>
      <vt:lpstr>Vida útil asignada al activo intangible: ¿definida o indefinida?</vt:lpstr>
      <vt:lpstr>Vida útil asignada al activo intangible: ¿definida o indefinida?</vt:lpstr>
      <vt:lpstr>Preguntas?</vt:lpstr>
    </vt:vector>
  </TitlesOfParts>
  <Company>PricewaterhouseCoopers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IFRS</dc:title>
  <dc:creator>Jonathan Yeomans</dc:creator>
  <cp:lastModifiedBy>Jonathan Yeomans</cp:lastModifiedBy>
  <cp:revision>147</cp:revision>
  <cp:lastPrinted>2016-03-22T14:44:50Z</cp:lastPrinted>
  <dcterms:created xsi:type="dcterms:W3CDTF">2011-05-27T19:05:48Z</dcterms:created>
  <dcterms:modified xsi:type="dcterms:W3CDTF">2016-09-05T20:29:58Z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B template version">
    <vt:lpwstr>6</vt:lpwstr>
  </property>
  <property fmtid="{D5CDD505-2E9C-101B-9397-08002B2CF9AE}" pid="3" name="TB template type">
    <vt:lpwstr>Onscreen</vt:lpwstr>
  </property>
  <property fmtid="{D5CDD505-2E9C-101B-9397-08002B2CF9AE}" pid="4" name="Template created by">
    <vt:lpwstr>PwC</vt:lpwstr>
  </property>
  <property fmtid="{D5CDD505-2E9C-101B-9397-08002B2CF9AE}" pid="5" name="Template version">
    <vt:lpwstr>5</vt:lpwstr>
  </property>
  <property fmtid="{D5CDD505-2E9C-101B-9397-08002B2CF9AE}" pid="6" name="SSDCxCLASSFICATION_LEVEL">
    <vt:lpwstr>1</vt:lpwstr>
  </property>
  <property fmtid="{D5CDD505-2E9C-101B-9397-08002B2CF9AE}" pid="7" name="SSDCxCLASSFICATION_USER">
    <vt:lpwstr>SOACAT\GPINO</vt:lpwstr>
  </property>
  <property fmtid="{D5CDD505-2E9C-101B-9397-08002B2CF9AE}" pid="8" name="SSDCxCLASSFICATION_DATE">
    <vt:lpwstr>05-09-2016 16:02:54</vt:lpwstr>
  </property>
  <property fmtid="{D5CDD505-2E9C-101B-9397-08002B2CF9AE}" pid="9" name="SSDCxCLASSFICATION_GUID">
    <vt:lpwstr>6D2EA22595CD31FBA9D63F795E1D880D</vt:lpwstr>
  </property>
  <property fmtid="{D5CDD505-2E9C-101B-9397-08002B2CF9AE}" pid="10" name="SSDCxCLASSFICATION_LANG">
    <vt:lpwstr>es</vt:lpwstr>
  </property>
</Properties>
</file>