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9"/>
  </p:notesMasterIdLst>
  <p:handoutMasterIdLst>
    <p:handoutMasterId r:id="rId10"/>
  </p:handoutMasterIdLst>
  <p:sldIdLst>
    <p:sldId id="256" r:id="rId2"/>
    <p:sldId id="278" r:id="rId3"/>
    <p:sldId id="296" r:id="rId4"/>
    <p:sldId id="297" r:id="rId5"/>
    <p:sldId id="298" r:id="rId6"/>
    <p:sldId id="299" r:id="rId7"/>
    <p:sldId id="259" r:id="rId8"/>
  </p:sldIdLst>
  <p:sldSz cx="9144000" cy="6858000" type="screen4x3"/>
  <p:notesSz cx="7010400" cy="93964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>
          <p15:clr>
            <a:srgbClr val="A4A3A4"/>
          </p15:clr>
        </p15:guide>
        <p15:guide id="2" orient="horz" pos="436">
          <p15:clr>
            <a:srgbClr val="A4A3A4"/>
          </p15:clr>
        </p15:guide>
        <p15:guide id="3" orient="horz" pos="4179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984">
          <p15:clr>
            <a:srgbClr val="A4A3A4"/>
          </p15:clr>
        </p15:guide>
        <p15:guide id="6" orient="horz" pos="1104">
          <p15:clr>
            <a:srgbClr val="A4A3A4"/>
          </p15:clr>
        </p15:guide>
        <p15:guide id="7" orient="horz" pos="1008">
          <p15:clr>
            <a:srgbClr val="A4A3A4"/>
          </p15:clr>
        </p15:guide>
        <p15:guide id="8" orient="horz" pos="2448">
          <p15:clr>
            <a:srgbClr val="A4A3A4"/>
          </p15:clr>
        </p15:guide>
        <p15:guide id="9" orient="horz" pos="2544">
          <p15:clr>
            <a:srgbClr val="A4A3A4"/>
          </p15:clr>
        </p15:guide>
        <p15:guide id="10" orient="horz" pos="336">
          <p15:clr>
            <a:srgbClr val="A4A3A4"/>
          </p15:clr>
        </p15:guide>
        <p15:guide id="11" pos="2832">
          <p15:clr>
            <a:srgbClr val="A4A3A4"/>
          </p15:clr>
        </p15:guide>
        <p15:guide id="12" pos="336">
          <p15:clr>
            <a:srgbClr val="A4A3A4"/>
          </p15:clr>
        </p15:guide>
        <p15:guide id="13" pos="5424">
          <p15:clr>
            <a:srgbClr val="A4A3A4"/>
          </p15:clr>
        </p15:guide>
        <p15:guide id="14" pos="2928">
          <p15:clr>
            <a:srgbClr val="A4A3A4"/>
          </p15:clr>
        </p15:guide>
        <p15:guide id="15" pos="1968">
          <p15:clr>
            <a:srgbClr val="A4A3A4"/>
          </p15:clr>
        </p15:guide>
        <p15:guide id="16" pos="2070">
          <p15:clr>
            <a:srgbClr val="A4A3A4"/>
          </p15:clr>
        </p15:guide>
        <p15:guide id="17" pos="3792">
          <p15:clr>
            <a:srgbClr val="A4A3A4"/>
          </p15:clr>
        </p15:guide>
        <p15:guide id="18" pos="1104">
          <p15:clr>
            <a:srgbClr val="A4A3A4"/>
          </p15:clr>
        </p15:guide>
        <p15:guide id="19" pos="4656">
          <p15:clr>
            <a:srgbClr val="A4A3A4"/>
          </p15:clr>
        </p15:guide>
        <p15:guide id="20" pos="4560">
          <p15:clr>
            <a:srgbClr val="A4A3A4"/>
          </p15:clr>
        </p15:guide>
        <p15:guide id="21" pos="3696">
          <p15:clr>
            <a:srgbClr val="A4A3A4"/>
          </p15:clr>
        </p15:guide>
        <p15:guide id="22" pos="1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0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D073F8-1565-44D7-B386-08B59EADF2EE}">
  <a:tblStyle styleId="{69D073F8-1565-44D7-B386-08B59EADF2EE}" styleName="PwC Table">
    <a:wholeTbl>
      <a:tcTxStyle>
        <a:fontRef idx="maj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bottom>
            <a:ln w="38100" cmpd="sng">
              <a:noFill/>
            </a:ln>
          </a:bottom>
        </a:tcBdr>
      </a:tcStyle>
    </a:band1H>
    <a:band2H>
      <a:tcStyle>
        <a:tcBdr>
          <a:bottom>
            <a:ln w="38100" cmpd="sng">
              <a:noFill/>
            </a:ln>
          </a:bottom>
        </a:tcBdr>
      </a:tcStyle>
    </a:band2H>
    <a:firstCol>
      <a:tcTxStyle i="on">
        <a:fontRef idx="major">
          <a:prstClr val="black"/>
        </a:fontRef>
        <a:schemeClr val="dk1"/>
      </a:tcTxStyle>
      <a:tcStyle>
        <a:tcBdr/>
        <a:fill>
          <a:noFill/>
        </a:fill>
      </a:tcStyle>
    </a:firstCol>
    <a:firstRow>
      <a:tcTxStyle b="on">
        <a:fontRef idx="major">
          <a:prstClr val="black"/>
        </a:fontRef>
        <a:schemeClr val="dk2"/>
      </a:tcTxStyle>
      <a:tcStyle>
        <a:tcBdr>
          <a:bottom>
            <a:ln w="38100" cmpd="sng">
              <a:noFill/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75" autoAdjust="0"/>
    <p:restoredTop sz="94718" autoAdjust="0"/>
  </p:normalViewPr>
  <p:slideViewPr>
    <p:cSldViewPr>
      <p:cViewPr varScale="1">
        <p:scale>
          <a:sx n="70" d="100"/>
          <a:sy n="70" d="100"/>
        </p:scale>
        <p:origin x="1602" y="72"/>
      </p:cViewPr>
      <p:guideLst>
        <p:guide orient="horz" pos="144"/>
        <p:guide orient="horz" pos="436"/>
        <p:guide orient="horz" pos="4179"/>
        <p:guide orient="horz" pos="3888"/>
        <p:guide orient="horz" pos="3984"/>
        <p:guide orient="horz" pos="1104"/>
        <p:guide orient="horz" pos="1008"/>
        <p:guide orient="horz" pos="2448"/>
        <p:guide orient="horz" pos="2544"/>
        <p:guide orient="horz" pos="336"/>
        <p:guide pos="2832"/>
        <p:guide pos="336"/>
        <p:guide pos="5424"/>
        <p:guide pos="2928"/>
        <p:guide pos="1968"/>
        <p:guide pos="2070"/>
        <p:guide pos="3792"/>
        <p:guide pos="1104"/>
        <p:guide pos="4656"/>
        <p:guide pos="4560"/>
        <p:guide pos="3696"/>
        <p:guide pos="120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564" y="-114"/>
      </p:cViewPr>
      <p:guideLst>
        <p:guide orient="horz" pos="2960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9821"/>
          </a:xfrm>
          <a:prstGeom prst="rect">
            <a:avLst/>
          </a:prstGeom>
        </p:spPr>
        <p:txBody>
          <a:bodyPr vert="horz" lIns="93744" tIns="46872" rIns="93744" bIns="46872" rtlCol="0"/>
          <a:lstStyle>
            <a:lvl1pPr algn="l">
              <a:defRPr sz="1200"/>
            </a:lvl1pPr>
          </a:lstStyle>
          <a:p>
            <a:endParaRPr lang="es-C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9821"/>
          </a:xfrm>
          <a:prstGeom prst="rect">
            <a:avLst/>
          </a:prstGeom>
        </p:spPr>
        <p:txBody>
          <a:bodyPr vert="horz" lIns="93744" tIns="46872" rIns="93744" bIns="46872" rtlCol="0"/>
          <a:lstStyle>
            <a:lvl1pPr algn="r">
              <a:defRPr sz="1200"/>
            </a:lvl1pPr>
          </a:lstStyle>
          <a:p>
            <a:fld id="{35F05CFF-548C-4E04-B325-CF1209D66BDC}" type="datetimeFigureOut">
              <a:rPr lang="es-CL" smtClean="0">
                <a:latin typeface="Arial" pitchFamily="34" charset="0"/>
                <a:cs typeface="Arial" pitchFamily="34" charset="0"/>
              </a:rPr>
              <a:pPr/>
              <a:t>29-03-2017</a:t>
            </a:fld>
            <a:endParaRPr lang="es-CL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24961"/>
            <a:ext cx="3037840" cy="469821"/>
          </a:xfrm>
          <a:prstGeom prst="rect">
            <a:avLst/>
          </a:prstGeom>
        </p:spPr>
        <p:txBody>
          <a:bodyPr vert="horz" lIns="93744" tIns="46872" rIns="93744" bIns="46872" rtlCol="0" anchor="b"/>
          <a:lstStyle>
            <a:lvl1pPr algn="l">
              <a:defRPr sz="1200"/>
            </a:lvl1pPr>
          </a:lstStyle>
          <a:p>
            <a:endParaRPr lang="es-CL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924961"/>
            <a:ext cx="3037840" cy="469821"/>
          </a:xfrm>
          <a:prstGeom prst="rect">
            <a:avLst/>
          </a:prstGeom>
        </p:spPr>
        <p:txBody>
          <a:bodyPr vert="horz" lIns="93744" tIns="46872" rIns="93744" bIns="46872" rtlCol="0" anchor="b"/>
          <a:lstStyle>
            <a:lvl1pPr algn="r">
              <a:defRPr sz="1200"/>
            </a:lvl1pPr>
          </a:lstStyle>
          <a:p>
            <a:fld id="{4EE90EF7-3E10-491C-87C2-59674BB3AAF6}" type="slidenum">
              <a:rPr lang="es-CL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s-CL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019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9821"/>
          </a:xfrm>
          <a:prstGeom prst="rect">
            <a:avLst/>
          </a:prstGeom>
        </p:spPr>
        <p:txBody>
          <a:bodyPr vert="horz" lIns="93744" tIns="46872" rIns="93744" bIns="46872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9821"/>
          </a:xfrm>
          <a:prstGeom prst="rect">
            <a:avLst/>
          </a:prstGeom>
        </p:spPr>
        <p:txBody>
          <a:bodyPr vert="horz" lIns="93744" tIns="46872" rIns="93744" bIns="46872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5EFB8DA3-BCA9-4B7D-B50D-14F47506B614}" type="datetimeFigureOut">
              <a:rPr lang="es-CL" smtClean="0"/>
              <a:pPr/>
              <a:t>29-03-2017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5700" y="704850"/>
            <a:ext cx="4699000" cy="3524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744" tIns="46872" rIns="93744" bIns="4687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63296"/>
            <a:ext cx="5608320" cy="4228386"/>
          </a:xfrm>
          <a:prstGeom prst="rect">
            <a:avLst/>
          </a:prstGeom>
        </p:spPr>
        <p:txBody>
          <a:bodyPr vert="horz" lIns="93744" tIns="46872" rIns="93744" bIns="46872" rtlCol="0">
            <a:normAutofit/>
          </a:bodyPr>
          <a:lstStyle/>
          <a:p>
            <a:pPr lvl="0"/>
            <a:r>
              <a:rPr lang="es-CL" smtClean="0"/>
              <a:t>Click to edit Master text styles</a:t>
            </a:r>
          </a:p>
          <a:p>
            <a:pPr lvl="1"/>
            <a:r>
              <a:rPr lang="es-CL" smtClean="0"/>
              <a:t>Second level</a:t>
            </a:r>
          </a:p>
          <a:p>
            <a:pPr lvl="2"/>
            <a:r>
              <a:rPr lang="es-CL" smtClean="0"/>
              <a:t>Third level</a:t>
            </a:r>
          </a:p>
          <a:p>
            <a:pPr lvl="3"/>
            <a:r>
              <a:rPr lang="es-CL" smtClean="0"/>
              <a:t>Fourth level</a:t>
            </a:r>
          </a:p>
          <a:p>
            <a:pPr lvl="4"/>
            <a:r>
              <a:rPr lang="es-CL" smtClean="0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24961"/>
            <a:ext cx="3037840" cy="469821"/>
          </a:xfrm>
          <a:prstGeom prst="rect">
            <a:avLst/>
          </a:prstGeom>
        </p:spPr>
        <p:txBody>
          <a:bodyPr vert="horz" lIns="93744" tIns="46872" rIns="93744" bIns="46872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924961"/>
            <a:ext cx="3037840" cy="469821"/>
          </a:xfrm>
          <a:prstGeom prst="rect">
            <a:avLst/>
          </a:prstGeom>
        </p:spPr>
        <p:txBody>
          <a:bodyPr vert="horz" lIns="93744" tIns="46872" rIns="93744" bIns="46872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F07B8F03-BC93-4120-96CA-A36DF640BE24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58958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s-CL" smtClean="0"/>
              <a:pPr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4079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s-CL" smtClean="0"/>
              <a:pPr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16587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s-CL" smtClean="0"/>
              <a:pPr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0811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s-CL" smtClean="0"/>
              <a:pPr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1714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s-CL" smtClean="0"/>
              <a:pPr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43340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s-CL" smtClean="0"/>
              <a:pPr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0936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s-CL" smtClean="0"/>
              <a:pPr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6255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 bwMode="gray">
          <a:xfrm>
            <a:off x="1752601" y="1"/>
            <a:ext cx="7391400" cy="6176009"/>
            <a:chOff x="19140488" y="13674"/>
            <a:chExt cx="7443798" cy="6145827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95475" y="838200"/>
            <a:ext cx="534352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s-CL" noProof="0" smtClean="0"/>
              <a:t>Click to add the presentation’s main title</a:t>
            </a:r>
            <a:endParaRPr lang="es-CL" noProof="0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95475" y="1828799"/>
            <a:ext cx="534352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s-CL" noProof="0" smtClean="0"/>
              <a:t>Subtitle and date (move higher if title is only one line)</a:t>
            </a:r>
            <a:endParaRPr lang="es-CL" noProof="0" dirty="0" smtClean="0"/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895475" y="374904"/>
            <a:ext cx="4105656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CL" noProof="0" smtClean="0"/>
              <a:t>www.pwc.cl</a:t>
            </a:r>
            <a:endParaRPr lang="es-CL" noProof="0" dirty="0"/>
          </a:p>
        </p:txBody>
      </p:sp>
      <p:grpSp>
        <p:nvGrpSpPr>
          <p:cNvPr id="16" name="Group 32"/>
          <p:cNvGrpSpPr/>
          <p:nvPr userDrawn="1"/>
        </p:nvGrpSpPr>
        <p:grpSpPr>
          <a:xfrm>
            <a:off x="968592" y="6170991"/>
            <a:ext cx="914400" cy="533479"/>
            <a:chOff x="518032" y="978681"/>
            <a:chExt cx="4572000" cy="2667393"/>
          </a:xfrm>
        </p:grpSpPr>
        <p:sp>
          <p:nvSpPr>
            <p:cNvPr id="17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L" smtClean="0"/>
              <a:t>marzo 2013</a:t>
            </a:r>
            <a:endParaRPr lang="es-C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IFRS</a:t>
            </a:r>
            <a:endParaRPr lang="es-C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CL" smtClean="0"/>
              <a:t>Slide </a:t>
            </a:r>
            <a:fld id="{968EC637-99E5-4382-8F34-82D7C057FBB7}" type="slidenum">
              <a:rPr lang="es-CL" smtClean="0"/>
              <a:pPr/>
              <a:t>‹#›</a:t>
            </a:fld>
            <a:endParaRPr lang="es-CL"/>
          </a:p>
        </p:txBody>
      </p:sp>
      <p:sp>
        <p:nvSpPr>
          <p:cNvPr id="13" name="PwCFirm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CL" sz="1000" b="0" i="0" u="none" baseline="0" smtClean="0">
                <a:effectLst/>
                <a:latin typeface="Arial"/>
              </a:rPr>
              <a:t>PwC </a:t>
            </a:r>
            <a:r>
              <a:rPr kumimoji="0" lang="es-CL" sz="1000" b="0" i="0" u="none" baseline="0" smtClean="0">
                <a:effectLst/>
                <a:latin typeface="+mn-lt"/>
              </a:rPr>
              <a:t>Chile</a:t>
            </a:r>
            <a:endParaRPr kumimoji="0" lang="es-CL" sz="1000" b="0" i="0" u="none" baseline="0" dirty="0" smtClean="0">
              <a:effectLst/>
              <a:latin typeface="Arial"/>
            </a:endParaRPr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s-CL" noProof="0" smtClean="0"/>
              <a:t>Click to edit Master title style</a:t>
            </a:r>
            <a:endParaRPr lang="es-CL" noProof="0"/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6"/>
          <p:cNvSpPr>
            <a:spLocks noGrp="1"/>
          </p:cNvSpPr>
          <p:nvPr>
            <p:ph sz="quarter" idx="15"/>
          </p:nvPr>
        </p:nvSpPr>
        <p:spPr>
          <a:xfrm>
            <a:off x="533400" y="1752600"/>
            <a:ext cx="8077200" cy="4419600"/>
          </a:xfrm>
        </p:spPr>
        <p:txBody>
          <a:bodyPr/>
          <a:lstStyle>
            <a:lvl1pPr>
              <a:defRPr sz="3200" baseline="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32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32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3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3200">
                <a:solidFill>
                  <a:schemeClr val="tx2"/>
                </a:solidFill>
              </a:defRPr>
            </a:lvl5pPr>
            <a:lvl6pPr>
              <a:buClr>
                <a:schemeClr val="tx2"/>
              </a:buClr>
              <a:defRPr sz="3200" baseline="0">
                <a:solidFill>
                  <a:schemeClr val="tx2"/>
                </a:solidFill>
              </a:defRPr>
            </a:lvl6pPr>
            <a:lvl7pPr>
              <a:buClr>
                <a:schemeClr val="tx2"/>
              </a:buClr>
              <a:buAutoNum type="alphaLcPeriod"/>
              <a:defRPr sz="3200" baseline="0">
                <a:solidFill>
                  <a:schemeClr val="tx2"/>
                </a:solidFill>
              </a:defRPr>
            </a:lvl7pPr>
            <a:lvl8pPr>
              <a:buClr>
                <a:schemeClr val="tx2"/>
              </a:buClr>
              <a:buNone/>
              <a:defRPr sz="3200">
                <a:solidFill>
                  <a:schemeClr val="tx2"/>
                </a:solidFill>
              </a:defRPr>
            </a:lvl8pPr>
            <a:lvl9pPr>
              <a:defRPr sz="3200"/>
            </a:lvl9pPr>
          </a:lstStyle>
          <a:p>
            <a:pPr lvl="0"/>
            <a:r>
              <a:rPr lang="es-CL" noProof="0" smtClean="0"/>
              <a:t>Click to edit Master text styles</a:t>
            </a:r>
          </a:p>
          <a:p>
            <a:pPr lvl="1"/>
            <a:r>
              <a:rPr lang="es-CL" noProof="0" smtClean="0"/>
              <a:t>Second level</a:t>
            </a:r>
          </a:p>
          <a:p>
            <a:pPr lvl="2"/>
            <a:r>
              <a:rPr lang="es-CL" noProof="0" smtClean="0"/>
              <a:t>Third level</a:t>
            </a:r>
          </a:p>
          <a:p>
            <a:pPr lvl="3"/>
            <a:r>
              <a:rPr lang="es-CL" noProof="0" smtClean="0"/>
              <a:t>Fourth level</a:t>
            </a:r>
          </a:p>
          <a:p>
            <a:pPr lvl="4"/>
            <a:r>
              <a:rPr lang="es-CL" noProof="0" smtClean="0"/>
              <a:t>Fifth level</a:t>
            </a:r>
            <a:endParaRPr lang="es-CL" noProof="0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s-CL" smtClean="0"/>
              <a:t>marzo 2013</a:t>
            </a:r>
            <a:endParaRPr lang="es-C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s-CL" smtClean="0"/>
              <a:t>IFRS</a:t>
            </a:r>
            <a:endParaRPr lang="es-CL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s-CL" smtClean="0"/>
              <a:t>Slide </a:t>
            </a:r>
            <a:fld id="{B13889EF-DB8B-4794-B543-90D628A17A3C}" type="slidenum">
              <a:rPr lang="es-CL" smtClean="0"/>
              <a:pPr/>
              <a:t>‹#›</a:t>
            </a:fld>
            <a:endParaRPr lang="es-CL"/>
          </a:p>
        </p:txBody>
      </p:sp>
      <p:sp>
        <p:nvSpPr>
          <p:cNvPr id="18" name="PwCFirm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CL" sz="1000" b="0" i="0" u="none" baseline="0" smtClean="0">
                <a:effectLst/>
                <a:latin typeface="Arial"/>
              </a:rPr>
              <a:t>PwC </a:t>
            </a:r>
            <a:r>
              <a:rPr kumimoji="0" lang="es-CL" sz="1000" b="0" i="0" u="none" baseline="0" smtClean="0">
                <a:effectLst/>
                <a:latin typeface="+mn-lt"/>
              </a:rPr>
              <a:t>Chile</a:t>
            </a:r>
            <a:endParaRPr kumimoji="0" lang="es-CL" sz="1000" b="0" i="0" u="none" baseline="0" dirty="0" smtClean="0">
              <a:effectLst/>
              <a:latin typeface="Arial"/>
            </a:endParaRPr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ey point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CL" noProof="0" smtClean="0"/>
              <a:t>Click to edit Master title style</a:t>
            </a:r>
            <a:endParaRPr lang="es-CL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077200" cy="4419600"/>
          </a:xfrm>
        </p:spPr>
        <p:txBody>
          <a:bodyPr>
            <a:noAutofit/>
          </a:bodyPr>
          <a:lstStyle>
            <a:lvl1pPr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defRPr sz="3200" baseline="0">
                <a:solidFill>
                  <a:schemeClr val="bg1"/>
                </a:solidFill>
              </a:defRPr>
            </a:lvl1pPr>
            <a:lvl2pPr marL="444500" indent="-263525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2pPr>
            <a:lvl3pPr marL="714375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3pPr>
            <a:lvl4pPr marL="984250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4pPr>
            <a:lvl5pPr marL="1341438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5pPr>
            <a:lvl6pPr marL="1611313" indent="-271463">
              <a:lnSpc>
                <a:spcPts val="3600"/>
              </a:lnSpc>
              <a:spcBef>
                <a:spcPts val="0"/>
              </a:spcBef>
              <a:spcAft>
                <a:spcPts val="60"/>
              </a:spcAft>
              <a:buClr>
                <a:schemeClr val="bg1"/>
              </a:buClr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6pPr>
            <a:lvl7pPr>
              <a:defRPr sz="2800">
                <a:solidFill>
                  <a:schemeClr val="bg1"/>
                </a:solidFill>
              </a:defRPr>
            </a:lvl7pPr>
            <a:lvl8pPr>
              <a:lnSpc>
                <a:spcPts val="3600"/>
              </a:lnSpc>
              <a:defRPr sz="2800">
                <a:solidFill>
                  <a:schemeClr val="bg1"/>
                </a:solidFill>
              </a:defRPr>
            </a:lvl8pPr>
            <a:lvl9pPr>
              <a:defRPr sz="2800">
                <a:solidFill>
                  <a:schemeClr val="bg1"/>
                </a:solidFill>
              </a:defRPr>
            </a:lvl9pPr>
          </a:lstStyle>
          <a:p>
            <a:pPr lvl="0"/>
            <a:r>
              <a:rPr lang="es-CL" noProof="0" smtClean="0"/>
              <a:t>Click to edit Master text styles</a:t>
            </a:r>
          </a:p>
          <a:p>
            <a:pPr lvl="1"/>
            <a:r>
              <a:rPr lang="es-CL" noProof="0" smtClean="0"/>
              <a:t>Second level</a:t>
            </a:r>
          </a:p>
          <a:p>
            <a:pPr lvl="2"/>
            <a:r>
              <a:rPr lang="es-CL" noProof="0" smtClean="0"/>
              <a:t>Third level</a:t>
            </a:r>
          </a:p>
          <a:p>
            <a:pPr lvl="3"/>
            <a:r>
              <a:rPr lang="es-CL" noProof="0" smtClean="0"/>
              <a:t>Fourth level</a:t>
            </a:r>
          </a:p>
          <a:p>
            <a:pPr lvl="4"/>
            <a:r>
              <a:rPr lang="es-CL" noProof="0" smtClean="0"/>
              <a:t>Fifth level</a:t>
            </a:r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r>
              <a:rPr lang="es-CL" smtClean="0"/>
              <a:t>marzo 2013</a:t>
            </a:r>
            <a:endParaRPr lang="es-CL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r>
              <a:rPr lang="es-CL" smtClean="0"/>
              <a:t>IFRS</a:t>
            </a:r>
            <a:endParaRPr lang="es-CL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r>
              <a:rPr lang="es-CL" smtClean="0"/>
              <a:t>Slide </a:t>
            </a:r>
            <a:fld id="{CBFFE895-1773-4824-AB25-1AB4294DD033}" type="slidenum">
              <a:rPr lang="es-CL" smtClean="0"/>
              <a:pPr/>
              <a:t>‹#›</a:t>
            </a:fld>
            <a:endParaRPr lang="es-CL"/>
          </a:p>
        </p:txBody>
      </p:sp>
      <p:sp>
        <p:nvSpPr>
          <p:cNvPr id="16" name="PwCFirm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CL" sz="1000" b="0" i="0" u="none" baseline="0" smtClean="0">
                <a:solidFill>
                  <a:schemeClr val="lt1"/>
                </a:solidFill>
                <a:effectLst/>
                <a:latin typeface="Arial"/>
              </a:rPr>
              <a:t>PwC Chile</a:t>
            </a:r>
            <a:endParaRPr kumimoji="0" lang="es-CL" sz="1000" b="0" i="0" u="none" baseline="0" dirty="0" smtClean="0">
              <a:solidFill>
                <a:schemeClr val="lt1"/>
              </a:solidFill>
              <a:effectLst/>
              <a:latin typeface="Arial"/>
            </a:endParaRPr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533400" y="685801"/>
            <a:ext cx="8077200" cy="1066799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CL" noProof="0" smtClean="0"/>
              <a:t>Click to edit Master title style</a:t>
            </a:r>
          </a:p>
        </p:txBody>
      </p:sp>
      <p:sp>
        <p:nvSpPr>
          <p:cNvPr id="58" name="Subtitle 2"/>
          <p:cNvSpPr>
            <a:spLocks noGrp="1"/>
          </p:cNvSpPr>
          <p:nvPr>
            <p:ph type="subTitle" idx="1"/>
          </p:nvPr>
        </p:nvSpPr>
        <p:spPr bwMode="black">
          <a:xfrm>
            <a:off x="533400" y="1905001"/>
            <a:ext cx="8077200" cy="137159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CL" noProof="0" smtClean="0"/>
              <a:t>Click to edit Master subtitle style</a:t>
            </a:r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L" smtClean="0"/>
              <a:t>marzo 2013</a:t>
            </a:r>
            <a:endParaRPr lang="es-CL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IFRS</a:t>
            </a:r>
            <a:endParaRPr lang="es-CL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CL" smtClean="0"/>
              <a:t>Slide </a:t>
            </a:r>
            <a:fld id="{9BF06BE3-DB98-4C9A-8CC4-BE3D8265DD44}" type="slidenum">
              <a:rPr lang="es-CL" smtClean="0"/>
              <a:pPr/>
              <a:t>‹#›</a:t>
            </a:fld>
            <a:endParaRPr lang="es-CL"/>
          </a:p>
        </p:txBody>
      </p:sp>
      <p:sp>
        <p:nvSpPr>
          <p:cNvPr id="16" name="PwCFirm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CL" sz="1000" b="0" i="0" u="none" baseline="0" smtClean="0">
                <a:effectLst/>
                <a:latin typeface="Arial"/>
              </a:rPr>
              <a:t>PwC </a:t>
            </a:r>
            <a:r>
              <a:rPr kumimoji="0" lang="es-CL" sz="1000" b="0" i="0" u="none" baseline="0" smtClean="0">
                <a:effectLst/>
                <a:latin typeface="+mn-lt"/>
              </a:rPr>
              <a:t>Chile</a:t>
            </a:r>
            <a:endParaRPr kumimoji="0" lang="es-CL" sz="1000" b="0" i="0" u="none" baseline="0" dirty="0" smtClean="0">
              <a:effectLst/>
              <a:latin typeface="Arial"/>
            </a:endParaRPr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533400" y="685800"/>
            <a:ext cx="8077200" cy="10668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s-CL" noProof="0" smtClean="0"/>
              <a:t>Click to edit Master title style</a:t>
            </a:r>
            <a:endParaRPr lang="es-CL" noProof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 bwMode="black">
          <a:xfrm>
            <a:off x="533400" y="1905000"/>
            <a:ext cx="8077200" cy="13716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s-CL" noProof="0" smtClean="0"/>
              <a:t>Click to edit Master subtitle style</a:t>
            </a:r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r>
              <a:rPr lang="es-CL" smtClean="0"/>
              <a:t>marzo 2013</a:t>
            </a:r>
            <a:endParaRPr lang="es-CL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r>
              <a:rPr lang="es-CL" smtClean="0"/>
              <a:t>IFRS</a:t>
            </a:r>
            <a:endParaRPr lang="es-CL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r>
              <a:rPr lang="es-CL" smtClean="0"/>
              <a:t>Slide </a:t>
            </a:r>
            <a:fld id="{2978538F-CAD6-4DEE-8C89-AB2E0D878688}" type="slidenum">
              <a:rPr lang="es-CL" smtClean="0"/>
              <a:pPr/>
              <a:t>‹#›</a:t>
            </a:fld>
            <a:endParaRPr lang="es-CL"/>
          </a:p>
        </p:txBody>
      </p:sp>
      <p:sp>
        <p:nvSpPr>
          <p:cNvPr id="16" name="PwCFirm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CL" sz="1000" b="0" i="0" u="none" baseline="0" smtClean="0">
                <a:solidFill>
                  <a:schemeClr val="lt1"/>
                </a:solidFill>
                <a:effectLst/>
                <a:latin typeface="Arial"/>
              </a:rPr>
              <a:t>PwC Chile</a:t>
            </a:r>
            <a:endParaRPr kumimoji="0" lang="es-CL" sz="1000" b="0" i="0" u="none" baseline="0" dirty="0" smtClean="0">
              <a:solidFill>
                <a:schemeClr val="lt1"/>
              </a:solidFill>
              <a:effectLst/>
              <a:latin typeface="Arial"/>
            </a:endParaRPr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533400" y="685800"/>
            <a:ext cx="8077200" cy="10668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s-CL" noProof="0" smtClean="0"/>
              <a:t>Click to edit Master title style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3"/>
          </p:nvPr>
        </p:nvSpPr>
        <p:spPr>
          <a:xfrm>
            <a:off x="533401" y="2819400"/>
            <a:ext cx="3962399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s-CL" noProof="0" smtClean="0"/>
              <a:t>Click to edit Master text styles</a:t>
            </a:r>
          </a:p>
          <a:p>
            <a:pPr lvl="1"/>
            <a:r>
              <a:rPr lang="es-CL" noProof="0" smtClean="0"/>
              <a:t>Second level</a:t>
            </a:r>
          </a:p>
          <a:p>
            <a:pPr lvl="2"/>
            <a:r>
              <a:rPr lang="es-CL" noProof="0" smtClean="0"/>
              <a:t>Third level</a:t>
            </a:r>
          </a:p>
          <a:p>
            <a:pPr lvl="3"/>
            <a:r>
              <a:rPr lang="es-CL" noProof="0" smtClean="0"/>
              <a:t>Fourth level</a:t>
            </a:r>
          </a:p>
          <a:p>
            <a:pPr lvl="4"/>
            <a:r>
              <a:rPr lang="es-CL" noProof="0" smtClean="0"/>
              <a:t>Fifth level</a:t>
            </a:r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 bwMode="black">
          <a:xfrm>
            <a:off x="533400" y="1905001"/>
            <a:ext cx="8077200" cy="7620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s-CL" noProof="0" smtClean="0"/>
              <a:t>Click to edit Master subtitle style</a:t>
            </a:r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r>
              <a:rPr lang="es-CL" smtClean="0"/>
              <a:t>marzo 2013</a:t>
            </a:r>
            <a:endParaRPr lang="es-CL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r>
              <a:rPr lang="es-CL" smtClean="0"/>
              <a:t>IFRS</a:t>
            </a:r>
            <a:endParaRPr lang="es-CL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r>
              <a:rPr lang="es-CL" smtClean="0"/>
              <a:t>Slide </a:t>
            </a:r>
            <a:fld id="{E813D7A3-915E-4B00-8F5A-0122B87295C3}" type="slidenum">
              <a:rPr lang="es-CL" smtClean="0"/>
              <a:pPr/>
              <a:t>‹#›</a:t>
            </a:fld>
            <a:endParaRPr lang="es-CL"/>
          </a:p>
        </p:txBody>
      </p:sp>
      <p:sp>
        <p:nvSpPr>
          <p:cNvPr id="17" name="PwCFirm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CL" sz="1000" b="0" i="0" u="none" baseline="0" smtClean="0">
                <a:solidFill>
                  <a:schemeClr val="lt1"/>
                </a:solidFill>
                <a:effectLst/>
                <a:latin typeface="Arial"/>
              </a:rPr>
              <a:t>PwC Chile</a:t>
            </a:r>
            <a:endParaRPr kumimoji="0" lang="es-CL" sz="1000" b="0" i="0" u="none" baseline="0" dirty="0" smtClean="0">
              <a:solidFill>
                <a:schemeClr val="lt1"/>
              </a:solidFill>
              <a:effectLst/>
              <a:latin typeface="Arial"/>
            </a:endParaRPr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hape 140"/>
          <p:cNvCxnSpPr/>
          <p:nvPr/>
        </p:nvCxnSpPr>
        <p:spPr>
          <a:xfrm rot="5400000" flipH="1" flipV="1">
            <a:off x="5096257" y="-2734056"/>
            <a:ext cx="152399" cy="6839712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1895475" y="838200"/>
            <a:ext cx="534352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tx1"/>
                </a:solidFill>
              </a:defRPr>
            </a:lvl1pPr>
          </a:lstStyle>
          <a:p>
            <a:r>
              <a:rPr lang="es-CL" noProof="0" smtClean="0"/>
              <a:t>Click to add the presentation’s main title</a:t>
            </a:r>
            <a:endParaRPr lang="es-CL" noProof="0" dirty="0"/>
          </a:p>
        </p:txBody>
      </p:sp>
      <p:sp>
        <p:nvSpPr>
          <p:cNvPr id="14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1895475" y="1828799"/>
            <a:ext cx="534352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tx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s-CL" noProof="0" smtClean="0"/>
              <a:t>Subtitle and date (move higher if title is only one line)</a:t>
            </a:r>
            <a:endParaRPr lang="es-CL" noProof="0" dirty="0" smtClean="0"/>
          </a:p>
        </p:txBody>
      </p:sp>
      <p:sp>
        <p:nvSpPr>
          <p:cNvPr id="144" name="Text Placeholder 31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1895475" y="374904"/>
            <a:ext cx="4105656" cy="146304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CL" noProof="0" smtClean="0"/>
              <a:t>www.pwc.cl</a:t>
            </a:r>
            <a:endParaRPr lang="es-CL" noProof="0" dirty="0"/>
          </a:p>
        </p:txBody>
      </p:sp>
      <p:grpSp>
        <p:nvGrpSpPr>
          <p:cNvPr id="102" name="Group 101"/>
          <p:cNvGrpSpPr>
            <a:grpSpLocks noChangeAspect="1"/>
          </p:cNvGrpSpPr>
          <p:nvPr userDrawn="1"/>
        </p:nvGrpSpPr>
        <p:grpSpPr>
          <a:xfrm>
            <a:off x="968592" y="5768681"/>
            <a:ext cx="1232283" cy="935789"/>
            <a:chOff x="518032" y="-1032869"/>
            <a:chExt cx="6161413" cy="4678943"/>
          </a:xfrm>
        </p:grpSpPr>
        <p:grpSp>
          <p:nvGrpSpPr>
            <p:cNvPr id="103" name="Group 73"/>
            <p:cNvGrpSpPr>
              <a:grpSpLocks noChangeAspect="1"/>
            </p:cNvGrpSpPr>
            <p:nvPr/>
          </p:nvGrpSpPr>
          <p:grpSpPr>
            <a:xfrm>
              <a:off x="4438637" y="-1032863"/>
              <a:ext cx="2240792" cy="2011550"/>
              <a:chOff x="1905000" y="5715000"/>
              <a:chExt cx="445770" cy="381000"/>
            </a:xfrm>
          </p:grpSpPr>
          <p:sp>
            <p:nvSpPr>
              <p:cNvPr id="107" name="Rectangle 25"/>
              <p:cNvSpPr>
                <a:spLocks noChangeArrowheads="1"/>
              </p:cNvSpPr>
              <p:nvPr userDrawn="1"/>
            </p:nvSpPr>
            <p:spPr bwMode="gray">
              <a:xfrm>
                <a:off x="2293620" y="5988118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08" name="Rectangle 26"/>
              <p:cNvSpPr>
                <a:spLocks noChangeArrowheads="1"/>
              </p:cNvSpPr>
              <p:nvPr userDrawn="1"/>
            </p:nvSpPr>
            <p:spPr bwMode="gray">
              <a:xfrm>
                <a:off x="2132171" y="5757333"/>
                <a:ext cx="44291" cy="6691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09" name="Rectangle 27"/>
              <p:cNvSpPr>
                <a:spLocks noChangeArrowheads="1"/>
              </p:cNvSpPr>
              <p:nvPr userDrawn="1"/>
            </p:nvSpPr>
            <p:spPr bwMode="gray">
              <a:xfrm>
                <a:off x="1905000" y="5715000"/>
                <a:ext cx="227171" cy="42333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0" name="Rectangle 28"/>
              <p:cNvSpPr>
                <a:spLocks noChangeArrowheads="1"/>
              </p:cNvSpPr>
              <p:nvPr userDrawn="1"/>
            </p:nvSpPr>
            <p:spPr bwMode="gray">
              <a:xfrm>
                <a:off x="1905000" y="5757333"/>
                <a:ext cx="227171" cy="6691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1" name="Rectangle 29"/>
              <p:cNvSpPr>
                <a:spLocks noChangeArrowheads="1"/>
              </p:cNvSpPr>
              <p:nvPr userDrawn="1"/>
            </p:nvSpPr>
            <p:spPr bwMode="gray">
              <a:xfrm>
                <a:off x="2176462" y="5824247"/>
                <a:ext cx="117158" cy="163871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2" name="Rectangle 30"/>
              <p:cNvSpPr>
                <a:spLocks noChangeArrowheads="1"/>
              </p:cNvSpPr>
              <p:nvPr userDrawn="1"/>
            </p:nvSpPr>
            <p:spPr bwMode="gray">
              <a:xfrm>
                <a:off x="2176462" y="5988118"/>
                <a:ext cx="117158" cy="107882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3" name="Rectangle 31"/>
              <p:cNvSpPr>
                <a:spLocks noChangeArrowheads="1"/>
              </p:cNvSpPr>
              <p:nvPr userDrawn="1"/>
            </p:nvSpPr>
            <p:spPr bwMode="gray">
              <a:xfrm>
                <a:off x="2132171" y="5824247"/>
                <a:ext cx="44291" cy="163871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4" name="Rectangle 32"/>
              <p:cNvSpPr>
                <a:spLocks noChangeArrowheads="1"/>
              </p:cNvSpPr>
              <p:nvPr userDrawn="1"/>
            </p:nvSpPr>
            <p:spPr bwMode="gray">
              <a:xfrm>
                <a:off x="2132171" y="5988118"/>
                <a:ext cx="44291" cy="107882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5" name="Freeform 33"/>
              <p:cNvSpPr>
                <a:spLocks/>
              </p:cNvSpPr>
              <p:nvPr userDrawn="1"/>
            </p:nvSpPr>
            <p:spPr bwMode="gray">
              <a:xfrm>
                <a:off x="1905000" y="5824247"/>
                <a:ext cx="227171" cy="1638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20"/>
                  </a:cxn>
                  <a:cxn ang="0">
                    <a:pos x="99" y="120"/>
                  </a:cxn>
                  <a:cxn ang="0">
                    <a:pos x="99" y="80"/>
                  </a:cxn>
                  <a:cxn ang="0">
                    <a:pos x="0" y="80"/>
                  </a:cxn>
                  <a:cxn ang="0">
                    <a:pos x="0" y="0"/>
                  </a:cxn>
                </a:cxnLst>
                <a:rect l="0" t="0" r="r" b="b"/>
                <a:pathLst>
                  <a:path w="159" h="12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6" name="Rectangle 34"/>
              <p:cNvSpPr>
                <a:spLocks noChangeArrowheads="1"/>
              </p:cNvSpPr>
              <p:nvPr userDrawn="1"/>
            </p:nvSpPr>
            <p:spPr bwMode="gray">
              <a:xfrm>
                <a:off x="2046446" y="5988118"/>
                <a:ext cx="85725" cy="107882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7" name="Rectangle 35"/>
              <p:cNvSpPr>
                <a:spLocks noChangeArrowheads="1"/>
              </p:cNvSpPr>
              <p:nvPr userDrawn="1"/>
            </p:nvSpPr>
            <p:spPr bwMode="gray">
              <a:xfrm>
                <a:off x="1905000" y="5933495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8" name="Rectangle 36"/>
              <p:cNvSpPr>
                <a:spLocks noChangeArrowheads="1"/>
              </p:cNvSpPr>
              <p:nvPr userDrawn="1"/>
            </p:nvSpPr>
            <p:spPr bwMode="gray">
              <a:xfrm>
                <a:off x="1905000" y="5988118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9" name="Rectangle 25"/>
              <p:cNvSpPr>
                <a:spLocks noChangeArrowheads="1"/>
              </p:cNvSpPr>
              <p:nvPr/>
            </p:nvSpPr>
            <p:spPr bwMode="gray">
              <a:xfrm>
                <a:off x="2293620" y="5988118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0" name="Rectangle 26"/>
              <p:cNvSpPr>
                <a:spLocks noChangeArrowheads="1"/>
              </p:cNvSpPr>
              <p:nvPr/>
            </p:nvSpPr>
            <p:spPr bwMode="gray">
              <a:xfrm>
                <a:off x="2132171" y="5757333"/>
                <a:ext cx="44291" cy="6691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1" name="Rectangle 27"/>
              <p:cNvSpPr>
                <a:spLocks noChangeArrowheads="1"/>
              </p:cNvSpPr>
              <p:nvPr/>
            </p:nvSpPr>
            <p:spPr bwMode="gray">
              <a:xfrm>
                <a:off x="1905000" y="5715000"/>
                <a:ext cx="227171" cy="42333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2" name="Rectangle 28"/>
              <p:cNvSpPr>
                <a:spLocks noChangeArrowheads="1"/>
              </p:cNvSpPr>
              <p:nvPr/>
            </p:nvSpPr>
            <p:spPr bwMode="gray">
              <a:xfrm>
                <a:off x="1905000" y="5757333"/>
                <a:ext cx="227171" cy="6691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3" name="Rectangle 29"/>
              <p:cNvSpPr>
                <a:spLocks noChangeArrowheads="1"/>
              </p:cNvSpPr>
              <p:nvPr/>
            </p:nvSpPr>
            <p:spPr bwMode="gray">
              <a:xfrm>
                <a:off x="2176462" y="5824247"/>
                <a:ext cx="117158" cy="163871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4" name="Rectangle 30"/>
              <p:cNvSpPr>
                <a:spLocks noChangeArrowheads="1"/>
              </p:cNvSpPr>
              <p:nvPr/>
            </p:nvSpPr>
            <p:spPr bwMode="gray">
              <a:xfrm>
                <a:off x="2176462" y="5988118"/>
                <a:ext cx="117158" cy="107882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5" name="Rectangle 31"/>
              <p:cNvSpPr>
                <a:spLocks noChangeArrowheads="1"/>
              </p:cNvSpPr>
              <p:nvPr/>
            </p:nvSpPr>
            <p:spPr bwMode="gray">
              <a:xfrm>
                <a:off x="2132171" y="5824247"/>
                <a:ext cx="44291" cy="163871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6" name="Rectangle 32"/>
              <p:cNvSpPr>
                <a:spLocks noChangeArrowheads="1"/>
              </p:cNvSpPr>
              <p:nvPr/>
            </p:nvSpPr>
            <p:spPr bwMode="gray">
              <a:xfrm>
                <a:off x="2132171" y="5988118"/>
                <a:ext cx="44291" cy="107882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7" name="Freeform 33"/>
              <p:cNvSpPr>
                <a:spLocks/>
              </p:cNvSpPr>
              <p:nvPr/>
            </p:nvSpPr>
            <p:spPr bwMode="gray">
              <a:xfrm>
                <a:off x="1905000" y="5824247"/>
                <a:ext cx="227171" cy="1638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20"/>
                  </a:cxn>
                  <a:cxn ang="0">
                    <a:pos x="99" y="120"/>
                  </a:cxn>
                  <a:cxn ang="0">
                    <a:pos x="99" y="80"/>
                  </a:cxn>
                  <a:cxn ang="0">
                    <a:pos x="0" y="80"/>
                  </a:cxn>
                  <a:cxn ang="0">
                    <a:pos x="0" y="0"/>
                  </a:cxn>
                </a:cxnLst>
                <a:rect l="0" t="0" r="r" b="b"/>
                <a:pathLst>
                  <a:path w="159" h="12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8" name="Rectangle 34"/>
              <p:cNvSpPr>
                <a:spLocks noChangeArrowheads="1"/>
              </p:cNvSpPr>
              <p:nvPr/>
            </p:nvSpPr>
            <p:spPr bwMode="gray">
              <a:xfrm>
                <a:off x="2046446" y="5988118"/>
                <a:ext cx="85725" cy="107882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9" name="Rectangle 35"/>
              <p:cNvSpPr>
                <a:spLocks noChangeArrowheads="1"/>
              </p:cNvSpPr>
              <p:nvPr/>
            </p:nvSpPr>
            <p:spPr bwMode="gray">
              <a:xfrm>
                <a:off x="1905000" y="5933495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30" name="Rectangle 36"/>
              <p:cNvSpPr>
                <a:spLocks noChangeArrowheads="1"/>
              </p:cNvSpPr>
              <p:nvPr/>
            </p:nvSpPr>
            <p:spPr bwMode="gray">
              <a:xfrm>
                <a:off x="1905000" y="5988118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</p:grpSp>
        <p:grpSp>
          <p:nvGrpSpPr>
            <p:cNvPr id="104" name="Group 32"/>
            <p:cNvGrpSpPr/>
            <p:nvPr/>
          </p:nvGrpSpPr>
          <p:grpSpPr>
            <a:xfrm>
              <a:off x="518032" y="978681"/>
              <a:ext cx="4572000" cy="2667393"/>
              <a:chOff x="518032" y="978681"/>
              <a:chExt cx="4572000" cy="2667393"/>
            </a:xfrm>
          </p:grpSpPr>
          <p:sp>
            <p:nvSpPr>
              <p:cNvPr id="105" name="Rectangle 37"/>
              <p:cNvSpPr>
                <a:spLocks noChangeArrowheads="1"/>
              </p:cNvSpPr>
              <p:nvPr userDrawn="1"/>
            </p:nvSpPr>
            <p:spPr bwMode="black">
              <a:xfrm>
                <a:off x="3295650" y="978681"/>
                <a:ext cx="1143000" cy="263229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06" name="Freeform 7"/>
              <p:cNvSpPr>
                <a:spLocks noEditPoints="1"/>
              </p:cNvSpPr>
              <p:nvPr userDrawn="1"/>
            </p:nvSpPr>
            <p:spPr bwMode="black">
              <a:xfrm>
                <a:off x="518032" y="1922794"/>
                <a:ext cx="4572000" cy="1723280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 userDrawn="1"/>
        </p:nvGrpSpPr>
        <p:grpSpPr bwMode="gray">
          <a:xfrm>
            <a:off x="1752601" y="1"/>
            <a:ext cx="7391400" cy="6176009"/>
            <a:chOff x="19140488" y="13674"/>
            <a:chExt cx="7443798" cy="6145827"/>
          </a:xfrm>
        </p:grpSpPr>
        <p:sp>
          <p:nvSpPr>
            <p:cNvPr id="35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1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609601" y="3048000"/>
            <a:ext cx="914400" cy="762000"/>
          </a:xfrm>
        </p:spPr>
        <p:txBody>
          <a:bodyPr/>
          <a:lstStyle>
            <a:lvl1pPr>
              <a:defRPr sz="1400"/>
            </a:lvl1pPr>
          </a:lstStyle>
          <a:p>
            <a:r>
              <a:rPr lang="es-CL" noProof="0" smtClean="0"/>
              <a:t>Click icon to add picture</a:t>
            </a:r>
            <a:endParaRPr lang="es-CL" noProof="0" dirty="0"/>
          </a:p>
        </p:txBody>
      </p:sp>
      <p:grpSp>
        <p:nvGrpSpPr>
          <p:cNvPr id="3" name="Group 31"/>
          <p:cNvGrpSpPr/>
          <p:nvPr/>
        </p:nvGrpSpPr>
        <p:grpSpPr>
          <a:xfrm>
            <a:off x="489086" y="2901697"/>
            <a:ext cx="1209752" cy="151219"/>
            <a:chOff x="489087" y="2521685"/>
            <a:chExt cx="1209752" cy="151219"/>
          </a:xfrm>
        </p:grpSpPr>
        <p:cxnSp>
          <p:nvCxnSpPr>
            <p:cNvPr id="33" name="Straight Connector 32"/>
            <p:cNvCxnSpPr/>
            <p:nvPr userDrawn="1"/>
          </p:nvCxnSpPr>
          <p:spPr>
            <a:xfrm rot="10800000">
              <a:off x="489087" y="2521686"/>
              <a:ext cx="120975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13478" y="2597295"/>
              <a:ext cx="15121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95475" y="838200"/>
            <a:ext cx="534352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s-CL" noProof="0" smtClean="0"/>
              <a:t>Click to add the presentation’s main title</a:t>
            </a:r>
            <a:endParaRPr lang="es-CL" noProof="0"/>
          </a:p>
        </p:txBody>
      </p:sp>
      <p:sp>
        <p:nvSpPr>
          <p:cNvPr id="46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95475" y="1828799"/>
            <a:ext cx="534352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s-CL" noProof="0" smtClean="0"/>
              <a:t>Subtitle and date (move higher if title is only one line)</a:t>
            </a:r>
            <a:endParaRPr lang="es-CL" noProof="0" dirty="0" smtClean="0"/>
          </a:p>
        </p:txBody>
      </p:sp>
      <p:sp>
        <p:nvSpPr>
          <p:cNvPr id="47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895475" y="374904"/>
            <a:ext cx="4105656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CL" noProof="0" smtClean="0"/>
              <a:t>www.pwc.cl</a:t>
            </a:r>
            <a:endParaRPr lang="es-CL" noProof="0" dirty="0"/>
          </a:p>
        </p:txBody>
      </p:sp>
      <p:grpSp>
        <p:nvGrpSpPr>
          <p:cNvPr id="96" name="Group 32"/>
          <p:cNvGrpSpPr/>
          <p:nvPr/>
        </p:nvGrpSpPr>
        <p:grpSpPr>
          <a:xfrm>
            <a:off x="968592" y="6170991"/>
            <a:ext cx="914400" cy="533479"/>
            <a:chOff x="518032" y="978681"/>
            <a:chExt cx="4572000" cy="2667393"/>
          </a:xfrm>
        </p:grpSpPr>
        <p:sp>
          <p:nvSpPr>
            <p:cNvPr id="97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98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 userDrawn="1"/>
        </p:nvGrpSpPr>
        <p:grpSpPr bwMode="gray">
          <a:xfrm>
            <a:off x="1752601" y="1"/>
            <a:ext cx="7391400" cy="6176009"/>
            <a:chOff x="19140488" y="13674"/>
            <a:chExt cx="7443798" cy="6145827"/>
          </a:xfrm>
        </p:grpSpPr>
        <p:sp>
          <p:nvSpPr>
            <p:cNvPr id="28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4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95475" y="838200"/>
            <a:ext cx="534352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s-CL" noProof="0" smtClean="0"/>
              <a:t>Click to add the presentation’s main title</a:t>
            </a:r>
            <a:endParaRPr lang="es-CL" noProof="0" dirty="0"/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95475" y="1828799"/>
            <a:ext cx="534352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s-CL" noProof="0" smtClean="0"/>
              <a:t>Subtitle and date (move higher if title is only one line)</a:t>
            </a:r>
            <a:endParaRPr lang="es-CL" noProof="0" dirty="0" smtClean="0"/>
          </a:p>
        </p:txBody>
      </p:sp>
      <p:sp>
        <p:nvSpPr>
          <p:cNvPr id="56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895475" y="374904"/>
            <a:ext cx="4105656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CL" noProof="0" smtClean="0"/>
              <a:t>www.pwc.cl</a:t>
            </a:r>
            <a:endParaRPr lang="es-CL" noProof="0" dirty="0"/>
          </a:p>
        </p:txBody>
      </p:sp>
      <p:sp>
        <p:nvSpPr>
          <p:cNvPr id="17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1752600" y="2899977"/>
            <a:ext cx="6324600" cy="3272223"/>
          </a:xfrm>
        </p:spPr>
        <p:txBody>
          <a:bodyPr/>
          <a:lstStyle>
            <a:lvl1pPr>
              <a:defRPr sz="1400"/>
            </a:lvl1pPr>
          </a:lstStyle>
          <a:p>
            <a:r>
              <a:rPr lang="es-CL" noProof="0" smtClean="0"/>
              <a:t>Click icon to add picture</a:t>
            </a:r>
            <a:endParaRPr lang="es-CL" noProof="0" dirty="0"/>
          </a:p>
        </p:txBody>
      </p:sp>
      <p:grpSp>
        <p:nvGrpSpPr>
          <p:cNvPr id="18" name="Group 32"/>
          <p:cNvGrpSpPr/>
          <p:nvPr userDrawn="1"/>
        </p:nvGrpSpPr>
        <p:grpSpPr>
          <a:xfrm>
            <a:off x="968592" y="6170991"/>
            <a:ext cx="914400" cy="533479"/>
            <a:chOff x="518032" y="978681"/>
            <a:chExt cx="4572000" cy="2667393"/>
          </a:xfrm>
        </p:grpSpPr>
        <p:sp>
          <p:nvSpPr>
            <p:cNvPr id="19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1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s-CL" noProof="0" smtClean="0"/>
              <a:t>Click to edit Master title style</a:t>
            </a:r>
            <a:endParaRPr lang="es-CL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533400" y="1752600"/>
            <a:ext cx="8077200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CL" noProof="0" smtClean="0"/>
              <a:t>Click to edit Master text styles</a:t>
            </a:r>
          </a:p>
          <a:p>
            <a:pPr lvl="1"/>
            <a:r>
              <a:rPr lang="es-CL" noProof="0" smtClean="0"/>
              <a:t>Second level</a:t>
            </a:r>
          </a:p>
          <a:p>
            <a:pPr lvl="2"/>
            <a:r>
              <a:rPr lang="es-CL" noProof="0" smtClean="0"/>
              <a:t>Third level</a:t>
            </a:r>
          </a:p>
          <a:p>
            <a:pPr lvl="3"/>
            <a:r>
              <a:rPr lang="es-CL" noProof="0" smtClean="0"/>
              <a:t>Fourth level</a:t>
            </a:r>
          </a:p>
          <a:p>
            <a:pPr lvl="4"/>
            <a:r>
              <a:rPr lang="es-CL" noProof="0" smtClean="0"/>
              <a:t>Fifth level</a:t>
            </a:r>
            <a:endParaRPr lang="es-CL" noProof="0"/>
          </a:p>
        </p:txBody>
      </p:sp>
      <p:cxnSp>
        <p:nvCxnSpPr>
          <p:cNvPr id="15" name="Shape 14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s-CL" dirty="0" smtClean="0"/>
              <a:t>Agosto 2015</a:t>
            </a:r>
            <a:endParaRPr lang="es-CL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s-CL" dirty="0" smtClean="0"/>
              <a:t>Contabilidad Gerencial</a:t>
            </a:r>
            <a:endParaRPr lang="es-CL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s-CL" smtClean="0"/>
              <a:t>Slide </a:t>
            </a:r>
            <a:fld id="{1362E92C-E989-4D66-8E43-0B2E53FF3E06}" type="slidenum">
              <a:rPr lang="es-CL" smtClean="0"/>
              <a:pPr/>
              <a:t>‹#›</a:t>
            </a:fld>
            <a:endParaRPr lang="es-CL"/>
          </a:p>
        </p:txBody>
      </p:sp>
      <p:sp>
        <p:nvSpPr>
          <p:cNvPr id="14" name="PwCFirm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CL" sz="1000" b="0" i="0" u="none" baseline="0" smtClean="0">
                <a:effectLst/>
                <a:latin typeface="Arial"/>
              </a:rPr>
              <a:t>PwC Chile</a:t>
            </a:r>
            <a:endParaRPr kumimoji="0" lang="es-CL" sz="1000" b="0" i="0" u="none" baseline="0" dirty="0" smtClean="0">
              <a:effectLst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49"/>
          <p:cNvSpPr>
            <a:spLocks noChangeArrowheads="1"/>
          </p:cNvSpPr>
          <p:nvPr/>
        </p:nvSpPr>
        <p:spPr bwMode="gray">
          <a:xfrm>
            <a:off x="7391400" y="685801"/>
            <a:ext cx="1752600" cy="54863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 noProof="0"/>
          </a:p>
        </p:txBody>
      </p:sp>
      <p:sp>
        <p:nvSpPr>
          <p:cNvPr id="81" name="Rectangle 648"/>
          <p:cNvSpPr>
            <a:spLocks noChangeArrowheads="1"/>
          </p:cNvSpPr>
          <p:nvPr/>
        </p:nvSpPr>
        <p:spPr bwMode="gray">
          <a:xfrm>
            <a:off x="1752600" y="0"/>
            <a:ext cx="56388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 noProof="0"/>
          </a:p>
        </p:txBody>
      </p:sp>
      <p:sp>
        <p:nvSpPr>
          <p:cNvPr id="83" name="Rectangle 650"/>
          <p:cNvSpPr>
            <a:spLocks noChangeArrowheads="1"/>
          </p:cNvSpPr>
          <p:nvPr/>
        </p:nvSpPr>
        <p:spPr bwMode="gray">
          <a:xfrm>
            <a:off x="1752600" y="685800"/>
            <a:ext cx="5638800" cy="5486400"/>
          </a:xfrm>
          <a:prstGeom prst="rect">
            <a:avLst/>
          </a:prstGeom>
          <a:solidFill>
            <a:schemeClr val="tx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 noProof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95475" y="838200"/>
            <a:ext cx="534352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s-CL" noProof="0" smtClean="0"/>
              <a:t>Click to add the presentation’s main title</a:t>
            </a:r>
            <a:endParaRPr lang="es-CL" noProof="0" dirty="0"/>
          </a:p>
        </p:txBody>
      </p:sp>
      <p:sp>
        <p:nvSpPr>
          <p:cNvPr id="51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95475" y="1828799"/>
            <a:ext cx="534352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s-CL" noProof="0" smtClean="0"/>
              <a:t>Subtitle and date (move higher if title is only one line)</a:t>
            </a:r>
            <a:endParaRPr lang="es-CL" noProof="0" dirty="0" smtClean="0"/>
          </a:p>
        </p:txBody>
      </p:sp>
      <p:sp>
        <p:nvSpPr>
          <p:cNvPr id="52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895475" y="374904"/>
            <a:ext cx="4105656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CL" noProof="0" smtClean="0"/>
              <a:t>www.pwc.cl</a:t>
            </a:r>
            <a:endParaRPr lang="es-CL" noProof="0" dirty="0"/>
          </a:p>
        </p:txBody>
      </p:sp>
      <p:grpSp>
        <p:nvGrpSpPr>
          <p:cNvPr id="11" name="Group 32"/>
          <p:cNvGrpSpPr/>
          <p:nvPr userDrawn="1"/>
        </p:nvGrpSpPr>
        <p:grpSpPr>
          <a:xfrm>
            <a:off x="968592" y="6170991"/>
            <a:ext cx="914400" cy="533479"/>
            <a:chOff x="518032" y="978681"/>
            <a:chExt cx="4572000" cy="2667393"/>
          </a:xfrm>
        </p:grpSpPr>
        <p:sp>
          <p:nvSpPr>
            <p:cNvPr id="12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chemeClr val="tx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CL" noProof="0" smtClean="0"/>
              <a:t>Click to edit Master title style</a:t>
            </a:r>
            <a:endParaRPr lang="es-CL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5867400"/>
            <a:ext cx="4800600" cy="762000"/>
          </a:xfrm>
        </p:spPr>
        <p:txBody>
          <a:bodyPr anchor="b"/>
          <a:lstStyle>
            <a:lvl1pPr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s-CL" noProof="0" smtClean="0"/>
              <a:t>Add legal and copyright disclaimers here.</a:t>
            </a:r>
            <a:endParaRPr lang="es-CL" noProof="0" dirty="0"/>
          </a:p>
        </p:txBody>
      </p:sp>
      <p:cxnSp>
        <p:nvCxnSpPr>
          <p:cNvPr id="7" name="Shape 6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/>
          <a:p>
            <a:r>
              <a:rPr lang="es-CL" noProof="0" smtClean="0"/>
              <a:t>Click to edit Master title style</a:t>
            </a:r>
            <a:endParaRPr lang="es-CL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533400" y="1752601"/>
            <a:ext cx="3962400" cy="4419599"/>
          </a:xfrm>
        </p:spPr>
        <p:txBody>
          <a:bodyPr/>
          <a:lstStyle/>
          <a:p>
            <a:pPr lvl="0"/>
            <a:r>
              <a:rPr lang="es-CL" noProof="0" smtClean="0"/>
              <a:t>Click to edit Master text styles</a:t>
            </a:r>
          </a:p>
          <a:p>
            <a:pPr lvl="1"/>
            <a:r>
              <a:rPr lang="es-CL" noProof="0" smtClean="0"/>
              <a:t>Second level</a:t>
            </a:r>
          </a:p>
          <a:p>
            <a:pPr lvl="2"/>
            <a:r>
              <a:rPr lang="es-CL" noProof="0" smtClean="0"/>
              <a:t>Third level</a:t>
            </a:r>
          </a:p>
          <a:p>
            <a:pPr lvl="3"/>
            <a:r>
              <a:rPr lang="es-CL" noProof="0" smtClean="0"/>
              <a:t>Fourth level</a:t>
            </a:r>
          </a:p>
          <a:p>
            <a:pPr lvl="4"/>
            <a:r>
              <a:rPr lang="es-CL" noProof="0" smtClean="0"/>
              <a:t>Fifth level</a:t>
            </a:r>
            <a:endParaRPr lang="es-CL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4648201" y="1752600"/>
            <a:ext cx="3962399" cy="4419600"/>
          </a:xfrm>
        </p:spPr>
        <p:txBody>
          <a:bodyPr/>
          <a:lstStyle/>
          <a:p>
            <a:pPr lvl="0"/>
            <a:r>
              <a:rPr lang="es-CL" noProof="0" smtClean="0"/>
              <a:t>Click to edit Master text styles</a:t>
            </a:r>
          </a:p>
          <a:p>
            <a:pPr lvl="1"/>
            <a:r>
              <a:rPr lang="es-CL" noProof="0" smtClean="0"/>
              <a:t>Second level</a:t>
            </a:r>
          </a:p>
          <a:p>
            <a:pPr lvl="2"/>
            <a:r>
              <a:rPr lang="es-CL" noProof="0" smtClean="0"/>
              <a:t>Third level</a:t>
            </a:r>
          </a:p>
          <a:p>
            <a:pPr lvl="3"/>
            <a:r>
              <a:rPr lang="es-CL" noProof="0" smtClean="0"/>
              <a:t>Fourth level</a:t>
            </a:r>
          </a:p>
          <a:p>
            <a:pPr lvl="4"/>
            <a:r>
              <a:rPr lang="es-CL" noProof="0" smtClean="0"/>
              <a:t>Fifth level</a:t>
            </a:r>
            <a:endParaRPr lang="es-CL" noProof="0"/>
          </a:p>
        </p:txBody>
      </p:sp>
      <p:cxnSp>
        <p:nvCxnSpPr>
          <p:cNvPr id="62" name="Shape 61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s-CL" smtClean="0"/>
              <a:t>marzo 2013</a:t>
            </a:r>
            <a:endParaRPr lang="es-CL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s-CL" smtClean="0"/>
              <a:t>IFRS</a:t>
            </a:r>
            <a:endParaRPr lang="es-CL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s-CL" smtClean="0"/>
              <a:t>Slide </a:t>
            </a:r>
            <a:fld id="{1AEA3AF1-5A33-46D4-9DE1-C81D11A61D8D}" type="slidenum">
              <a:rPr lang="es-CL" smtClean="0"/>
              <a:pPr/>
              <a:t>‹#›</a:t>
            </a:fld>
            <a:endParaRPr lang="es-CL"/>
          </a:p>
        </p:txBody>
      </p:sp>
      <p:sp>
        <p:nvSpPr>
          <p:cNvPr id="16" name="PwCFirm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CL" sz="1000" b="0" i="0" u="none" baseline="0" smtClean="0">
                <a:effectLst/>
                <a:latin typeface="Arial"/>
              </a:rPr>
              <a:t>PwC Chile</a:t>
            </a:r>
            <a:endParaRPr kumimoji="0" lang="es-CL" sz="1000" b="0" i="0" u="none" baseline="0" dirty="0" smtClean="0">
              <a:effectLst/>
              <a:latin typeface="Arial"/>
            </a:endParaRPr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1"/>
            <a:ext cx="8077200" cy="914400"/>
          </a:xfrm>
        </p:spPr>
        <p:txBody>
          <a:bodyPr/>
          <a:lstStyle/>
          <a:p>
            <a:r>
              <a:rPr lang="es-CL" noProof="0" smtClean="0"/>
              <a:t>Click to edit Master title style</a:t>
            </a:r>
            <a:endParaRPr lang="es-CL" noProof="0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3"/>
          </p:nvPr>
        </p:nvSpPr>
        <p:spPr>
          <a:xfrm>
            <a:off x="533400" y="1752601"/>
            <a:ext cx="2590800" cy="4419599"/>
          </a:xfrm>
        </p:spPr>
        <p:txBody>
          <a:bodyPr/>
          <a:lstStyle/>
          <a:p>
            <a:pPr lvl="0"/>
            <a:r>
              <a:rPr lang="es-CL" noProof="0" smtClean="0"/>
              <a:t>Click to edit Master text styles</a:t>
            </a:r>
          </a:p>
          <a:p>
            <a:pPr lvl="1"/>
            <a:r>
              <a:rPr lang="es-CL" noProof="0" smtClean="0"/>
              <a:t>Second level</a:t>
            </a:r>
          </a:p>
          <a:p>
            <a:pPr lvl="2"/>
            <a:r>
              <a:rPr lang="es-CL" noProof="0" smtClean="0"/>
              <a:t>Third level</a:t>
            </a:r>
          </a:p>
          <a:p>
            <a:pPr lvl="3"/>
            <a:r>
              <a:rPr lang="es-CL" noProof="0" smtClean="0"/>
              <a:t>Fourth level</a:t>
            </a:r>
          </a:p>
          <a:p>
            <a:pPr lvl="4"/>
            <a:r>
              <a:rPr lang="es-CL" noProof="0" smtClean="0"/>
              <a:t>Fifth level</a:t>
            </a:r>
            <a:endParaRPr lang="es-CL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3276601" y="1752601"/>
            <a:ext cx="2590799" cy="4419599"/>
          </a:xfrm>
        </p:spPr>
        <p:txBody>
          <a:bodyPr/>
          <a:lstStyle/>
          <a:p>
            <a:pPr lvl="0"/>
            <a:r>
              <a:rPr lang="es-CL" noProof="0" smtClean="0"/>
              <a:t>Click to edit Master text styles</a:t>
            </a:r>
          </a:p>
          <a:p>
            <a:pPr lvl="1"/>
            <a:r>
              <a:rPr lang="es-CL" noProof="0" smtClean="0"/>
              <a:t>Second level</a:t>
            </a:r>
          </a:p>
          <a:p>
            <a:pPr lvl="2"/>
            <a:r>
              <a:rPr lang="es-CL" noProof="0" smtClean="0"/>
              <a:t>Third level</a:t>
            </a:r>
          </a:p>
          <a:p>
            <a:pPr lvl="3"/>
            <a:r>
              <a:rPr lang="es-CL" noProof="0" smtClean="0"/>
              <a:t>Fourth level</a:t>
            </a:r>
          </a:p>
          <a:p>
            <a:pPr lvl="4"/>
            <a:r>
              <a:rPr lang="es-CL" noProof="0" smtClean="0"/>
              <a:t>Fifth level</a:t>
            </a:r>
            <a:endParaRPr lang="es-CL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019800" y="1752601"/>
            <a:ext cx="2590800" cy="4419599"/>
          </a:xfrm>
        </p:spPr>
        <p:txBody>
          <a:bodyPr/>
          <a:lstStyle/>
          <a:p>
            <a:pPr lvl="0"/>
            <a:r>
              <a:rPr lang="es-CL" noProof="0" smtClean="0"/>
              <a:t>Click to edit Master text styles</a:t>
            </a:r>
          </a:p>
          <a:p>
            <a:pPr lvl="1"/>
            <a:r>
              <a:rPr lang="es-CL" noProof="0" smtClean="0"/>
              <a:t>Second level</a:t>
            </a:r>
          </a:p>
          <a:p>
            <a:pPr lvl="2"/>
            <a:r>
              <a:rPr lang="es-CL" noProof="0" smtClean="0"/>
              <a:t>Third level</a:t>
            </a:r>
          </a:p>
          <a:p>
            <a:pPr lvl="3"/>
            <a:r>
              <a:rPr lang="es-CL" noProof="0" smtClean="0"/>
              <a:t>Fourth level</a:t>
            </a:r>
          </a:p>
          <a:p>
            <a:pPr lvl="4"/>
            <a:r>
              <a:rPr lang="es-CL" noProof="0" smtClean="0"/>
              <a:t>Fifth level</a:t>
            </a:r>
            <a:endParaRPr lang="es-CL" noProof="0"/>
          </a:p>
        </p:txBody>
      </p:sp>
      <p:cxnSp>
        <p:nvCxnSpPr>
          <p:cNvPr id="19" name="Shape 18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s-CL" smtClean="0"/>
              <a:t>marzo 2013</a:t>
            </a:r>
            <a:endParaRPr lang="es-CL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s-CL" smtClean="0"/>
              <a:t>IFRS</a:t>
            </a:r>
            <a:endParaRPr lang="es-CL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s-CL" smtClean="0"/>
              <a:t>Slide </a:t>
            </a:r>
            <a:fld id="{CEADE201-433F-4CC8-9DFB-C9C0D9A645B8}" type="slidenum">
              <a:rPr lang="es-CL" smtClean="0"/>
              <a:pPr/>
              <a:t>‹#›</a:t>
            </a:fld>
            <a:endParaRPr lang="es-CL"/>
          </a:p>
        </p:txBody>
      </p:sp>
      <p:sp>
        <p:nvSpPr>
          <p:cNvPr id="17" name="PwCFirm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CL" sz="1000" b="0" i="0" u="none" baseline="0" smtClean="0">
                <a:effectLst/>
                <a:latin typeface="Arial"/>
              </a:rPr>
              <a:t>PwC Chile</a:t>
            </a:r>
            <a:endParaRPr kumimoji="0" lang="es-CL" sz="1000" b="0" i="0" u="none" baseline="0" dirty="0" smtClean="0">
              <a:effectLst/>
              <a:latin typeface="Arial"/>
            </a:endParaRPr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un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/>
          <a:p>
            <a:r>
              <a:rPr lang="es-CL" noProof="0" smtClean="0"/>
              <a:t>Click to edit Master title style</a:t>
            </a:r>
            <a:endParaRPr lang="es-CL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533400" y="3352800"/>
            <a:ext cx="3962400" cy="2819400"/>
          </a:xfrm>
        </p:spPr>
        <p:txBody>
          <a:bodyPr/>
          <a:lstStyle/>
          <a:p>
            <a:pPr lvl="0"/>
            <a:r>
              <a:rPr lang="es-CL" noProof="0" smtClean="0"/>
              <a:t>Click to edit Master text styles</a:t>
            </a:r>
          </a:p>
          <a:p>
            <a:pPr lvl="1"/>
            <a:r>
              <a:rPr lang="es-CL" noProof="0" smtClean="0"/>
              <a:t>Second level</a:t>
            </a:r>
          </a:p>
          <a:p>
            <a:pPr lvl="2"/>
            <a:r>
              <a:rPr lang="es-CL" noProof="0" smtClean="0"/>
              <a:t>Third level</a:t>
            </a:r>
          </a:p>
          <a:p>
            <a:pPr lvl="3"/>
            <a:r>
              <a:rPr lang="es-CL" noProof="0" smtClean="0"/>
              <a:t>Fourth level</a:t>
            </a:r>
          </a:p>
          <a:p>
            <a:pPr lvl="4"/>
            <a:r>
              <a:rPr lang="es-CL" noProof="0" smtClean="0"/>
              <a:t>Fifth level</a:t>
            </a:r>
            <a:endParaRPr lang="es-CL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4648199" y="3352800"/>
            <a:ext cx="3962401" cy="2819400"/>
          </a:xfrm>
        </p:spPr>
        <p:txBody>
          <a:bodyPr/>
          <a:lstStyle/>
          <a:p>
            <a:pPr lvl="0"/>
            <a:r>
              <a:rPr lang="es-CL" noProof="0" smtClean="0"/>
              <a:t>Click to edit Master text styles</a:t>
            </a:r>
          </a:p>
          <a:p>
            <a:pPr lvl="1"/>
            <a:r>
              <a:rPr lang="es-CL" noProof="0" smtClean="0"/>
              <a:t>Second level</a:t>
            </a:r>
          </a:p>
          <a:p>
            <a:pPr lvl="2"/>
            <a:r>
              <a:rPr lang="es-CL" noProof="0" smtClean="0"/>
              <a:t>Third level</a:t>
            </a:r>
          </a:p>
          <a:p>
            <a:pPr lvl="3"/>
            <a:r>
              <a:rPr lang="es-CL" noProof="0" smtClean="0"/>
              <a:t>Fourth level</a:t>
            </a:r>
          </a:p>
          <a:p>
            <a:pPr lvl="4"/>
            <a:r>
              <a:rPr lang="es-CL" noProof="0" smtClean="0"/>
              <a:t>Fifth level</a:t>
            </a:r>
            <a:endParaRPr lang="es-CL" noProof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33400" y="1752600"/>
            <a:ext cx="8077200" cy="1447800"/>
          </a:xfrm>
        </p:spPr>
        <p:txBody>
          <a:bodyPr/>
          <a:lstStyle/>
          <a:p>
            <a:pPr lvl="0"/>
            <a:r>
              <a:rPr lang="es-CL" noProof="0" smtClean="0"/>
              <a:t>Click to edit Master text styles</a:t>
            </a: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s-CL" smtClean="0"/>
              <a:t>marzo 2013</a:t>
            </a:r>
            <a:endParaRPr lang="es-C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s-CL" smtClean="0"/>
              <a:t>IFRS</a:t>
            </a:r>
            <a:endParaRPr lang="es-CL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s-CL" smtClean="0"/>
              <a:t>Slide </a:t>
            </a:r>
            <a:fld id="{2FA58EC9-AB11-41E2-B8EC-0F65BC442B6B}" type="slidenum">
              <a:rPr lang="es-CL" smtClean="0"/>
              <a:pPr/>
              <a:t>‹#›</a:t>
            </a:fld>
            <a:endParaRPr lang="es-CL"/>
          </a:p>
        </p:txBody>
      </p:sp>
      <p:sp>
        <p:nvSpPr>
          <p:cNvPr id="19" name="PwCFirm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CL" sz="1000" b="0" i="0" u="none" baseline="0" smtClean="0">
                <a:effectLst/>
                <a:latin typeface="Arial"/>
              </a:rPr>
              <a:t>PwC Chile</a:t>
            </a:r>
            <a:endParaRPr kumimoji="0" lang="es-CL" sz="1000" b="0" i="0" u="none" baseline="0" dirty="0" smtClean="0">
              <a:effectLst/>
              <a:latin typeface="Arial"/>
            </a:endParaRPr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/>
          <a:p>
            <a:r>
              <a:rPr lang="es-CL" noProof="0" smtClean="0"/>
              <a:t>Click to edit Master title style</a:t>
            </a:r>
            <a:endParaRPr lang="es-CL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6019800" y="1752600"/>
            <a:ext cx="2590800" cy="2133600"/>
          </a:xfrm>
        </p:spPr>
        <p:txBody>
          <a:bodyPr/>
          <a:lstStyle/>
          <a:p>
            <a:pPr lvl="0"/>
            <a:r>
              <a:rPr lang="es-CL" noProof="0" smtClean="0"/>
              <a:t>Click to edit Master text styles</a:t>
            </a:r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019800" y="4038600"/>
            <a:ext cx="2590800" cy="2133600"/>
          </a:xfrm>
        </p:spPr>
        <p:txBody>
          <a:bodyPr/>
          <a:lstStyle/>
          <a:p>
            <a:pPr lvl="0"/>
            <a:r>
              <a:rPr lang="es-CL" noProof="0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33400" y="1752600"/>
            <a:ext cx="5334000" cy="4419600"/>
          </a:xfrm>
        </p:spPr>
        <p:txBody>
          <a:bodyPr/>
          <a:lstStyle/>
          <a:p>
            <a:pPr lvl="0"/>
            <a:r>
              <a:rPr lang="es-CL" noProof="0" smtClean="0"/>
              <a:t>Click to edit Master text styles</a:t>
            </a: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s-CL" smtClean="0"/>
              <a:t>marzo 2013</a:t>
            </a:r>
            <a:endParaRPr lang="es-C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s-CL" smtClean="0"/>
              <a:t>IFRS</a:t>
            </a:r>
            <a:endParaRPr lang="es-CL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s-CL" smtClean="0"/>
              <a:t>Slide </a:t>
            </a:r>
            <a:fld id="{EBC8E058-2EDE-4BEF-B20F-D8823970CFB1}" type="slidenum">
              <a:rPr lang="es-CL" smtClean="0"/>
              <a:pPr/>
              <a:t>‹#›</a:t>
            </a:fld>
            <a:endParaRPr lang="es-CL"/>
          </a:p>
        </p:txBody>
      </p:sp>
      <p:sp>
        <p:nvSpPr>
          <p:cNvPr id="20" name="PwCFirm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CL" sz="1000" b="0" i="0" u="none" baseline="0" smtClean="0">
                <a:effectLst/>
                <a:latin typeface="Arial"/>
              </a:rPr>
              <a:t>PwC </a:t>
            </a:r>
            <a:r>
              <a:rPr kumimoji="0" lang="es-CL" sz="1000" b="0" i="0" u="none" baseline="0" smtClean="0">
                <a:effectLst/>
                <a:latin typeface="+mn-lt"/>
              </a:rPr>
              <a:t>Chile</a:t>
            </a:r>
            <a:endParaRPr kumimoji="0" lang="es-CL" sz="1000" b="0" i="0" u="none" baseline="0" dirty="0" smtClean="0">
              <a:effectLst/>
              <a:latin typeface="Arial"/>
            </a:endParaRPr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533400" y="1752600"/>
            <a:ext cx="2590800" cy="2133600"/>
          </a:xfrm>
        </p:spPr>
        <p:txBody>
          <a:bodyPr/>
          <a:lstStyle/>
          <a:p>
            <a:pPr lvl="0"/>
            <a:r>
              <a:rPr lang="es-CL" noProof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/>
          <a:p>
            <a:r>
              <a:rPr lang="es-CL" noProof="0" smtClean="0"/>
              <a:t>Click to edit Master title style</a:t>
            </a:r>
            <a:endParaRPr lang="es-CL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533400" y="4038600"/>
            <a:ext cx="2590800" cy="2133600"/>
          </a:xfrm>
        </p:spPr>
        <p:txBody>
          <a:bodyPr/>
          <a:lstStyle/>
          <a:p>
            <a:pPr lvl="0"/>
            <a:r>
              <a:rPr lang="es-CL" noProof="0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3276600" y="1752600"/>
            <a:ext cx="5334000" cy="4419600"/>
          </a:xfrm>
        </p:spPr>
        <p:txBody>
          <a:bodyPr/>
          <a:lstStyle/>
          <a:p>
            <a:pPr lvl="0"/>
            <a:r>
              <a:rPr lang="es-CL" noProof="0" smtClean="0"/>
              <a:t>Click to edit Master text styles</a:t>
            </a: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s-CL" smtClean="0"/>
              <a:t>marzo 2013</a:t>
            </a:r>
            <a:endParaRPr lang="es-C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s-CL" smtClean="0"/>
              <a:t>IFRS</a:t>
            </a:r>
            <a:endParaRPr lang="es-CL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s-CL" smtClean="0"/>
              <a:t>Slide </a:t>
            </a:r>
            <a:fld id="{C73AC742-61B1-4285-89D7-35F4A150B94C}" type="slidenum">
              <a:rPr lang="es-CL" smtClean="0"/>
              <a:pPr/>
              <a:t>‹#›</a:t>
            </a:fld>
            <a:endParaRPr lang="es-CL"/>
          </a:p>
        </p:txBody>
      </p:sp>
      <p:sp>
        <p:nvSpPr>
          <p:cNvPr id="20" name="PwCFirm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CL" sz="1000" b="0" i="0" u="none" baseline="0" smtClean="0">
                <a:effectLst/>
                <a:latin typeface="Arial"/>
              </a:rPr>
              <a:t>PwC </a:t>
            </a:r>
            <a:r>
              <a:rPr kumimoji="0" lang="es-CL" sz="1000" b="0" i="0" u="none" baseline="0" smtClean="0">
                <a:effectLst/>
                <a:latin typeface="+mn-lt"/>
              </a:rPr>
              <a:t>Chile</a:t>
            </a:r>
            <a:endParaRPr kumimoji="0" lang="es-CL" sz="1000" b="0" i="0" u="none" baseline="0" dirty="0" smtClean="0">
              <a:effectLst/>
              <a:latin typeface="Arial"/>
            </a:endParaRPr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 wit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685800"/>
            <a:ext cx="53340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s-CL" noProof="1" smtClean="0"/>
              <a:t>Click to edit Master title style</a:t>
            </a:r>
            <a:endParaRPr lang="es-CL" noProof="1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3276600" y="1752600"/>
            <a:ext cx="5334000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CL" noProof="1" smtClean="0"/>
              <a:t>Click to edit Master text styles</a:t>
            </a:r>
          </a:p>
          <a:p>
            <a:pPr lvl="1"/>
            <a:r>
              <a:rPr lang="es-CL" noProof="1" smtClean="0"/>
              <a:t>Second level</a:t>
            </a:r>
          </a:p>
          <a:p>
            <a:pPr lvl="2"/>
            <a:r>
              <a:rPr lang="es-CL" noProof="1" smtClean="0"/>
              <a:t>Third level</a:t>
            </a:r>
          </a:p>
          <a:p>
            <a:pPr lvl="3"/>
            <a:r>
              <a:rPr lang="es-CL" noProof="1" smtClean="0"/>
              <a:t>Fourth level</a:t>
            </a:r>
          </a:p>
          <a:p>
            <a:pPr lvl="4"/>
            <a:r>
              <a:rPr lang="es-CL" noProof="1" smtClean="0"/>
              <a:t>Fifth level</a:t>
            </a:r>
            <a:endParaRPr lang="es-CL" noProof="1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533400" y="1752600"/>
            <a:ext cx="2590800" cy="2130552"/>
          </a:xfrm>
        </p:spPr>
        <p:txBody>
          <a:bodyPr/>
          <a:lstStyle>
            <a:lvl1pPr>
              <a:defRPr sz="2400" b="1" i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s-CL" noProof="1" smtClean="0"/>
              <a:t>Click to edit Master text styles</a:t>
            </a:r>
          </a:p>
        </p:txBody>
      </p:sp>
      <p:cxnSp>
        <p:nvCxnSpPr>
          <p:cNvPr id="30" name="Shape 29"/>
          <p:cNvCxnSpPr/>
          <p:nvPr/>
        </p:nvCxnSpPr>
        <p:spPr>
          <a:xfrm rot="5400000" flipH="1" flipV="1">
            <a:off x="5791201" y="-2057400"/>
            <a:ext cx="152399" cy="54864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s-CL" smtClean="0"/>
              <a:t>marzo 2013</a:t>
            </a:r>
            <a:endParaRPr lang="es-CL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s-CL" smtClean="0"/>
              <a:t>IFRS</a:t>
            </a:r>
            <a:endParaRPr lang="es-CL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s-CL" smtClean="0"/>
              <a:t>Slide </a:t>
            </a:r>
            <a:fld id="{E0B119FE-5F23-4289-973C-A849B3FE8C59}" type="slidenum">
              <a:rPr lang="es-CL" smtClean="0"/>
              <a:pPr/>
              <a:t>‹#›</a:t>
            </a:fld>
            <a:endParaRPr lang="es-CL"/>
          </a:p>
        </p:txBody>
      </p:sp>
      <p:sp>
        <p:nvSpPr>
          <p:cNvPr id="17" name="PwCFirm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CL" sz="1000" b="0" i="0" u="none" baseline="0" smtClean="0">
                <a:effectLst/>
                <a:latin typeface="Arial"/>
              </a:rPr>
              <a:t>PwC </a:t>
            </a:r>
            <a:r>
              <a:rPr kumimoji="0" lang="es-CL" sz="1000" b="0" i="0" u="none" baseline="0" smtClean="0">
                <a:effectLst/>
                <a:latin typeface="+mn-lt"/>
              </a:rPr>
              <a:t>Chile</a:t>
            </a:r>
            <a:endParaRPr kumimoji="0" lang="es-CL" sz="1000" b="0" i="0" u="none" baseline="0" dirty="0" smtClean="0">
              <a:effectLst/>
              <a:latin typeface="Arial"/>
            </a:endParaRPr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/>
          <a:p>
            <a:r>
              <a:rPr lang="es-CL" noProof="0" smtClean="0"/>
              <a:t>Click to edit Master title style</a:t>
            </a:r>
            <a:endParaRPr lang="es-CL" noProof="0"/>
          </a:p>
        </p:txBody>
      </p:sp>
      <p:cxnSp>
        <p:nvCxnSpPr>
          <p:cNvPr id="10" name="Shape 9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L" smtClean="0"/>
              <a:t>marzo 2013</a:t>
            </a:r>
            <a:endParaRPr lang="es-CL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IFRS</a:t>
            </a:r>
            <a:endParaRPr lang="es-CL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CL" smtClean="0"/>
              <a:t>Slide </a:t>
            </a:r>
            <a:fld id="{40FD9592-9C66-4CED-B59B-A5C8608A17F8}" type="slidenum">
              <a:rPr lang="es-CL" smtClean="0"/>
              <a:pPr/>
              <a:t>‹#›</a:t>
            </a:fld>
            <a:endParaRPr lang="es-CL"/>
          </a:p>
        </p:txBody>
      </p:sp>
      <p:sp>
        <p:nvSpPr>
          <p:cNvPr id="16" name="PwCFirm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CL" sz="1000" b="0" i="0" u="none" baseline="0" smtClean="0">
                <a:effectLst/>
                <a:latin typeface="Arial"/>
              </a:rPr>
              <a:t>PwC </a:t>
            </a:r>
            <a:r>
              <a:rPr kumimoji="0" lang="es-CL" sz="1000" b="0" i="0" u="none" baseline="0" smtClean="0">
                <a:effectLst/>
                <a:latin typeface="+mn-lt"/>
              </a:rPr>
              <a:t>Chile</a:t>
            </a:r>
            <a:endParaRPr kumimoji="0" lang="es-CL" sz="1000" b="0" i="0" u="none" baseline="0" dirty="0" smtClean="0">
              <a:effectLst/>
              <a:latin typeface="Arial"/>
            </a:endParaRPr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1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s-CL" noProof="0" smtClean="0"/>
              <a:t>Click to edit</a:t>
            </a:r>
            <a:br>
              <a:rPr lang="es-CL" noProof="0" smtClean="0"/>
            </a:br>
            <a:r>
              <a:rPr lang="es-CL" noProof="0" smtClean="0"/>
              <a:t>Master title style</a:t>
            </a:r>
            <a:endParaRPr lang="es-CL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1" y="1752600"/>
            <a:ext cx="8077199" cy="441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s-CL" noProof="0" smtClean="0"/>
              <a:t>Click to edit Master text styles</a:t>
            </a:r>
          </a:p>
          <a:p>
            <a:pPr lvl="1"/>
            <a:r>
              <a:rPr lang="es-CL" noProof="0" smtClean="0"/>
              <a:t>Second level</a:t>
            </a:r>
          </a:p>
          <a:p>
            <a:pPr lvl="2"/>
            <a:r>
              <a:rPr lang="es-CL" noProof="0" smtClean="0"/>
              <a:t>Third level</a:t>
            </a:r>
          </a:p>
          <a:p>
            <a:pPr lvl="3"/>
            <a:r>
              <a:rPr lang="es-CL" noProof="0" smtClean="0"/>
              <a:t>Fourth level</a:t>
            </a:r>
          </a:p>
          <a:p>
            <a:pPr lvl="4"/>
            <a:r>
              <a:rPr lang="es-CL" noProof="0" smtClean="0"/>
              <a:t>Fifth level</a:t>
            </a:r>
            <a:endParaRPr lang="es-CL" noProof="0" dirty="0" smtClean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0352" y="6324600"/>
            <a:ext cx="5260848" cy="15087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CL" dirty="0" smtClean="0"/>
              <a:t>Contabilidad Gerencial</a:t>
            </a:r>
            <a:endParaRPr lang="es-CL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CL" dirty="0" smtClean="0"/>
              <a:t>Agosto 2015</a:t>
            </a:r>
            <a:endParaRPr lang="es-CL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CL" smtClean="0"/>
              <a:t>Slide </a:t>
            </a:r>
            <a:fld id="{520F460B-E40D-4AA8-8090-EFA9E98459E9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-27432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Tx/>
        <a:buFontTx/>
        <a:buNone/>
        <a:tabLst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•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-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◦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109728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›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74320" marR="0" indent="-27432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Pct val="100000"/>
        <a:buFont typeface="+mj-lt"/>
        <a:buAutoNum type="arabicPeriod"/>
        <a:tabLst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alpha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roman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itchFamily="34" charset="0"/>
        <a:buNone/>
        <a:defRPr sz="2000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Contabilidad Gerencial</a:t>
            </a:r>
            <a:endParaRPr lang="es-CL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Universidad Católica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L" smtClean="0"/>
              <a:t>www.pwc.cl</a:t>
            </a:r>
            <a:endParaRPr lang="es-CL" dirty="0"/>
          </a:p>
        </p:txBody>
      </p:sp>
      <p:sp>
        <p:nvSpPr>
          <p:cNvPr id="5" name="TextBox 4"/>
          <p:cNvSpPr txBox="1"/>
          <p:nvPr/>
        </p:nvSpPr>
        <p:spPr>
          <a:xfrm>
            <a:off x="1907704" y="3284984"/>
            <a:ext cx="3528392" cy="36004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>
              <a:spcAft>
                <a:spcPts val="900"/>
              </a:spcAft>
            </a:pPr>
            <a:r>
              <a:rPr lang="es-CL" sz="2000" dirty="0" smtClean="0">
                <a:solidFill>
                  <a:schemeClr val="bg1"/>
                </a:solidFill>
                <a:latin typeface="Georgia" pitchFamily="18" charset="0"/>
              </a:rPr>
              <a:t>Jonathan Yeomans 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Próximos temas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s-CL" b="1" dirty="0" smtClean="0">
                <a:solidFill>
                  <a:schemeClr val="tx2"/>
                </a:solidFill>
              </a:rPr>
              <a:t>Agenda:</a:t>
            </a:r>
          </a:p>
          <a:p>
            <a:pPr marL="457200" lvl="1" indent="-457200">
              <a:buFont typeface="+mj-lt"/>
              <a:buAutoNum type="arabicPeriod"/>
            </a:pPr>
            <a:r>
              <a:rPr lang="es-CL" dirty="0" smtClean="0"/>
              <a:t>Propiedades </a:t>
            </a:r>
            <a:r>
              <a:rPr lang="es-CL" dirty="0" smtClean="0"/>
              <a:t>de inversión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s-CL" smtClean="0"/>
              <a:t>Slide </a:t>
            </a:r>
            <a:fld id="{1362E92C-E989-4D66-8E43-0B2E53FF3E06}" type="slidenum">
              <a:rPr lang="es-CL" smtClean="0"/>
              <a:pPr/>
              <a:t>2</a:t>
            </a:fld>
            <a:endParaRPr lang="es-CL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530352" y="6324600"/>
            <a:ext cx="5260848" cy="150876"/>
          </a:xfrm>
        </p:spPr>
        <p:txBody>
          <a:bodyPr/>
          <a:lstStyle/>
          <a:p>
            <a:r>
              <a:rPr lang="es-CL" dirty="0" smtClean="0"/>
              <a:t>Contabilidad Gerencial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2272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1</a:t>
            </a:r>
            <a:r>
              <a:rPr lang="es-CL" dirty="0" smtClean="0"/>
              <a:t>. </a:t>
            </a:r>
            <a:r>
              <a:rPr lang="es-CL" dirty="0" smtClean="0"/>
              <a:t>Propiedades de inversión</a:t>
            </a:r>
            <a:endParaRPr lang="es-CL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s-CL" smtClean="0"/>
              <a:t>Slide </a:t>
            </a:r>
            <a:fld id="{1362E92C-E989-4D66-8E43-0B2E53FF3E06}" type="slidenum">
              <a:rPr lang="es-CL" smtClean="0"/>
              <a:pPr/>
              <a:t>3</a:t>
            </a:fld>
            <a:endParaRPr lang="es-CL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530352" y="6324600"/>
            <a:ext cx="5260848" cy="150876"/>
          </a:xfrm>
        </p:spPr>
        <p:txBody>
          <a:bodyPr/>
          <a:lstStyle/>
          <a:p>
            <a:r>
              <a:rPr lang="es-CL" dirty="0" smtClean="0"/>
              <a:t>Contabilidad Gerencial</a:t>
            </a:r>
            <a:endParaRPr lang="es-CL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467544" y="1484783"/>
            <a:ext cx="8143056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58775" indent="-180975" defTabSz="912813">
              <a:spcBef>
                <a:spcPct val="20000"/>
              </a:spcBef>
              <a:spcAft>
                <a:spcPct val="20000"/>
              </a:spcAft>
              <a:buFont typeface="Arial" charset="0"/>
              <a:tabLst>
                <a:tab pos="446088" algn="l"/>
                <a:tab pos="714375" algn="l"/>
                <a:tab pos="892175" algn="l"/>
                <a:tab pos="1074738" algn="l"/>
                <a:tab pos="1427163" algn="l"/>
                <a:tab pos="1700213" algn="l"/>
              </a:tabLst>
              <a:defRPr sz="2000"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900113" indent="-361950" defTabSz="912813">
              <a:spcAft>
                <a:spcPct val="20000"/>
              </a:spcAft>
              <a:buChar char="•"/>
              <a:tabLst>
                <a:tab pos="446088" algn="l"/>
                <a:tab pos="714375" algn="l"/>
                <a:tab pos="892175" algn="l"/>
                <a:tab pos="1074738" algn="l"/>
                <a:tab pos="1427163" algn="l"/>
                <a:tab pos="1700213" algn="l"/>
              </a:tabLst>
              <a:defRPr sz="2000"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441450" indent="-361950" defTabSz="912813">
              <a:spcAft>
                <a:spcPct val="20000"/>
              </a:spcAft>
              <a:buFont typeface="Arial" charset="0"/>
              <a:buChar char="-"/>
              <a:tabLst>
                <a:tab pos="446088" algn="l"/>
                <a:tab pos="714375" algn="l"/>
                <a:tab pos="892175" algn="l"/>
                <a:tab pos="1074738" algn="l"/>
                <a:tab pos="1427163" algn="l"/>
                <a:tab pos="1700213" algn="l"/>
              </a:tabLst>
              <a:defRPr sz="2000"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 marL="1963738" indent="-342900" defTabSz="912813">
              <a:spcAft>
                <a:spcPct val="20000"/>
              </a:spcAft>
              <a:buChar char="•"/>
              <a:tabLst>
                <a:tab pos="446088" algn="l"/>
                <a:tab pos="714375" algn="l"/>
                <a:tab pos="892175" algn="l"/>
                <a:tab pos="1074738" algn="l"/>
                <a:tab pos="1427163" algn="l"/>
                <a:tab pos="1700213" algn="l"/>
              </a:tabLst>
              <a:defRPr sz="2000"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 marL="2486025" indent="-342900" defTabSz="912813">
              <a:spcAft>
                <a:spcPct val="20000"/>
              </a:spcAft>
              <a:buFont typeface="Arial" charset="0"/>
              <a:buChar char="-"/>
              <a:tabLst>
                <a:tab pos="446088" algn="l"/>
                <a:tab pos="714375" algn="l"/>
                <a:tab pos="892175" algn="l"/>
                <a:tab pos="1074738" algn="l"/>
                <a:tab pos="1427163" algn="l"/>
                <a:tab pos="1700213" algn="l"/>
              </a:tabLst>
              <a:defRPr sz="2000"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943225" indent="-342900" defTabSz="912813" fontAlgn="base">
              <a:spcBef>
                <a:spcPct val="0"/>
              </a:spcBef>
              <a:spcAft>
                <a:spcPct val="20000"/>
              </a:spcAft>
              <a:buFont typeface="Arial" charset="0"/>
              <a:buChar char="-"/>
              <a:tabLst>
                <a:tab pos="446088" algn="l"/>
                <a:tab pos="714375" algn="l"/>
                <a:tab pos="892175" algn="l"/>
                <a:tab pos="1074738" algn="l"/>
                <a:tab pos="1427163" algn="l"/>
                <a:tab pos="1700213" algn="l"/>
              </a:tabLst>
              <a:defRPr sz="2000"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3400425" indent="-342900" defTabSz="912813" fontAlgn="base">
              <a:spcBef>
                <a:spcPct val="0"/>
              </a:spcBef>
              <a:spcAft>
                <a:spcPct val="20000"/>
              </a:spcAft>
              <a:buFont typeface="Arial" charset="0"/>
              <a:buChar char="-"/>
              <a:tabLst>
                <a:tab pos="446088" algn="l"/>
                <a:tab pos="714375" algn="l"/>
                <a:tab pos="892175" algn="l"/>
                <a:tab pos="1074738" algn="l"/>
                <a:tab pos="1427163" algn="l"/>
                <a:tab pos="1700213" algn="l"/>
              </a:tabLst>
              <a:defRPr sz="2000"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857625" indent="-342900" defTabSz="912813" fontAlgn="base">
              <a:spcBef>
                <a:spcPct val="0"/>
              </a:spcBef>
              <a:spcAft>
                <a:spcPct val="20000"/>
              </a:spcAft>
              <a:buFont typeface="Arial" charset="0"/>
              <a:buChar char="-"/>
              <a:tabLst>
                <a:tab pos="446088" algn="l"/>
                <a:tab pos="714375" algn="l"/>
                <a:tab pos="892175" algn="l"/>
                <a:tab pos="1074738" algn="l"/>
                <a:tab pos="1427163" algn="l"/>
                <a:tab pos="1700213" algn="l"/>
              </a:tabLst>
              <a:defRPr sz="2000"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4314825" indent="-342900" defTabSz="912813" fontAlgn="base">
              <a:spcBef>
                <a:spcPct val="0"/>
              </a:spcBef>
              <a:spcAft>
                <a:spcPct val="20000"/>
              </a:spcAft>
              <a:buFont typeface="Arial" charset="0"/>
              <a:buChar char="-"/>
              <a:tabLst>
                <a:tab pos="446088" algn="l"/>
                <a:tab pos="714375" algn="l"/>
                <a:tab pos="892175" algn="l"/>
                <a:tab pos="1074738" algn="l"/>
                <a:tab pos="1427163" algn="l"/>
                <a:tab pos="1700213" algn="l"/>
              </a:tabLst>
              <a:defRPr sz="2000"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AR" altLang="es-CL" sz="1400" u="sng" dirty="0">
                <a:solidFill>
                  <a:schemeClr val="tx1"/>
                </a:solidFill>
                <a:latin typeface="+mj-lt"/>
              </a:rPr>
              <a:t>¿Que es una propiedad de inversión?</a:t>
            </a:r>
          </a:p>
          <a:p>
            <a:pPr marL="182563" indent="-4763">
              <a:spcBef>
                <a:spcPct val="50000"/>
              </a:spcBef>
            </a:pPr>
            <a:r>
              <a:rPr lang="es-AR" altLang="es-CL" sz="1400" dirty="0">
                <a:solidFill>
                  <a:schemeClr val="tx1"/>
                </a:solidFill>
                <a:latin typeface="+mj-lt"/>
              </a:rPr>
              <a:t>Es un terreno o un edificio (o parte de un edificio) o ambos mantenido (por el dueño o por un arrendatario a través de un </a:t>
            </a:r>
            <a:r>
              <a:rPr lang="es-AR" altLang="es-CL" sz="1400" dirty="0" err="1">
                <a:solidFill>
                  <a:schemeClr val="tx1"/>
                </a:solidFill>
                <a:latin typeface="+mj-lt"/>
              </a:rPr>
              <a:t>lease</a:t>
            </a:r>
            <a:r>
              <a:rPr lang="es-AR" altLang="es-CL" sz="1400" dirty="0">
                <a:solidFill>
                  <a:schemeClr val="tx1"/>
                </a:solidFill>
                <a:latin typeface="+mj-lt"/>
              </a:rPr>
              <a:t> financiero) para obtener ingresos por arriendos o ganancias de capital, en lugar de:</a:t>
            </a:r>
          </a:p>
          <a:p>
            <a:pPr marL="182563" indent="-4763">
              <a:spcBef>
                <a:spcPct val="50000"/>
              </a:spcBef>
            </a:pPr>
            <a:r>
              <a:rPr lang="es-AR" altLang="es-CL" sz="1400" dirty="0">
                <a:solidFill>
                  <a:schemeClr val="tx1"/>
                </a:solidFill>
                <a:latin typeface="+mj-lt"/>
              </a:rPr>
              <a:t>	-ser utilizado en la producción de productos o entrega de </a:t>
            </a:r>
            <a:r>
              <a:rPr lang="es-AR" altLang="es-CL" sz="1400" dirty="0" smtClean="0">
                <a:solidFill>
                  <a:schemeClr val="tx1"/>
                </a:solidFill>
                <a:latin typeface="+mj-lt"/>
              </a:rPr>
              <a:t>servicios </a:t>
            </a:r>
            <a:r>
              <a:rPr lang="es-AR" altLang="es-CL" sz="1400" dirty="0">
                <a:solidFill>
                  <a:schemeClr val="tx1"/>
                </a:solidFill>
                <a:latin typeface="+mj-lt"/>
              </a:rPr>
              <a:t>o para uso administrativo, o</a:t>
            </a:r>
          </a:p>
          <a:p>
            <a:pPr marL="182563" indent="-4763">
              <a:spcBef>
                <a:spcPct val="50000"/>
              </a:spcBef>
            </a:pPr>
            <a:r>
              <a:rPr lang="es-AR" altLang="es-CL" sz="1400" dirty="0">
                <a:solidFill>
                  <a:schemeClr val="tx1"/>
                </a:solidFill>
                <a:latin typeface="+mj-lt"/>
              </a:rPr>
              <a:t>	-estar disponible para la venta</a:t>
            </a:r>
            <a:r>
              <a:rPr lang="es-AR" altLang="es-CL" sz="14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s-AR" altLang="es-CL" sz="1400" u="sng" dirty="0">
                <a:solidFill>
                  <a:schemeClr val="tx1"/>
                </a:solidFill>
                <a:latin typeface="+mj-lt"/>
              </a:rPr>
              <a:t>Veamos algunos ejemplos de propiedades de inversión: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s-AR" altLang="es-CL" sz="1400" dirty="0">
                <a:solidFill>
                  <a:schemeClr val="tx1"/>
                </a:solidFill>
                <a:latin typeface="+mj-lt"/>
              </a:rPr>
              <a:t>Terrenos mantenidos para obtener ganancias de capital a largo plazo en lugar de vender en el corto plazo.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s-AR" altLang="es-CL" sz="1400" dirty="0">
                <a:solidFill>
                  <a:schemeClr val="tx1"/>
                </a:solidFill>
                <a:latin typeface="+mj-lt"/>
              </a:rPr>
              <a:t>Un edificio de propiedad de la entidad y arrendado bajo 1 o mas leasing operativos.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s-AR" altLang="es-CL" sz="1400" dirty="0">
                <a:solidFill>
                  <a:schemeClr val="tx1"/>
                </a:solidFill>
                <a:latin typeface="+mj-lt"/>
              </a:rPr>
              <a:t>Una propiedad mantenida a través de un leasing financiero y arrendado a un tercero bajo un </a:t>
            </a:r>
            <a:r>
              <a:rPr lang="es-AR" altLang="es-CL" sz="1400" dirty="0" err="1">
                <a:solidFill>
                  <a:schemeClr val="tx1"/>
                </a:solidFill>
                <a:latin typeface="+mj-lt"/>
              </a:rPr>
              <a:t>lease</a:t>
            </a:r>
            <a:r>
              <a:rPr lang="es-AR" altLang="es-CL" sz="1400" dirty="0">
                <a:solidFill>
                  <a:schemeClr val="tx1"/>
                </a:solidFill>
                <a:latin typeface="+mj-lt"/>
              </a:rPr>
              <a:t> operativo.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s-AR" altLang="es-CL" sz="1400" dirty="0">
                <a:solidFill>
                  <a:schemeClr val="tx1"/>
                </a:solidFill>
                <a:latin typeface="+mj-lt"/>
              </a:rPr>
              <a:t>Terrenos mantenidos con un futuro incierto (si la entidad no ha decidido utilizar el edificio para uso propio o venderlo en el corto plazo se asume que es una propiedad de inversión</a:t>
            </a:r>
            <a:r>
              <a:rPr lang="es-AR" altLang="es-CL" sz="1400" dirty="0" smtClean="0">
                <a:solidFill>
                  <a:schemeClr val="tx1"/>
                </a:solidFill>
                <a:latin typeface="+mj-lt"/>
              </a:rPr>
              <a:t>).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s-AR" altLang="es-CL" sz="1400" dirty="0" smtClean="0">
                <a:solidFill>
                  <a:schemeClr val="tx1"/>
                </a:solidFill>
                <a:latin typeface="+mj-lt"/>
              </a:rPr>
              <a:t>Edificio en construcción para ser utilizado como propiedad de inversión.</a:t>
            </a:r>
            <a:endParaRPr lang="es-AR" altLang="es-CL" sz="1400" dirty="0">
              <a:solidFill>
                <a:schemeClr val="tx1"/>
              </a:solidFill>
              <a:latin typeface="+mj-lt"/>
            </a:endParaRPr>
          </a:p>
          <a:p>
            <a:pPr marL="182563" indent="-4763">
              <a:spcBef>
                <a:spcPct val="50000"/>
              </a:spcBef>
            </a:pPr>
            <a:endParaRPr lang="es-AR" altLang="es-CL" sz="1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91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1</a:t>
            </a:r>
            <a:r>
              <a:rPr lang="es-CL" dirty="0" smtClean="0"/>
              <a:t>. </a:t>
            </a:r>
            <a:r>
              <a:rPr lang="es-CL" dirty="0" smtClean="0"/>
              <a:t>Propiedades de inversión (Cont.)</a:t>
            </a:r>
            <a:endParaRPr lang="es-CL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s-CL" smtClean="0"/>
              <a:t>Slide </a:t>
            </a:r>
            <a:fld id="{1362E92C-E989-4D66-8E43-0B2E53FF3E06}" type="slidenum">
              <a:rPr lang="es-CL" smtClean="0"/>
              <a:pPr/>
              <a:t>4</a:t>
            </a:fld>
            <a:endParaRPr lang="es-CL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530352" y="6324600"/>
            <a:ext cx="5260848" cy="150876"/>
          </a:xfrm>
        </p:spPr>
        <p:txBody>
          <a:bodyPr/>
          <a:lstStyle/>
          <a:p>
            <a:r>
              <a:rPr lang="es-CL" dirty="0" smtClean="0"/>
              <a:t>Contabilidad Gerencial</a:t>
            </a:r>
            <a:endParaRPr lang="es-CL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1340768"/>
            <a:ext cx="8143056" cy="4983832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1588" lvl="1" algn="just">
              <a:spcAft>
                <a:spcPct val="0"/>
              </a:spcAft>
            </a:pPr>
            <a:r>
              <a:rPr lang="es-CL" altLang="es-CL" sz="1400" dirty="0" smtClean="0">
                <a:latin typeface="+mj-lt"/>
              </a:rPr>
              <a:t>La medición </a:t>
            </a:r>
            <a:r>
              <a:rPr lang="es-CL" altLang="es-CL" sz="1400" u="sng" dirty="0" smtClean="0">
                <a:latin typeface="+mj-lt"/>
              </a:rPr>
              <a:t>inicial</a:t>
            </a:r>
            <a:r>
              <a:rPr lang="es-CL" altLang="es-CL" sz="1400" dirty="0" smtClean="0">
                <a:latin typeface="+mj-lt"/>
              </a:rPr>
              <a:t> es al costo, determinado de la misma manera que las Propiedades, planta y equipos (cuando se adquiere o se construye).</a:t>
            </a:r>
          </a:p>
          <a:p>
            <a:pPr marL="1588" lvl="1" algn="just">
              <a:spcAft>
                <a:spcPct val="0"/>
              </a:spcAft>
            </a:pPr>
            <a:endParaRPr lang="es-CL" altLang="es-CL" sz="1400" dirty="0" smtClean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 bwMode="ltGray">
          <a:xfrm>
            <a:off x="3059832" y="2094671"/>
            <a:ext cx="2088232" cy="504056"/>
          </a:xfrm>
          <a:prstGeom prst="rect">
            <a:avLst/>
          </a:prstGeom>
          <a:solidFill>
            <a:schemeClr val="tx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 smtClean="0">
                <a:solidFill>
                  <a:schemeClr val="bg1"/>
                </a:solidFill>
                <a:latin typeface="Georgia" pitchFamily="18" charset="0"/>
              </a:rPr>
              <a:t>Medición posterior</a:t>
            </a:r>
          </a:p>
        </p:txBody>
      </p:sp>
      <p:sp>
        <p:nvSpPr>
          <p:cNvPr id="8" name="Rectangle 7"/>
          <p:cNvSpPr/>
          <p:nvPr/>
        </p:nvSpPr>
        <p:spPr bwMode="ltGray">
          <a:xfrm>
            <a:off x="1259632" y="3068960"/>
            <a:ext cx="2088232" cy="1080120"/>
          </a:xfrm>
          <a:prstGeom prst="rect">
            <a:avLst/>
          </a:prstGeom>
          <a:solidFill>
            <a:schemeClr val="tx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 smtClean="0">
                <a:solidFill>
                  <a:schemeClr val="bg1"/>
                </a:solidFill>
                <a:latin typeface="Georgia" pitchFamily="18" charset="0"/>
              </a:rPr>
              <a:t>Modelo del costo: se lleva al costo menos depreciación acumulada y cualquier deterioro</a:t>
            </a:r>
          </a:p>
        </p:txBody>
      </p:sp>
      <p:sp>
        <p:nvSpPr>
          <p:cNvPr id="11" name="Rectangle 10"/>
          <p:cNvSpPr/>
          <p:nvPr/>
        </p:nvSpPr>
        <p:spPr bwMode="ltGray">
          <a:xfrm>
            <a:off x="4966420" y="3068960"/>
            <a:ext cx="2557908" cy="1080120"/>
          </a:xfrm>
          <a:prstGeom prst="rect">
            <a:avLst/>
          </a:prstGeom>
          <a:solidFill>
            <a:schemeClr val="tx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 smtClean="0">
                <a:solidFill>
                  <a:schemeClr val="bg1"/>
                </a:solidFill>
                <a:latin typeface="Georgia" pitchFamily="18" charset="0"/>
              </a:rPr>
              <a:t>Modelo de revalorización: se lleva al valor revaluado</a:t>
            </a:r>
          </a:p>
        </p:txBody>
      </p:sp>
      <p:cxnSp>
        <p:nvCxnSpPr>
          <p:cNvPr id="12" name="Straight Arrow Connector 11"/>
          <p:cNvCxnSpPr>
            <a:stCxn id="6" idx="2"/>
            <a:endCxn id="8" idx="0"/>
          </p:cNvCxnSpPr>
          <p:nvPr/>
        </p:nvCxnSpPr>
        <p:spPr>
          <a:xfrm flipH="1">
            <a:off x="2303748" y="2598727"/>
            <a:ext cx="1800200" cy="470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11" idx="0"/>
          </p:cNvCxnSpPr>
          <p:nvPr/>
        </p:nvCxnSpPr>
        <p:spPr>
          <a:xfrm>
            <a:off x="4103948" y="2598727"/>
            <a:ext cx="2141426" cy="470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8" idx="2"/>
          </p:cNvCxnSpPr>
          <p:nvPr/>
        </p:nvCxnSpPr>
        <p:spPr>
          <a:xfrm>
            <a:off x="2303748" y="4149080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331640" y="4725144"/>
            <a:ext cx="2016224" cy="72008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ctr">
              <a:spcAft>
                <a:spcPts val="900"/>
              </a:spcAft>
            </a:pPr>
            <a:r>
              <a:rPr lang="es-CL" sz="1400" dirty="0" smtClean="0">
                <a:latin typeface="Georgia" pitchFamily="18" charset="0"/>
              </a:rPr>
              <a:t>Igual que las Propiedades, planta y equipos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245374" y="4149080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92080" y="4700972"/>
            <a:ext cx="2016224" cy="57606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ctr">
              <a:spcAft>
                <a:spcPts val="900"/>
              </a:spcAft>
            </a:pPr>
            <a:r>
              <a:rPr lang="es-CL" sz="1400" dirty="0" smtClean="0">
                <a:latin typeface="Georgia" pitchFamily="18" charset="0"/>
              </a:rPr>
              <a:t>Efecto va directamente a resultados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0352" y="5661248"/>
            <a:ext cx="4436068" cy="663352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>
              <a:spcAft>
                <a:spcPts val="900"/>
              </a:spcAft>
            </a:pPr>
            <a:r>
              <a:rPr lang="es-AR" altLang="es-CL" sz="1000" dirty="0" smtClean="0">
                <a:latin typeface="+mj-lt"/>
              </a:rPr>
              <a:t>(*) </a:t>
            </a:r>
            <a:r>
              <a:rPr lang="es-AR" altLang="es-CL" sz="1000" dirty="0" smtClean="0">
                <a:latin typeface="+mj-lt"/>
              </a:rPr>
              <a:t>El </a:t>
            </a:r>
            <a:r>
              <a:rPr lang="es-AR" altLang="es-CL" sz="1000" dirty="0" smtClean="0">
                <a:latin typeface="+mj-lt"/>
              </a:rPr>
              <a:t>modelo debe aplicarse a la totalidad de las propiedades de inversión.</a:t>
            </a:r>
            <a:endParaRPr lang="es-AR" altLang="es-CL" sz="1000" dirty="0">
              <a:latin typeface="+mj-lt"/>
            </a:endParaRPr>
          </a:p>
          <a:p>
            <a:pPr indent="-274320">
              <a:spcAft>
                <a:spcPts val="900"/>
              </a:spcAft>
            </a:pPr>
            <a:endParaRPr lang="es-CL" sz="1000" dirty="0" err="1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261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1</a:t>
            </a:r>
            <a:r>
              <a:rPr lang="es-CL" dirty="0" smtClean="0"/>
              <a:t>. </a:t>
            </a:r>
            <a:r>
              <a:rPr lang="es-CL" dirty="0" smtClean="0"/>
              <a:t>Propiedades de inversión (Cont.)</a:t>
            </a:r>
            <a:endParaRPr lang="es-CL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s-CL" smtClean="0"/>
              <a:t>Slide </a:t>
            </a:r>
            <a:fld id="{1362E92C-E989-4D66-8E43-0B2E53FF3E06}" type="slidenum">
              <a:rPr lang="es-CL" smtClean="0"/>
              <a:pPr/>
              <a:t>5</a:t>
            </a:fld>
            <a:endParaRPr lang="es-CL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530352" y="6324600"/>
            <a:ext cx="5260848" cy="150876"/>
          </a:xfrm>
        </p:spPr>
        <p:txBody>
          <a:bodyPr/>
          <a:lstStyle/>
          <a:p>
            <a:r>
              <a:rPr lang="es-CL" dirty="0" smtClean="0"/>
              <a:t>Contabilidad Gerencial</a:t>
            </a:r>
            <a:endParaRPr lang="es-CL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1340768"/>
            <a:ext cx="8143056" cy="4983832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1588" lvl="1" algn="just">
              <a:spcAft>
                <a:spcPct val="0"/>
              </a:spcAft>
            </a:pPr>
            <a:r>
              <a:rPr lang="es-CL" altLang="es-CL" sz="1400" dirty="0" smtClean="0">
                <a:latin typeface="+mj-lt"/>
              </a:rPr>
              <a:t>¿Qué pasa con las depreciación en el modelo de revalorización?</a:t>
            </a:r>
          </a:p>
          <a:p>
            <a:pPr marL="1588" lvl="1" algn="just">
              <a:spcAft>
                <a:spcPct val="0"/>
              </a:spcAft>
            </a:pPr>
            <a:endParaRPr lang="es-CL" altLang="es-CL" sz="1400" dirty="0">
              <a:latin typeface="+mj-lt"/>
            </a:endParaRPr>
          </a:p>
          <a:p>
            <a:pPr>
              <a:spcBef>
                <a:spcPct val="50000"/>
              </a:spcBef>
            </a:pPr>
            <a:r>
              <a:rPr lang="es-AR" altLang="es-CL" sz="1400" u="sng" dirty="0">
                <a:latin typeface="+mj-lt"/>
              </a:rPr>
              <a:t>Transferencias</a:t>
            </a:r>
            <a:r>
              <a:rPr lang="es-AR" altLang="es-CL" sz="1400" dirty="0">
                <a:latin typeface="+mj-lt"/>
              </a:rPr>
              <a:t>, desde y hacia propiedades de inversión se hacen sólo cuando existe un cambio en su uso, evidenciado por:</a:t>
            </a:r>
          </a:p>
          <a:p>
            <a:pPr>
              <a:spcBef>
                <a:spcPct val="50000"/>
              </a:spcBef>
              <a:buClr>
                <a:srgbClr val="3A4972"/>
              </a:buClr>
              <a:buFont typeface="Wingdings" panose="05000000000000000000" pitchFamily="2" charset="2"/>
              <a:buChar char="v"/>
            </a:pPr>
            <a:r>
              <a:rPr lang="es-AR" altLang="es-CL" sz="1400" dirty="0">
                <a:latin typeface="+mj-lt"/>
              </a:rPr>
              <a:t>Comienzo de utilización por parte de la entidad, en una transferencia desde propiedades de inversión a activo fijo.</a:t>
            </a:r>
          </a:p>
          <a:p>
            <a:pPr>
              <a:spcBef>
                <a:spcPct val="50000"/>
              </a:spcBef>
              <a:buClr>
                <a:srgbClr val="3A4972"/>
              </a:buClr>
              <a:buFont typeface="Wingdings" panose="05000000000000000000" pitchFamily="2" charset="2"/>
              <a:buChar char="v"/>
            </a:pPr>
            <a:r>
              <a:rPr lang="es-AR" altLang="es-CL" sz="1400" dirty="0">
                <a:latin typeface="+mj-lt"/>
              </a:rPr>
              <a:t>Comienzo de desarrollo con objetivo de vender, para transferencia desde propiedades de inversión a existencias.</a:t>
            </a:r>
          </a:p>
          <a:p>
            <a:pPr>
              <a:spcBef>
                <a:spcPct val="50000"/>
              </a:spcBef>
              <a:buClr>
                <a:srgbClr val="3A4972"/>
              </a:buClr>
              <a:buFont typeface="Wingdings" panose="05000000000000000000" pitchFamily="2" charset="2"/>
              <a:buChar char="v"/>
            </a:pPr>
            <a:r>
              <a:rPr lang="es-AR" altLang="es-CL" sz="1400" dirty="0">
                <a:latin typeface="+mj-lt"/>
              </a:rPr>
              <a:t>Fin de utilización por parte de la entidad, para una transferencia desde activo fijo a propiedades de inversión.</a:t>
            </a:r>
          </a:p>
          <a:p>
            <a:pPr>
              <a:spcBef>
                <a:spcPct val="50000"/>
              </a:spcBef>
              <a:buClr>
                <a:srgbClr val="3A4972"/>
              </a:buClr>
              <a:buFont typeface="Wingdings" panose="05000000000000000000" pitchFamily="2" charset="2"/>
              <a:buChar char="v"/>
            </a:pPr>
            <a:r>
              <a:rPr lang="es-AR" altLang="es-CL" sz="1400" dirty="0">
                <a:latin typeface="+mj-lt"/>
              </a:rPr>
              <a:t>Comienzo de un </a:t>
            </a:r>
            <a:r>
              <a:rPr lang="es-AR" altLang="es-CL" sz="1400" dirty="0" err="1">
                <a:latin typeface="+mj-lt"/>
              </a:rPr>
              <a:t>lease</a:t>
            </a:r>
            <a:r>
              <a:rPr lang="es-AR" altLang="es-CL" sz="1400" dirty="0">
                <a:latin typeface="+mj-lt"/>
              </a:rPr>
              <a:t> operativo a otra entidad, para transferencia desde inventario a propiedades de inversión.</a:t>
            </a:r>
          </a:p>
          <a:p>
            <a:pPr>
              <a:spcBef>
                <a:spcPct val="50000"/>
              </a:spcBef>
              <a:buClr>
                <a:srgbClr val="3A4972"/>
              </a:buClr>
              <a:buFont typeface="Wingdings" panose="05000000000000000000" pitchFamily="2" charset="2"/>
              <a:buChar char="v"/>
            </a:pPr>
            <a:r>
              <a:rPr lang="es-AR" altLang="es-CL" sz="1400" dirty="0">
                <a:latin typeface="+mj-lt"/>
              </a:rPr>
              <a:t>Fin de la construcción o desarrollo, para transferencia desde activo fijo a propiedades de inversión.</a:t>
            </a:r>
          </a:p>
          <a:p>
            <a:pPr marL="1588" lvl="1" algn="just">
              <a:spcAft>
                <a:spcPct val="0"/>
              </a:spcAft>
            </a:pPr>
            <a:endParaRPr lang="es-CL" altLang="es-CL" sz="1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700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1</a:t>
            </a:r>
            <a:r>
              <a:rPr lang="es-CL" dirty="0" smtClean="0"/>
              <a:t>. </a:t>
            </a:r>
            <a:r>
              <a:rPr lang="es-CL" dirty="0" smtClean="0"/>
              <a:t>Propiedades de inversión (Cont.)</a:t>
            </a:r>
            <a:endParaRPr lang="es-CL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s-CL" smtClean="0"/>
              <a:t>Slide </a:t>
            </a:r>
            <a:fld id="{1362E92C-E989-4D66-8E43-0B2E53FF3E06}" type="slidenum">
              <a:rPr lang="es-CL" smtClean="0"/>
              <a:pPr/>
              <a:t>6</a:t>
            </a:fld>
            <a:endParaRPr lang="es-CL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530352" y="6324600"/>
            <a:ext cx="5260848" cy="150876"/>
          </a:xfrm>
        </p:spPr>
        <p:txBody>
          <a:bodyPr/>
          <a:lstStyle/>
          <a:p>
            <a:r>
              <a:rPr lang="es-CL" dirty="0" smtClean="0"/>
              <a:t>Contabilidad Gerencial</a:t>
            </a:r>
            <a:endParaRPr lang="es-C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196752"/>
            <a:ext cx="7178392" cy="48629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9946" y="6033687"/>
            <a:ext cx="3281974" cy="27563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>
              <a:spcAft>
                <a:spcPts val="900"/>
              </a:spcAft>
            </a:pPr>
            <a:r>
              <a:rPr lang="es-AR" altLang="es-CL" sz="1000" dirty="0" smtClean="0">
                <a:latin typeface="+mj-lt"/>
              </a:rPr>
              <a:t>Fuente: </a:t>
            </a:r>
            <a:r>
              <a:rPr lang="es-AR" altLang="es-CL" sz="1000" dirty="0" err="1" smtClean="0">
                <a:latin typeface="+mj-lt"/>
              </a:rPr>
              <a:t>EEFF</a:t>
            </a:r>
            <a:r>
              <a:rPr lang="es-AR" altLang="es-CL" sz="1000" dirty="0" smtClean="0">
                <a:latin typeface="+mj-lt"/>
              </a:rPr>
              <a:t> </a:t>
            </a:r>
            <a:r>
              <a:rPr lang="es-AR" altLang="es-CL" sz="1000" dirty="0" err="1" smtClean="0">
                <a:latin typeface="+mj-lt"/>
              </a:rPr>
              <a:t>Cencosud</a:t>
            </a:r>
            <a:r>
              <a:rPr lang="es-AR" altLang="es-CL" sz="1000" dirty="0" smtClean="0">
                <a:latin typeface="+mj-lt"/>
              </a:rPr>
              <a:t> S.A. 31/12/2015</a:t>
            </a:r>
            <a:endParaRPr lang="es-AR" altLang="es-CL" sz="1000" dirty="0">
              <a:latin typeface="+mj-lt"/>
            </a:endParaRPr>
          </a:p>
          <a:p>
            <a:pPr indent="-274320">
              <a:spcAft>
                <a:spcPts val="900"/>
              </a:spcAft>
            </a:pPr>
            <a:endParaRPr lang="es-CL" sz="1000" dirty="0" err="1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206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Preguntas?</a:t>
            </a:r>
            <a:endParaRPr lang="es-C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s-CL" dirty="0" smtClean="0"/>
              <a:t>© 2015 PricewaterhouseCoopers Consultores, Auditores y Compañía Limitada. Todos los derechos reservados. Prohibida su reproducción total o parcial. “</a:t>
            </a:r>
            <a:r>
              <a:rPr lang="es-CL" dirty="0" err="1" smtClean="0"/>
              <a:t>PwC</a:t>
            </a:r>
            <a:r>
              <a:rPr lang="es-CL" dirty="0" smtClean="0"/>
              <a:t>” se refiere a la red de firmas miembros de PricewaterhouseCoopers International </a:t>
            </a:r>
            <a:r>
              <a:rPr lang="es-CL" dirty="0" err="1" smtClean="0"/>
              <a:t>Limited</a:t>
            </a:r>
            <a:r>
              <a:rPr lang="es-CL" dirty="0" smtClean="0"/>
              <a:t>, cada una de las cuales es una entidad legal separada e independiente.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wC Presentation Chile">
  <a:themeElements>
    <a:clrScheme name="PwC Orange">
      <a:dk1>
        <a:srgbClr val="000000"/>
      </a:dk1>
      <a:lt1>
        <a:srgbClr val="FFFFFF"/>
      </a:lt1>
      <a:dk2>
        <a:srgbClr val="DC6900"/>
      </a:dk2>
      <a:lt2>
        <a:srgbClr val="FFFFFF"/>
      </a:lt2>
      <a:accent1>
        <a:srgbClr val="DC6900"/>
      </a:accent1>
      <a:accent2>
        <a:srgbClr val="FFB600"/>
      </a:accent2>
      <a:accent3>
        <a:srgbClr val="602320"/>
      </a:accent3>
      <a:accent4>
        <a:srgbClr val="E27588"/>
      </a:accent4>
      <a:accent5>
        <a:srgbClr val="A32020"/>
      </a:accent5>
      <a:accent6>
        <a:srgbClr val="E0301E"/>
      </a:accent6>
      <a:hlink>
        <a:srgbClr val="0000FF"/>
      </a:hlink>
      <a:folHlink>
        <a:srgbClr val="0000FF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solidFill>
          <a:schemeClr val="tx2"/>
        </a:solidFill>
        <a:ln w="3175"/>
      </a:spPr>
      <a:bodyPr rtlCol="0" anchor="ctr"/>
      <a:lstStyle>
        <a:defPPr algn="ctr">
          <a:defRPr dirty="0" err="1" smtClean="0">
            <a:solidFill>
              <a:schemeClr val="bg1"/>
            </a:solidFill>
            <a:latin typeface="Georg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rtlCol="0">
        <a:noAutofit/>
      </a:bodyPr>
      <a:lstStyle>
        <a:defPPr indent="-274320">
          <a:spcAft>
            <a:spcPts val="900"/>
          </a:spcAft>
          <a:defRPr sz="2000" dirty="0" err="1" smtClean="0">
            <a:latin typeface="Georgia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3274</TotalTime>
  <Words>390</Words>
  <Application>Microsoft Office PowerPoint</Application>
  <PresentationFormat>On-screen Show (4:3)</PresentationFormat>
  <Paragraphs>56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Georgia</vt:lpstr>
      <vt:lpstr>Wingdings</vt:lpstr>
      <vt:lpstr>PwC Presentation Chile</vt:lpstr>
      <vt:lpstr>Contabilidad Gerencial</vt:lpstr>
      <vt:lpstr>Próximos temas</vt:lpstr>
      <vt:lpstr>1. Propiedades de inversión</vt:lpstr>
      <vt:lpstr>1. Propiedades de inversión (Cont.)</vt:lpstr>
      <vt:lpstr>1. Propiedades de inversión (Cont.)</vt:lpstr>
      <vt:lpstr>1. Propiedades de inversión (Cont.)</vt:lpstr>
      <vt:lpstr>Preguntas?</vt:lpstr>
    </vt:vector>
  </TitlesOfParts>
  <Company>PricewaterhouseCoopers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IFRS</dc:title>
  <dc:creator>Jonathan Yeomans</dc:creator>
  <cp:lastModifiedBy>Jonathan Yeomans</cp:lastModifiedBy>
  <cp:revision>150</cp:revision>
  <cp:lastPrinted>2016-03-22T14:44:50Z</cp:lastPrinted>
  <dcterms:created xsi:type="dcterms:W3CDTF">2011-05-27T19:05:48Z</dcterms:created>
  <dcterms:modified xsi:type="dcterms:W3CDTF">2017-03-30T00:19:26Z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B template version">
    <vt:lpwstr>6</vt:lpwstr>
  </property>
  <property fmtid="{D5CDD505-2E9C-101B-9397-08002B2CF9AE}" pid="3" name="TB template type">
    <vt:lpwstr>Onscreen</vt:lpwstr>
  </property>
  <property fmtid="{D5CDD505-2E9C-101B-9397-08002B2CF9AE}" pid="4" name="Template created by">
    <vt:lpwstr>PwC</vt:lpwstr>
  </property>
  <property fmtid="{D5CDD505-2E9C-101B-9397-08002B2CF9AE}" pid="5" name="Template version">
    <vt:lpwstr>5</vt:lpwstr>
  </property>
</Properties>
</file>