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9"/>
  </p:notesMasterIdLst>
  <p:handoutMasterIdLst>
    <p:handoutMasterId r:id="rId10"/>
  </p:handoutMasterIdLst>
  <p:sldIdLst>
    <p:sldId id="256" r:id="rId2"/>
    <p:sldId id="278" r:id="rId3"/>
    <p:sldId id="292" r:id="rId4"/>
    <p:sldId id="293" r:id="rId5"/>
    <p:sldId id="294" r:id="rId6"/>
    <p:sldId id="295" r:id="rId7"/>
    <p:sldId id="259" r:id="rId8"/>
  </p:sldIdLst>
  <p:sldSz cx="9144000" cy="6858000" type="screen4x3"/>
  <p:notesSz cx="7010400" cy="93964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436">
          <p15:clr>
            <a:srgbClr val="A4A3A4"/>
          </p15:clr>
        </p15:guide>
        <p15:guide id="3" orient="horz" pos="4179">
          <p15:clr>
            <a:srgbClr val="A4A3A4"/>
          </p15:clr>
        </p15:guide>
        <p15:guide id="4" orient="horz" pos="3888">
          <p15:clr>
            <a:srgbClr val="A4A3A4"/>
          </p15:clr>
        </p15:guide>
        <p15:guide id="5" orient="horz" pos="3984">
          <p15:clr>
            <a:srgbClr val="A4A3A4"/>
          </p15:clr>
        </p15:guide>
        <p15:guide id="6" orient="horz" pos="1104">
          <p15:clr>
            <a:srgbClr val="A4A3A4"/>
          </p15:clr>
        </p15:guide>
        <p15:guide id="7" orient="horz" pos="1008">
          <p15:clr>
            <a:srgbClr val="A4A3A4"/>
          </p15:clr>
        </p15:guide>
        <p15:guide id="8" orient="horz" pos="2448">
          <p15:clr>
            <a:srgbClr val="A4A3A4"/>
          </p15:clr>
        </p15:guide>
        <p15:guide id="9" orient="horz" pos="2544">
          <p15:clr>
            <a:srgbClr val="A4A3A4"/>
          </p15:clr>
        </p15:guide>
        <p15:guide id="10" orient="horz" pos="336">
          <p15:clr>
            <a:srgbClr val="A4A3A4"/>
          </p15:clr>
        </p15:guide>
        <p15:guide id="11" pos="2832">
          <p15:clr>
            <a:srgbClr val="A4A3A4"/>
          </p15:clr>
        </p15:guide>
        <p15:guide id="12" pos="336">
          <p15:clr>
            <a:srgbClr val="A4A3A4"/>
          </p15:clr>
        </p15:guide>
        <p15:guide id="13" pos="5424">
          <p15:clr>
            <a:srgbClr val="A4A3A4"/>
          </p15:clr>
        </p15:guide>
        <p15:guide id="14" pos="2928">
          <p15:clr>
            <a:srgbClr val="A4A3A4"/>
          </p15:clr>
        </p15:guide>
        <p15:guide id="15" pos="1968">
          <p15:clr>
            <a:srgbClr val="A4A3A4"/>
          </p15:clr>
        </p15:guide>
        <p15:guide id="16" pos="2070">
          <p15:clr>
            <a:srgbClr val="A4A3A4"/>
          </p15:clr>
        </p15:guide>
        <p15:guide id="17" pos="3792">
          <p15:clr>
            <a:srgbClr val="A4A3A4"/>
          </p15:clr>
        </p15:guide>
        <p15:guide id="18" pos="1104">
          <p15:clr>
            <a:srgbClr val="A4A3A4"/>
          </p15:clr>
        </p15:guide>
        <p15:guide id="19" pos="4656">
          <p15:clr>
            <a:srgbClr val="A4A3A4"/>
          </p15:clr>
        </p15:guide>
        <p15:guide id="20" pos="4560">
          <p15:clr>
            <a:srgbClr val="A4A3A4"/>
          </p15:clr>
        </p15:guide>
        <p15:guide id="21" pos="3696">
          <p15:clr>
            <a:srgbClr val="A4A3A4"/>
          </p15:clr>
        </p15:guide>
        <p15:guide id="22" pos="1200">
          <p15:clr>
            <a:srgbClr val="A4A3A4"/>
          </p15:clr>
        </p15:guide>
      </p15:sldGuideLst>
    </p:ext>
    <p:ext uri="{2D200454-40CA-4A62-9FC3-DE9A4176ACB9}">
      <p15:notesGuideLst xmlns:p15="http://schemas.microsoft.com/office/powerpoint/2012/main">
        <p15:guide id="1" orient="horz" pos="2960"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D073F8-1565-44D7-B386-08B59EADF2EE}">
  <a:tblStyle styleId="{69D073F8-1565-44D7-B386-08B59EADF2EE}" styleName="PwC Table">
    <a:wholeTbl>
      <a:tcTxStyle>
        <a:fontRef idx="maj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w="38100" cmpd="sng">
              <a:noFill/>
            </a:ln>
          </a:bottom>
        </a:tcBdr>
      </a:tcStyle>
    </a:band1H>
    <a:band2H>
      <a:tcStyle>
        <a:tcBdr>
          <a:bottom>
            <a:ln w="38100" cmpd="sng">
              <a:noFill/>
            </a:ln>
          </a:bottom>
        </a:tcBdr>
      </a:tcStyle>
    </a:band2H>
    <a:firstCol>
      <a:tcTxStyle i="on">
        <a:fontRef idx="major">
          <a:prstClr val="black"/>
        </a:fontRef>
        <a:schemeClr val="dk1"/>
      </a:tcTxStyle>
      <a:tcStyle>
        <a:tcBdr/>
        <a:fill>
          <a:noFill/>
        </a:fill>
      </a:tcStyle>
    </a:firstCol>
    <a:firstRow>
      <a:tcTxStyle b="on">
        <a:fontRef idx="major">
          <a:prstClr val="black"/>
        </a:fontRef>
        <a:schemeClr val="dk2"/>
      </a:tcTxStyle>
      <a:tcStyle>
        <a:tcBdr>
          <a:bottom>
            <a:ln w="38100" cmpd="sng">
              <a:no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75" autoAdjust="0"/>
    <p:restoredTop sz="94718" autoAdjust="0"/>
  </p:normalViewPr>
  <p:slideViewPr>
    <p:cSldViewPr>
      <p:cViewPr varScale="1">
        <p:scale>
          <a:sx n="70" d="100"/>
          <a:sy n="70" d="100"/>
        </p:scale>
        <p:origin x="1602" y="72"/>
      </p:cViewPr>
      <p:guideLst>
        <p:guide orient="horz" pos="144"/>
        <p:guide orient="horz" pos="436"/>
        <p:guide orient="horz" pos="4179"/>
        <p:guide orient="horz" pos="3888"/>
        <p:guide orient="horz" pos="3984"/>
        <p:guide orient="horz" pos="1104"/>
        <p:guide orient="horz" pos="1008"/>
        <p:guide orient="horz" pos="2448"/>
        <p:guide orient="horz" pos="2544"/>
        <p:guide orient="horz" pos="336"/>
        <p:guide pos="2832"/>
        <p:guide pos="336"/>
        <p:guide pos="5424"/>
        <p:guide pos="2928"/>
        <p:guide pos="1968"/>
        <p:guide pos="2070"/>
        <p:guide pos="3792"/>
        <p:guide pos="1104"/>
        <p:guide pos="4656"/>
        <p:guide pos="4560"/>
        <p:guide pos="3696"/>
        <p:guide pos="1200"/>
      </p:guideLst>
    </p:cSldViewPr>
  </p:slideViewPr>
  <p:notesTextViewPr>
    <p:cViewPr>
      <p:scale>
        <a:sx n="150" d="100"/>
        <a:sy n="150" d="100"/>
      </p:scale>
      <p:origin x="0" y="0"/>
    </p:cViewPr>
  </p:notesTextViewPr>
  <p:sorterViewPr>
    <p:cViewPr>
      <p:scale>
        <a:sx n="66" d="100"/>
        <a:sy n="66" d="100"/>
      </p:scale>
      <p:origin x="0" y="0"/>
    </p:cViewPr>
  </p:sorterViewPr>
  <p:notesViewPr>
    <p:cSldViewPr>
      <p:cViewPr varScale="1">
        <p:scale>
          <a:sx n="98" d="100"/>
          <a:sy n="98" d="100"/>
        </p:scale>
        <p:origin x="-3564" y="-114"/>
      </p:cViewPr>
      <p:guideLst>
        <p:guide orient="horz" pos="2960"/>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9821"/>
          </a:xfrm>
          <a:prstGeom prst="rect">
            <a:avLst/>
          </a:prstGeom>
        </p:spPr>
        <p:txBody>
          <a:bodyPr vert="horz" lIns="93744" tIns="46872" rIns="93744" bIns="46872" rtlCol="0"/>
          <a:lstStyle>
            <a:lvl1pPr algn="l">
              <a:defRPr sz="1200"/>
            </a:lvl1pPr>
          </a:lstStyle>
          <a:p>
            <a:endParaRPr lang="es-CL" dirty="0">
              <a:latin typeface="Arial" pitchFamily="34" charset="0"/>
              <a:cs typeface="Arial" pitchFamily="34" charset="0"/>
            </a:endParaRPr>
          </a:p>
        </p:txBody>
      </p:sp>
      <p:sp>
        <p:nvSpPr>
          <p:cNvPr id="3" name="Date Placeholder 2"/>
          <p:cNvSpPr>
            <a:spLocks noGrp="1"/>
          </p:cNvSpPr>
          <p:nvPr>
            <p:ph type="dt" sz="quarter" idx="1"/>
          </p:nvPr>
        </p:nvSpPr>
        <p:spPr>
          <a:xfrm>
            <a:off x="3970938" y="0"/>
            <a:ext cx="3037840" cy="469821"/>
          </a:xfrm>
          <a:prstGeom prst="rect">
            <a:avLst/>
          </a:prstGeom>
        </p:spPr>
        <p:txBody>
          <a:bodyPr vert="horz" lIns="93744" tIns="46872" rIns="93744" bIns="46872" rtlCol="0"/>
          <a:lstStyle>
            <a:lvl1pPr algn="r">
              <a:defRPr sz="1200"/>
            </a:lvl1pPr>
          </a:lstStyle>
          <a:p>
            <a:fld id="{35F05CFF-548C-4E04-B325-CF1209D66BDC}" type="datetimeFigureOut">
              <a:rPr lang="es-CL" smtClean="0">
                <a:latin typeface="Arial" pitchFamily="34" charset="0"/>
                <a:cs typeface="Arial" pitchFamily="34" charset="0"/>
              </a:rPr>
              <a:pPr/>
              <a:t>30-08-2017</a:t>
            </a:fld>
            <a:endParaRPr lang="es-CL">
              <a:latin typeface="Arial" pitchFamily="34" charset="0"/>
              <a:cs typeface="Arial" pitchFamily="34" charset="0"/>
            </a:endParaRPr>
          </a:p>
        </p:txBody>
      </p:sp>
      <p:sp>
        <p:nvSpPr>
          <p:cNvPr id="4" name="Footer Placeholder 3"/>
          <p:cNvSpPr>
            <a:spLocks noGrp="1"/>
          </p:cNvSpPr>
          <p:nvPr>
            <p:ph type="ftr" sz="quarter" idx="2"/>
          </p:nvPr>
        </p:nvSpPr>
        <p:spPr>
          <a:xfrm>
            <a:off x="0" y="8924961"/>
            <a:ext cx="3037840" cy="469821"/>
          </a:xfrm>
          <a:prstGeom prst="rect">
            <a:avLst/>
          </a:prstGeom>
        </p:spPr>
        <p:txBody>
          <a:bodyPr vert="horz" lIns="93744" tIns="46872" rIns="93744" bIns="46872" rtlCol="0" anchor="b"/>
          <a:lstStyle>
            <a:lvl1pPr algn="l">
              <a:defRPr sz="1200"/>
            </a:lvl1pPr>
          </a:lstStyle>
          <a:p>
            <a:endParaRPr lang="es-CL">
              <a:latin typeface="Arial" pitchFamily="34" charset="0"/>
              <a:cs typeface="Arial" pitchFamily="34" charset="0"/>
            </a:endParaRPr>
          </a:p>
        </p:txBody>
      </p:sp>
      <p:sp>
        <p:nvSpPr>
          <p:cNvPr id="5" name="Slide Number Placeholder 4"/>
          <p:cNvSpPr>
            <a:spLocks noGrp="1"/>
          </p:cNvSpPr>
          <p:nvPr>
            <p:ph type="sldNum" sz="quarter" idx="3"/>
          </p:nvPr>
        </p:nvSpPr>
        <p:spPr>
          <a:xfrm>
            <a:off x="3970938" y="8924961"/>
            <a:ext cx="3037840" cy="469821"/>
          </a:xfrm>
          <a:prstGeom prst="rect">
            <a:avLst/>
          </a:prstGeom>
        </p:spPr>
        <p:txBody>
          <a:bodyPr vert="horz" lIns="93744" tIns="46872" rIns="93744" bIns="46872" rtlCol="0" anchor="b"/>
          <a:lstStyle>
            <a:lvl1pPr algn="r">
              <a:defRPr sz="1200"/>
            </a:lvl1pPr>
          </a:lstStyle>
          <a:p>
            <a:fld id="{4EE90EF7-3E10-491C-87C2-59674BB3AAF6}" type="slidenum">
              <a:rPr lang="es-CL" smtClean="0">
                <a:latin typeface="Arial" pitchFamily="34" charset="0"/>
                <a:cs typeface="Arial" pitchFamily="34" charset="0"/>
              </a:rPr>
              <a:pPr/>
              <a:t>‹#›</a:t>
            </a:fld>
            <a:endParaRPr lang="es-CL">
              <a:latin typeface="Arial" pitchFamily="34" charset="0"/>
              <a:cs typeface="Arial" pitchFamily="34" charset="0"/>
            </a:endParaRPr>
          </a:p>
        </p:txBody>
      </p:sp>
    </p:spTree>
    <p:extLst>
      <p:ext uri="{BB962C8B-B14F-4D97-AF65-F5344CB8AC3E}">
        <p14:creationId xmlns:p14="http://schemas.microsoft.com/office/powerpoint/2010/main" val="978019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9821"/>
          </a:xfrm>
          <a:prstGeom prst="rect">
            <a:avLst/>
          </a:prstGeom>
        </p:spPr>
        <p:txBody>
          <a:bodyPr vert="horz" lIns="93744" tIns="46872" rIns="93744" bIns="46872" rtlCol="0"/>
          <a:lstStyle>
            <a:lvl1pPr algn="l">
              <a:defRPr sz="1200">
                <a:latin typeface="Arial" pitchFamily="34" charset="0"/>
                <a:cs typeface="Arial" pitchFamily="34" charset="0"/>
              </a:defRPr>
            </a:lvl1pPr>
          </a:lstStyle>
          <a:p>
            <a:endParaRPr lang="es-CL"/>
          </a:p>
        </p:txBody>
      </p:sp>
      <p:sp>
        <p:nvSpPr>
          <p:cNvPr id="3" name="Date Placeholder 2"/>
          <p:cNvSpPr>
            <a:spLocks noGrp="1"/>
          </p:cNvSpPr>
          <p:nvPr>
            <p:ph type="dt" idx="1"/>
          </p:nvPr>
        </p:nvSpPr>
        <p:spPr>
          <a:xfrm>
            <a:off x="3970938" y="0"/>
            <a:ext cx="3037840" cy="469821"/>
          </a:xfrm>
          <a:prstGeom prst="rect">
            <a:avLst/>
          </a:prstGeom>
        </p:spPr>
        <p:txBody>
          <a:bodyPr vert="horz" lIns="93744" tIns="46872" rIns="93744" bIns="46872" rtlCol="0"/>
          <a:lstStyle>
            <a:lvl1pPr algn="r">
              <a:defRPr sz="1200">
                <a:latin typeface="Arial" pitchFamily="34" charset="0"/>
                <a:cs typeface="Arial" pitchFamily="34" charset="0"/>
              </a:defRPr>
            </a:lvl1pPr>
          </a:lstStyle>
          <a:p>
            <a:fld id="{5EFB8DA3-BCA9-4B7D-B50D-14F47506B614}" type="datetimeFigureOut">
              <a:rPr lang="es-CL" smtClean="0"/>
              <a:pPr/>
              <a:t>30-08-2017</a:t>
            </a:fld>
            <a:endParaRPr lang="es-CL"/>
          </a:p>
        </p:txBody>
      </p:sp>
      <p:sp>
        <p:nvSpPr>
          <p:cNvPr id="4" name="Slide Image Placeholder 3"/>
          <p:cNvSpPr>
            <a:spLocks noGrp="1" noRot="1" noChangeAspect="1"/>
          </p:cNvSpPr>
          <p:nvPr>
            <p:ph type="sldImg" idx="2"/>
          </p:nvPr>
        </p:nvSpPr>
        <p:spPr>
          <a:xfrm>
            <a:off x="1155700" y="704850"/>
            <a:ext cx="4699000" cy="3524250"/>
          </a:xfrm>
          <a:prstGeom prst="rect">
            <a:avLst/>
          </a:prstGeom>
          <a:noFill/>
          <a:ln w="12700">
            <a:solidFill>
              <a:prstClr val="black"/>
            </a:solidFill>
          </a:ln>
        </p:spPr>
        <p:txBody>
          <a:bodyPr vert="horz" lIns="93744" tIns="46872" rIns="93744" bIns="46872" rtlCol="0" anchor="ctr"/>
          <a:lstStyle/>
          <a:p>
            <a:endParaRPr lang="en-GB"/>
          </a:p>
        </p:txBody>
      </p:sp>
      <p:sp>
        <p:nvSpPr>
          <p:cNvPr id="5" name="Notes Placeholder 4"/>
          <p:cNvSpPr>
            <a:spLocks noGrp="1"/>
          </p:cNvSpPr>
          <p:nvPr>
            <p:ph type="body" sz="quarter" idx="3"/>
          </p:nvPr>
        </p:nvSpPr>
        <p:spPr>
          <a:xfrm>
            <a:off x="701040" y="4463296"/>
            <a:ext cx="5608320" cy="4228386"/>
          </a:xfrm>
          <a:prstGeom prst="rect">
            <a:avLst/>
          </a:prstGeom>
        </p:spPr>
        <p:txBody>
          <a:bodyPr vert="horz" lIns="93744" tIns="46872" rIns="93744" bIns="46872" rtlCol="0">
            <a:normAutofit/>
          </a:bodyPr>
          <a:lstStyle/>
          <a:p>
            <a:pPr lvl="0"/>
            <a:r>
              <a:rPr lang="es-CL" smtClean="0"/>
              <a:t>Click to edit Master text styles</a:t>
            </a:r>
          </a:p>
          <a:p>
            <a:pPr lvl="1"/>
            <a:r>
              <a:rPr lang="es-CL" smtClean="0"/>
              <a:t>Second level</a:t>
            </a:r>
          </a:p>
          <a:p>
            <a:pPr lvl="2"/>
            <a:r>
              <a:rPr lang="es-CL" smtClean="0"/>
              <a:t>Third level</a:t>
            </a:r>
          </a:p>
          <a:p>
            <a:pPr lvl="3"/>
            <a:r>
              <a:rPr lang="es-CL" smtClean="0"/>
              <a:t>Fourth level</a:t>
            </a:r>
          </a:p>
          <a:p>
            <a:pPr lvl="4"/>
            <a:r>
              <a:rPr lang="es-CL" smtClean="0"/>
              <a:t>Fifth level</a:t>
            </a:r>
            <a:endParaRPr lang="es-CL"/>
          </a:p>
        </p:txBody>
      </p:sp>
      <p:sp>
        <p:nvSpPr>
          <p:cNvPr id="6" name="Footer Placeholder 5"/>
          <p:cNvSpPr>
            <a:spLocks noGrp="1"/>
          </p:cNvSpPr>
          <p:nvPr>
            <p:ph type="ftr" sz="quarter" idx="4"/>
          </p:nvPr>
        </p:nvSpPr>
        <p:spPr>
          <a:xfrm>
            <a:off x="0" y="8924961"/>
            <a:ext cx="3037840" cy="469821"/>
          </a:xfrm>
          <a:prstGeom prst="rect">
            <a:avLst/>
          </a:prstGeom>
        </p:spPr>
        <p:txBody>
          <a:bodyPr vert="horz" lIns="93744" tIns="46872" rIns="93744" bIns="46872" rtlCol="0" anchor="b"/>
          <a:lstStyle>
            <a:lvl1pPr algn="l">
              <a:defRPr sz="1200">
                <a:latin typeface="Arial" pitchFamily="34" charset="0"/>
                <a:cs typeface="Arial" pitchFamily="34" charset="0"/>
              </a:defRPr>
            </a:lvl1pPr>
          </a:lstStyle>
          <a:p>
            <a:endParaRPr lang="es-CL"/>
          </a:p>
        </p:txBody>
      </p:sp>
      <p:sp>
        <p:nvSpPr>
          <p:cNvPr id="7" name="Slide Number Placeholder 6"/>
          <p:cNvSpPr>
            <a:spLocks noGrp="1"/>
          </p:cNvSpPr>
          <p:nvPr>
            <p:ph type="sldNum" sz="quarter" idx="5"/>
          </p:nvPr>
        </p:nvSpPr>
        <p:spPr>
          <a:xfrm>
            <a:off x="3970938" y="8924961"/>
            <a:ext cx="3037840" cy="469821"/>
          </a:xfrm>
          <a:prstGeom prst="rect">
            <a:avLst/>
          </a:prstGeom>
        </p:spPr>
        <p:txBody>
          <a:bodyPr vert="horz" lIns="93744" tIns="46872" rIns="93744" bIns="46872" rtlCol="0" anchor="b"/>
          <a:lstStyle>
            <a:lvl1pPr algn="r">
              <a:defRPr sz="1200">
                <a:latin typeface="Arial" pitchFamily="34" charset="0"/>
                <a:cs typeface="Arial" pitchFamily="34" charset="0"/>
              </a:defRPr>
            </a:lvl1pPr>
          </a:lstStyle>
          <a:p>
            <a:fld id="{F07B8F03-BC93-4120-96CA-A36DF640BE24}" type="slidenum">
              <a:rPr lang="es-CL" smtClean="0"/>
              <a:pPr/>
              <a:t>‹#›</a:t>
            </a:fld>
            <a:endParaRPr lang="es-CL"/>
          </a:p>
        </p:txBody>
      </p:sp>
    </p:spTree>
    <p:extLst>
      <p:ext uri="{BB962C8B-B14F-4D97-AF65-F5344CB8AC3E}">
        <p14:creationId xmlns:p14="http://schemas.microsoft.com/office/powerpoint/2010/main" val="4158958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L"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F07B8F03-BC93-4120-96CA-A36DF640BE24}" type="slidenum">
              <a:rPr lang="es-CL" smtClean="0"/>
              <a:pPr/>
              <a:t>1</a:t>
            </a:fld>
            <a:endParaRPr lang="es-CL"/>
          </a:p>
        </p:txBody>
      </p:sp>
    </p:spTree>
    <p:extLst>
      <p:ext uri="{BB962C8B-B14F-4D97-AF65-F5344CB8AC3E}">
        <p14:creationId xmlns:p14="http://schemas.microsoft.com/office/powerpoint/2010/main" val="297407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2</a:t>
            </a:fld>
            <a:endParaRPr lang="es-CL"/>
          </a:p>
        </p:txBody>
      </p:sp>
    </p:spTree>
    <p:extLst>
      <p:ext uri="{BB962C8B-B14F-4D97-AF65-F5344CB8AC3E}">
        <p14:creationId xmlns:p14="http://schemas.microsoft.com/office/powerpoint/2010/main" val="1116587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3</a:t>
            </a:fld>
            <a:endParaRPr lang="es-CL"/>
          </a:p>
        </p:txBody>
      </p:sp>
    </p:spTree>
    <p:extLst>
      <p:ext uri="{BB962C8B-B14F-4D97-AF65-F5344CB8AC3E}">
        <p14:creationId xmlns:p14="http://schemas.microsoft.com/office/powerpoint/2010/main" val="175729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4</a:t>
            </a:fld>
            <a:endParaRPr lang="es-CL"/>
          </a:p>
        </p:txBody>
      </p:sp>
    </p:spTree>
    <p:extLst>
      <p:ext uri="{BB962C8B-B14F-4D97-AF65-F5344CB8AC3E}">
        <p14:creationId xmlns:p14="http://schemas.microsoft.com/office/powerpoint/2010/main" val="1855464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5</a:t>
            </a:fld>
            <a:endParaRPr lang="es-CL"/>
          </a:p>
        </p:txBody>
      </p:sp>
    </p:spTree>
    <p:extLst>
      <p:ext uri="{BB962C8B-B14F-4D97-AF65-F5344CB8AC3E}">
        <p14:creationId xmlns:p14="http://schemas.microsoft.com/office/powerpoint/2010/main" val="694901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6</a:t>
            </a:fld>
            <a:endParaRPr lang="es-CL"/>
          </a:p>
        </p:txBody>
      </p:sp>
    </p:spTree>
    <p:extLst>
      <p:ext uri="{BB962C8B-B14F-4D97-AF65-F5344CB8AC3E}">
        <p14:creationId xmlns:p14="http://schemas.microsoft.com/office/powerpoint/2010/main" val="1904760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L" dirty="0"/>
          </a:p>
        </p:txBody>
      </p:sp>
      <p:sp>
        <p:nvSpPr>
          <p:cNvPr id="4" name="Slide Number Placeholder 3"/>
          <p:cNvSpPr>
            <a:spLocks noGrp="1"/>
          </p:cNvSpPr>
          <p:nvPr>
            <p:ph type="sldNum" sz="quarter" idx="10"/>
          </p:nvPr>
        </p:nvSpPr>
        <p:spPr/>
        <p:txBody>
          <a:bodyPr/>
          <a:lstStyle/>
          <a:p>
            <a:fld id="{F07B8F03-BC93-4120-96CA-A36DF640BE24}" type="slidenum">
              <a:rPr lang="es-CL" smtClean="0"/>
              <a:pPr/>
              <a:t>7</a:t>
            </a:fld>
            <a:endParaRPr lang="es-CL"/>
          </a:p>
        </p:txBody>
      </p:sp>
    </p:spTree>
    <p:extLst>
      <p:ext uri="{BB962C8B-B14F-4D97-AF65-F5344CB8AC3E}">
        <p14:creationId xmlns:p14="http://schemas.microsoft.com/office/powerpoint/2010/main" val="1466255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19" name="Group 18"/>
          <p:cNvGrpSpPr/>
          <p:nvPr userDrawn="1"/>
        </p:nvGrpSpPr>
        <p:grpSpPr bwMode="gray">
          <a:xfrm>
            <a:off x="1752601" y="1"/>
            <a:ext cx="7391400"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s-CL" noProof="0" smtClean="0"/>
              <a:t>Click to add the presentation’s main title</a:t>
            </a:r>
            <a:endParaRPr lang="es-CL" noProof="0" dirty="0"/>
          </a:p>
        </p:txBody>
      </p:sp>
      <p:sp>
        <p:nvSpPr>
          <p:cNvPr id="18"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Subtitle and date (move higher if title is only one line)</a:t>
            </a:r>
            <a:endParaRPr lang="es-CL" noProof="0" dirty="0" smtClean="0"/>
          </a:p>
        </p:txBody>
      </p:sp>
      <p:sp>
        <p:nvSpPr>
          <p:cNvPr id="21"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s-CL" noProof="0" smtClean="0"/>
              <a:t>www.pwc.cl</a:t>
            </a:r>
            <a:endParaRPr lang="es-CL" noProof="0" dirty="0"/>
          </a:p>
        </p:txBody>
      </p:sp>
      <p:grpSp>
        <p:nvGrpSpPr>
          <p:cNvPr id="16" name="Group 32"/>
          <p:cNvGrpSpPr/>
          <p:nvPr userDrawn="1"/>
        </p:nvGrpSpPr>
        <p:grpSpPr>
          <a:xfrm>
            <a:off x="968592" y="6170991"/>
            <a:ext cx="9144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r>
              <a:rPr lang="es-CL" smtClean="0"/>
              <a:t>marzo 2013</a:t>
            </a:r>
            <a:endParaRPr lang="es-CL"/>
          </a:p>
        </p:txBody>
      </p:sp>
      <p:sp>
        <p:nvSpPr>
          <p:cNvPr id="10" name="Footer Placeholder 9"/>
          <p:cNvSpPr>
            <a:spLocks noGrp="1"/>
          </p:cNvSpPr>
          <p:nvPr>
            <p:ph type="ftr" sz="quarter" idx="11"/>
          </p:nvPr>
        </p:nvSpPr>
        <p:spPr/>
        <p:txBody>
          <a:bodyPr/>
          <a:lstStyle/>
          <a:p>
            <a:r>
              <a:rPr lang="es-CL" smtClean="0"/>
              <a:t>IFRS</a:t>
            </a:r>
            <a:endParaRPr lang="es-CL"/>
          </a:p>
        </p:txBody>
      </p:sp>
      <p:sp>
        <p:nvSpPr>
          <p:cNvPr id="12" name="Slide Number Placeholder 11"/>
          <p:cNvSpPr>
            <a:spLocks noGrp="1"/>
          </p:cNvSpPr>
          <p:nvPr>
            <p:ph type="sldNum" sz="quarter" idx="12"/>
          </p:nvPr>
        </p:nvSpPr>
        <p:spPr/>
        <p:txBody>
          <a:bodyPr/>
          <a:lstStyle/>
          <a:p>
            <a:r>
              <a:rPr lang="es-CL" smtClean="0"/>
              <a:t>Slide </a:t>
            </a:r>
            <a:fld id="{968EC637-99E5-4382-8F34-82D7C057FBB7}" type="slidenum">
              <a:rPr lang="es-CL" smtClean="0"/>
              <a:pPr/>
              <a:t>‹#›</a:t>
            </a:fld>
            <a:endParaRPr lang="es-CL"/>
          </a:p>
        </p:txBody>
      </p:sp>
      <p:sp>
        <p:nvSpPr>
          <p:cNvPr id="13"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tx1"/>
                </a:solidFill>
              </a:defRPr>
            </a:lvl1pPr>
          </a:lstStyle>
          <a:p>
            <a:r>
              <a:rPr lang="es-CL" noProof="0" smtClean="0"/>
              <a:t>Click to edit Master title style</a:t>
            </a:r>
            <a:endParaRPr lang="es-CL" noProof="0"/>
          </a:p>
        </p:txBody>
      </p:sp>
      <p:cxnSp>
        <p:nvCxnSpPr>
          <p:cNvPr id="11" name="Shape 10"/>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26"/>
          <p:cNvSpPr>
            <a:spLocks noGrp="1"/>
          </p:cNvSpPr>
          <p:nvPr>
            <p:ph sz="quarter" idx="15"/>
          </p:nvPr>
        </p:nvSpPr>
        <p:spPr>
          <a:xfrm>
            <a:off x="533400" y="1752600"/>
            <a:ext cx="8077200"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dirty="0"/>
          </a:p>
        </p:txBody>
      </p:sp>
      <p:sp>
        <p:nvSpPr>
          <p:cNvPr id="12" name="Date Placeholder 11"/>
          <p:cNvSpPr>
            <a:spLocks noGrp="1"/>
          </p:cNvSpPr>
          <p:nvPr>
            <p:ph type="dt" sz="half" idx="16"/>
          </p:nvPr>
        </p:nvSpPr>
        <p:spPr/>
        <p:txBody>
          <a:bodyPr/>
          <a:lstStyle/>
          <a:p>
            <a:r>
              <a:rPr lang="es-CL" smtClean="0"/>
              <a:t>marzo 2013</a:t>
            </a:r>
            <a:endParaRPr lang="es-CL"/>
          </a:p>
        </p:txBody>
      </p:sp>
      <p:sp>
        <p:nvSpPr>
          <p:cNvPr id="13" name="Footer Placeholder 12"/>
          <p:cNvSpPr>
            <a:spLocks noGrp="1"/>
          </p:cNvSpPr>
          <p:nvPr>
            <p:ph type="ftr" sz="quarter" idx="17"/>
          </p:nvPr>
        </p:nvSpPr>
        <p:spPr/>
        <p:txBody>
          <a:bodyPr/>
          <a:lstStyle/>
          <a:p>
            <a:r>
              <a:rPr lang="es-CL" smtClean="0"/>
              <a:t>IFRS</a:t>
            </a:r>
            <a:endParaRPr lang="es-CL"/>
          </a:p>
        </p:txBody>
      </p:sp>
      <p:sp>
        <p:nvSpPr>
          <p:cNvPr id="17" name="Slide Number Placeholder 16"/>
          <p:cNvSpPr>
            <a:spLocks noGrp="1"/>
          </p:cNvSpPr>
          <p:nvPr>
            <p:ph type="sldNum" sz="quarter" idx="18"/>
          </p:nvPr>
        </p:nvSpPr>
        <p:spPr/>
        <p:txBody>
          <a:bodyPr/>
          <a:lstStyle/>
          <a:p>
            <a:r>
              <a:rPr lang="es-CL" smtClean="0"/>
              <a:t>Slide </a:t>
            </a:r>
            <a:fld id="{B13889EF-DB8B-4794-B543-90D628A17A3C}" type="slidenum">
              <a:rPr lang="es-CL" smtClean="0"/>
              <a:pPr/>
              <a:t>‹#›</a:t>
            </a:fld>
            <a:endParaRPr lang="es-CL"/>
          </a:p>
        </p:txBody>
      </p:sp>
      <p:sp>
        <p:nvSpPr>
          <p:cNvPr id="18"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bg1"/>
                </a:solidFill>
              </a:defRPr>
            </a:lvl1pPr>
          </a:lstStyle>
          <a:p>
            <a:r>
              <a:rPr lang="es-CL" noProof="0" smtClean="0"/>
              <a:t>Click to edit Master title style</a:t>
            </a:r>
            <a:endParaRPr lang="es-CL" noProof="0"/>
          </a:p>
        </p:txBody>
      </p:sp>
      <p:sp>
        <p:nvSpPr>
          <p:cNvPr id="3" name="Content Placeholder 2"/>
          <p:cNvSpPr>
            <a:spLocks noGrp="1"/>
          </p:cNvSpPr>
          <p:nvPr>
            <p:ph idx="1"/>
          </p:nvPr>
        </p:nvSpPr>
        <p:spPr>
          <a:xfrm>
            <a:off x="533400" y="1752600"/>
            <a:ext cx="8077200"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p>
        </p:txBody>
      </p:sp>
      <p:cxnSp>
        <p:nvCxnSpPr>
          <p:cNvPr id="11" name="Shape 10"/>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lvl1pPr>
              <a:defRPr>
                <a:solidFill>
                  <a:schemeClr val="lt1"/>
                </a:solidFill>
              </a:defRPr>
            </a:lvl1pPr>
          </a:lstStyle>
          <a:p>
            <a:r>
              <a:rPr lang="es-CL" smtClean="0"/>
              <a:t>marzo 2013</a:t>
            </a:r>
            <a:endParaRPr lang="es-CL"/>
          </a:p>
        </p:txBody>
      </p:sp>
      <p:sp>
        <p:nvSpPr>
          <p:cNvPr id="14" name="Footer Placeholder 13"/>
          <p:cNvSpPr>
            <a:spLocks noGrp="1"/>
          </p:cNvSpPr>
          <p:nvPr>
            <p:ph type="ftr" sz="quarter" idx="11"/>
          </p:nvPr>
        </p:nvSpPr>
        <p:spPr/>
        <p:txBody>
          <a:bodyPr/>
          <a:lstStyle>
            <a:lvl1pPr>
              <a:defRPr>
                <a:solidFill>
                  <a:schemeClr val="lt1"/>
                </a:solidFill>
              </a:defRPr>
            </a:lvl1pPr>
          </a:lstStyle>
          <a:p>
            <a:r>
              <a:rPr lang="es-CL" smtClean="0"/>
              <a:t>IFRS</a:t>
            </a:r>
            <a:endParaRPr lang="es-CL"/>
          </a:p>
        </p:txBody>
      </p:sp>
      <p:sp>
        <p:nvSpPr>
          <p:cNvPr id="15" name="Slide Number Placeholder 14"/>
          <p:cNvSpPr>
            <a:spLocks noGrp="1"/>
          </p:cNvSpPr>
          <p:nvPr>
            <p:ph type="sldNum" sz="quarter" idx="12"/>
          </p:nvPr>
        </p:nvSpPr>
        <p:spPr/>
        <p:txBody>
          <a:bodyPr/>
          <a:lstStyle>
            <a:lvl1pPr>
              <a:defRPr>
                <a:solidFill>
                  <a:schemeClr val="lt1"/>
                </a:solidFill>
              </a:defRPr>
            </a:lvl1pPr>
          </a:lstStyle>
          <a:p>
            <a:r>
              <a:rPr lang="es-CL" smtClean="0"/>
              <a:t>Slide </a:t>
            </a:r>
            <a:fld id="{CBFFE895-1773-4824-AB25-1AB4294DD033}" type="slidenum">
              <a:rPr lang="es-CL" smtClean="0"/>
              <a:pPr/>
              <a:t>‹#›</a:t>
            </a:fld>
            <a:endParaRPr lang="es-CL"/>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solidFill>
                  <a:schemeClr val="lt1"/>
                </a:solidFill>
                <a:effectLst/>
                <a:latin typeface="Arial"/>
              </a:rPr>
              <a:t>PwC Chile</a:t>
            </a:r>
            <a:endParaRPr kumimoji="0" lang="es-CL" sz="1000" b="0" i="0" u="none" baseline="0" dirty="0" smtClean="0">
              <a:solidFill>
                <a:schemeClr val="lt1"/>
              </a:solidFill>
              <a:effectLst/>
              <a:latin typeface="Arial"/>
            </a:endParaRP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1"/>
            <a:ext cx="8077200" cy="1066799"/>
          </a:xfrm>
        </p:spPr>
        <p:txBody>
          <a:bodyPr anchor="t" anchorCtr="0">
            <a:noAutofit/>
          </a:bodyPr>
          <a:lstStyle>
            <a:lvl1pPr>
              <a:lnSpc>
                <a:spcPct val="90000"/>
              </a:lnSpc>
              <a:defRPr sz="3200">
                <a:solidFill>
                  <a:schemeClr val="tx1"/>
                </a:solidFill>
              </a:defRPr>
            </a:lvl1pPr>
          </a:lstStyle>
          <a:p>
            <a:r>
              <a:rPr lang="es-CL" noProof="0" smtClean="0"/>
              <a:t>Click to edit Master title style</a:t>
            </a:r>
          </a:p>
        </p:txBody>
      </p:sp>
      <p:sp>
        <p:nvSpPr>
          <p:cNvPr id="58" name="Subtitle 2"/>
          <p:cNvSpPr>
            <a:spLocks noGrp="1"/>
          </p:cNvSpPr>
          <p:nvPr>
            <p:ph type="subTitle" idx="1"/>
          </p:nvPr>
        </p:nvSpPr>
        <p:spPr bwMode="black">
          <a:xfrm>
            <a:off x="533400" y="1905001"/>
            <a:ext cx="8077200"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CL" noProof="0" smtClean="0"/>
              <a:t>Click to edit Master subtitle style</a:t>
            </a:r>
          </a:p>
        </p:txBody>
      </p:sp>
      <p:cxnSp>
        <p:nvCxnSpPr>
          <p:cNvPr id="12" name="Shape 11"/>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p>
            <a:r>
              <a:rPr lang="es-CL" smtClean="0"/>
              <a:t>marzo 2013</a:t>
            </a:r>
            <a:endParaRPr lang="es-CL"/>
          </a:p>
        </p:txBody>
      </p:sp>
      <p:sp>
        <p:nvSpPr>
          <p:cNvPr id="14" name="Footer Placeholder 13"/>
          <p:cNvSpPr>
            <a:spLocks noGrp="1"/>
          </p:cNvSpPr>
          <p:nvPr>
            <p:ph type="ftr" sz="quarter" idx="11"/>
          </p:nvPr>
        </p:nvSpPr>
        <p:spPr/>
        <p:txBody>
          <a:bodyPr/>
          <a:lstStyle/>
          <a:p>
            <a:r>
              <a:rPr lang="es-CL" smtClean="0"/>
              <a:t>IFRS</a:t>
            </a:r>
            <a:endParaRPr lang="es-CL"/>
          </a:p>
        </p:txBody>
      </p:sp>
      <p:sp>
        <p:nvSpPr>
          <p:cNvPr id="15" name="Slide Number Placeholder 14"/>
          <p:cNvSpPr>
            <a:spLocks noGrp="1"/>
          </p:cNvSpPr>
          <p:nvPr>
            <p:ph type="sldNum" sz="quarter" idx="12"/>
          </p:nvPr>
        </p:nvSpPr>
        <p:spPr/>
        <p:txBody>
          <a:bodyPr/>
          <a:lstStyle/>
          <a:p>
            <a:r>
              <a:rPr lang="es-CL" smtClean="0"/>
              <a:t>Slide </a:t>
            </a:r>
            <a:fld id="{9BF06BE3-DB98-4C9A-8CC4-BE3D8265DD44}" type="slidenum">
              <a:rPr lang="es-CL" smtClean="0"/>
              <a:pPr/>
              <a:t>‹#›</a:t>
            </a:fld>
            <a:endParaRPr lang="es-CL"/>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baseline="0">
                <a:solidFill>
                  <a:schemeClr val="bg1"/>
                </a:solidFill>
              </a:defRPr>
            </a:lvl1pPr>
          </a:lstStyle>
          <a:p>
            <a:r>
              <a:rPr lang="es-CL" noProof="0" smtClean="0"/>
              <a:t>Click to edit Master title style</a:t>
            </a:r>
            <a:endParaRPr lang="es-CL" noProof="0"/>
          </a:p>
        </p:txBody>
      </p:sp>
      <p:sp>
        <p:nvSpPr>
          <p:cNvPr id="22" name="Subtitle 2"/>
          <p:cNvSpPr>
            <a:spLocks noGrp="1"/>
          </p:cNvSpPr>
          <p:nvPr>
            <p:ph type="subTitle" idx="1"/>
          </p:nvPr>
        </p:nvSpPr>
        <p:spPr bwMode="black">
          <a:xfrm>
            <a:off x="533400" y="1905000"/>
            <a:ext cx="80772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Click to edit Master subtitle style</a:t>
            </a:r>
          </a:p>
        </p:txBody>
      </p:sp>
      <p:cxnSp>
        <p:nvCxnSpPr>
          <p:cNvPr id="11" name="Shape 10"/>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lvl1pPr>
              <a:defRPr>
                <a:solidFill>
                  <a:schemeClr val="lt1"/>
                </a:solidFill>
              </a:defRPr>
            </a:lvl1pPr>
          </a:lstStyle>
          <a:p>
            <a:r>
              <a:rPr lang="es-CL" smtClean="0"/>
              <a:t>marzo 2013</a:t>
            </a:r>
            <a:endParaRPr lang="es-CL"/>
          </a:p>
        </p:txBody>
      </p:sp>
      <p:sp>
        <p:nvSpPr>
          <p:cNvPr id="14" name="Footer Placeholder 13"/>
          <p:cNvSpPr>
            <a:spLocks noGrp="1"/>
          </p:cNvSpPr>
          <p:nvPr>
            <p:ph type="ftr" sz="quarter" idx="11"/>
          </p:nvPr>
        </p:nvSpPr>
        <p:spPr/>
        <p:txBody>
          <a:bodyPr/>
          <a:lstStyle>
            <a:lvl1pPr>
              <a:defRPr>
                <a:solidFill>
                  <a:schemeClr val="lt1"/>
                </a:solidFill>
              </a:defRPr>
            </a:lvl1pPr>
          </a:lstStyle>
          <a:p>
            <a:r>
              <a:rPr lang="es-CL" smtClean="0"/>
              <a:t>IFRS</a:t>
            </a:r>
            <a:endParaRPr lang="es-CL"/>
          </a:p>
        </p:txBody>
      </p:sp>
      <p:sp>
        <p:nvSpPr>
          <p:cNvPr id="15" name="Slide Number Placeholder 14"/>
          <p:cNvSpPr>
            <a:spLocks noGrp="1"/>
          </p:cNvSpPr>
          <p:nvPr>
            <p:ph type="sldNum" sz="quarter" idx="12"/>
          </p:nvPr>
        </p:nvSpPr>
        <p:spPr/>
        <p:txBody>
          <a:bodyPr/>
          <a:lstStyle>
            <a:lvl1pPr>
              <a:defRPr>
                <a:solidFill>
                  <a:schemeClr val="lt1"/>
                </a:solidFill>
              </a:defRPr>
            </a:lvl1pPr>
          </a:lstStyle>
          <a:p>
            <a:r>
              <a:rPr lang="es-CL" smtClean="0"/>
              <a:t>Slide </a:t>
            </a:r>
            <a:fld id="{2978538F-CAD6-4DEE-8C89-AB2E0D878688}" type="slidenum">
              <a:rPr lang="es-CL" smtClean="0"/>
              <a:pPr/>
              <a:t>‹#›</a:t>
            </a:fld>
            <a:endParaRPr lang="es-CL"/>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solidFill>
                  <a:schemeClr val="lt1"/>
                </a:solidFill>
                <a:effectLst/>
                <a:latin typeface="Arial"/>
              </a:rPr>
              <a:t>PwC Chile</a:t>
            </a:r>
            <a:endParaRPr kumimoji="0" lang="es-CL" sz="1000" b="0" i="0" u="none" baseline="0" dirty="0" smtClean="0">
              <a:solidFill>
                <a:schemeClr val="lt1"/>
              </a:solidFill>
              <a:effectLst/>
              <a:latin typeface="Arial"/>
            </a:endParaRPr>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a:solidFill>
                  <a:schemeClr val="bg1"/>
                </a:solidFill>
              </a:defRPr>
            </a:lvl1pPr>
          </a:lstStyle>
          <a:p>
            <a:r>
              <a:rPr lang="es-CL" noProof="0" smtClean="0"/>
              <a:t>Click to edit Master title style</a:t>
            </a:r>
          </a:p>
        </p:txBody>
      </p:sp>
      <p:sp>
        <p:nvSpPr>
          <p:cNvPr id="20" name="Content Placeholder 19"/>
          <p:cNvSpPr>
            <a:spLocks noGrp="1"/>
          </p:cNvSpPr>
          <p:nvPr>
            <p:ph sz="quarter" idx="13"/>
          </p:nvPr>
        </p:nvSpPr>
        <p:spPr>
          <a:xfrm>
            <a:off x="533401" y="2819400"/>
            <a:ext cx="3962399"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p>
        </p:txBody>
      </p:sp>
      <p:sp>
        <p:nvSpPr>
          <p:cNvPr id="33" name="Subtitle 2"/>
          <p:cNvSpPr>
            <a:spLocks noGrp="1"/>
          </p:cNvSpPr>
          <p:nvPr>
            <p:ph type="subTitle" idx="1"/>
          </p:nvPr>
        </p:nvSpPr>
        <p:spPr bwMode="black">
          <a:xfrm>
            <a:off x="533400" y="1905001"/>
            <a:ext cx="8077200"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Click to edit Master subtitle style</a:t>
            </a:r>
          </a:p>
        </p:txBody>
      </p:sp>
      <p:cxnSp>
        <p:nvCxnSpPr>
          <p:cNvPr id="12" name="Shape 11"/>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4"/>
          </p:nvPr>
        </p:nvSpPr>
        <p:spPr/>
        <p:txBody>
          <a:bodyPr/>
          <a:lstStyle>
            <a:lvl1pPr>
              <a:defRPr>
                <a:solidFill>
                  <a:schemeClr val="lt1"/>
                </a:solidFill>
              </a:defRPr>
            </a:lvl1pPr>
          </a:lstStyle>
          <a:p>
            <a:r>
              <a:rPr lang="es-CL" smtClean="0"/>
              <a:t>marzo 2013</a:t>
            </a:r>
            <a:endParaRPr lang="es-CL"/>
          </a:p>
        </p:txBody>
      </p:sp>
      <p:sp>
        <p:nvSpPr>
          <p:cNvPr id="15" name="Footer Placeholder 14"/>
          <p:cNvSpPr>
            <a:spLocks noGrp="1"/>
          </p:cNvSpPr>
          <p:nvPr>
            <p:ph type="ftr" sz="quarter" idx="15"/>
          </p:nvPr>
        </p:nvSpPr>
        <p:spPr/>
        <p:txBody>
          <a:bodyPr/>
          <a:lstStyle>
            <a:lvl1pPr>
              <a:defRPr>
                <a:solidFill>
                  <a:schemeClr val="lt1"/>
                </a:solidFill>
              </a:defRPr>
            </a:lvl1pPr>
          </a:lstStyle>
          <a:p>
            <a:r>
              <a:rPr lang="es-CL" smtClean="0"/>
              <a:t>IFRS</a:t>
            </a:r>
            <a:endParaRPr lang="es-CL"/>
          </a:p>
        </p:txBody>
      </p:sp>
      <p:sp>
        <p:nvSpPr>
          <p:cNvPr id="16" name="Slide Number Placeholder 15"/>
          <p:cNvSpPr>
            <a:spLocks noGrp="1"/>
          </p:cNvSpPr>
          <p:nvPr>
            <p:ph type="sldNum" sz="quarter" idx="16"/>
          </p:nvPr>
        </p:nvSpPr>
        <p:spPr/>
        <p:txBody>
          <a:bodyPr/>
          <a:lstStyle>
            <a:lvl1pPr>
              <a:defRPr>
                <a:solidFill>
                  <a:schemeClr val="lt1"/>
                </a:solidFill>
              </a:defRPr>
            </a:lvl1pPr>
          </a:lstStyle>
          <a:p>
            <a:r>
              <a:rPr lang="es-CL" smtClean="0"/>
              <a:t>Slide </a:t>
            </a:r>
            <a:fld id="{E813D7A3-915E-4B00-8F5A-0122B87295C3}" type="slidenum">
              <a:rPr lang="es-CL" smtClean="0"/>
              <a:pPr/>
              <a:t>‹#›</a:t>
            </a:fld>
            <a:endParaRPr lang="es-CL"/>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solidFill>
                  <a:schemeClr val="lt1"/>
                </a:solidFill>
                <a:effectLst/>
                <a:latin typeface="Arial"/>
              </a:rPr>
              <a:t>PwC Chile</a:t>
            </a:r>
            <a:endParaRPr kumimoji="0" lang="es-CL" sz="1000" b="0" i="0" u="none" baseline="0" dirty="0" smtClean="0">
              <a:solidFill>
                <a:schemeClr val="lt1"/>
              </a:solidFill>
              <a:effectLst/>
              <a:latin typeface="Arial"/>
            </a:endParaRPr>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5096257" y="-2734056"/>
            <a:ext cx="152399" cy="6839712"/>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1895475" y="838200"/>
            <a:ext cx="5343525" cy="914400"/>
          </a:xfrm>
        </p:spPr>
        <p:txBody>
          <a:bodyPr anchor="t" anchorCtr="0">
            <a:noAutofit/>
          </a:bodyPr>
          <a:lstStyle>
            <a:lvl1pPr>
              <a:lnSpc>
                <a:spcPct val="90000"/>
              </a:lnSpc>
              <a:defRPr sz="3200" b="1" i="1" baseline="0">
                <a:solidFill>
                  <a:schemeClr val="tx1"/>
                </a:solidFill>
              </a:defRPr>
            </a:lvl1pPr>
          </a:lstStyle>
          <a:p>
            <a:r>
              <a:rPr lang="es-CL" noProof="0" smtClean="0"/>
              <a:t>Click to add the presentation’s main title</a:t>
            </a:r>
            <a:endParaRPr lang="es-CL" noProof="0" dirty="0"/>
          </a:p>
        </p:txBody>
      </p:sp>
      <p:sp>
        <p:nvSpPr>
          <p:cNvPr id="143" name="Subtitle 2"/>
          <p:cNvSpPr>
            <a:spLocks noGrp="1"/>
          </p:cNvSpPr>
          <p:nvPr>
            <p:ph type="subTitle" idx="1" hasCustomPrompt="1"/>
          </p:nvPr>
        </p:nvSpPr>
        <p:spPr bwMode="black">
          <a:xfrm>
            <a:off x="1895475" y="1828799"/>
            <a:ext cx="534352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Subtitle and date (move higher if title is only one line)</a:t>
            </a:r>
            <a:endParaRPr lang="es-CL" noProof="0" dirty="0" smtClean="0"/>
          </a:p>
        </p:txBody>
      </p:sp>
      <p:sp>
        <p:nvSpPr>
          <p:cNvPr id="144" name="Text Placeholder 31"/>
          <p:cNvSpPr>
            <a:spLocks noGrp="1"/>
          </p:cNvSpPr>
          <p:nvPr>
            <p:ph type="body" sz="quarter" idx="10" hasCustomPrompt="1"/>
          </p:nvPr>
        </p:nvSpPr>
        <p:spPr bwMode="black">
          <a:xfrm>
            <a:off x="1895475" y="374904"/>
            <a:ext cx="4105656"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s-CL" noProof="0" smtClean="0"/>
              <a:t>www.pwc.cl</a:t>
            </a:r>
            <a:endParaRPr lang="es-CL" noProof="0" dirty="0"/>
          </a:p>
        </p:txBody>
      </p:sp>
      <p:grpSp>
        <p:nvGrpSpPr>
          <p:cNvPr id="102" name="Group 101"/>
          <p:cNvGrpSpPr>
            <a:grpSpLocks noChangeAspect="1"/>
          </p:cNvGrpSpPr>
          <p:nvPr userDrawn="1"/>
        </p:nvGrpSpPr>
        <p:grpSpPr>
          <a:xfrm>
            <a:off x="968592" y="5768681"/>
            <a:ext cx="1232283" cy="935789"/>
            <a:chOff x="518032" y="-1032869"/>
            <a:chExt cx="6161413" cy="4678943"/>
          </a:xfrm>
        </p:grpSpPr>
        <p:grpSp>
          <p:nvGrpSpPr>
            <p:cNvPr id="103" name="Group 73"/>
            <p:cNvGrpSpPr>
              <a:grpSpLocks noChangeAspect="1"/>
            </p:cNvGrpSpPr>
            <p:nvPr/>
          </p:nvGrpSpPr>
          <p:grpSpPr>
            <a:xfrm>
              <a:off x="4438637" y="-1032863"/>
              <a:ext cx="2240792" cy="2011550"/>
              <a:chOff x="1905000" y="5715000"/>
              <a:chExt cx="445770" cy="381000"/>
            </a:xfrm>
          </p:grpSpPr>
          <p:sp>
            <p:nvSpPr>
              <p:cNvPr id="107"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08"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09"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0"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1"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2"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3"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4"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5"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6"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7"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8"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9"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0"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1"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2"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3"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4"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5"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6"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7"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8"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9"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30"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grpSp>
        <p:grpSp>
          <p:nvGrpSpPr>
            <p:cNvPr id="104" name="Group 32"/>
            <p:cNvGrpSpPr/>
            <p:nvPr/>
          </p:nvGrpSpPr>
          <p:grpSpPr>
            <a:xfrm>
              <a:off x="518032" y="978681"/>
              <a:ext cx="4572000" cy="2667393"/>
              <a:chOff x="518032" y="978681"/>
              <a:chExt cx="4572000" cy="2667393"/>
            </a:xfrm>
          </p:grpSpPr>
          <p:sp>
            <p:nvSpPr>
              <p:cNvPr id="10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0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32" name="Group 31"/>
          <p:cNvGrpSpPr/>
          <p:nvPr userDrawn="1"/>
        </p:nvGrpSpPr>
        <p:grpSpPr bwMode="gray">
          <a:xfrm>
            <a:off x="1752601" y="1"/>
            <a:ext cx="73914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31" name="Picture Placeholder 76"/>
          <p:cNvSpPr>
            <a:spLocks noGrp="1"/>
          </p:cNvSpPr>
          <p:nvPr>
            <p:ph type="pic" sz="quarter" idx="13"/>
          </p:nvPr>
        </p:nvSpPr>
        <p:spPr>
          <a:xfrm>
            <a:off x="609601" y="3048000"/>
            <a:ext cx="914400" cy="762000"/>
          </a:xfrm>
        </p:spPr>
        <p:txBody>
          <a:bodyPr/>
          <a:lstStyle>
            <a:lvl1pPr>
              <a:defRPr sz="1400"/>
            </a:lvl1pPr>
          </a:lstStyle>
          <a:p>
            <a:r>
              <a:rPr lang="es-CL" noProof="0" smtClean="0"/>
              <a:t>Click icon to add picture</a:t>
            </a:r>
            <a:endParaRPr lang="es-CL" noProof="0" dirty="0"/>
          </a:p>
        </p:txBody>
      </p:sp>
      <p:grpSp>
        <p:nvGrpSpPr>
          <p:cNvPr id="3" name="Group 31"/>
          <p:cNvGrpSpPr/>
          <p:nvPr/>
        </p:nvGrpSpPr>
        <p:grpSpPr>
          <a:xfrm>
            <a:off x="489086"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s-CL" noProof="0" smtClean="0"/>
              <a:t>Click to add the presentation’s main title</a:t>
            </a:r>
            <a:endParaRPr lang="es-CL" noProof="0"/>
          </a:p>
        </p:txBody>
      </p:sp>
      <p:sp>
        <p:nvSpPr>
          <p:cNvPr id="46"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Subtitle and date (move higher if title is only one line)</a:t>
            </a:r>
            <a:endParaRPr lang="es-CL" noProof="0" dirty="0" smtClean="0"/>
          </a:p>
        </p:txBody>
      </p:sp>
      <p:sp>
        <p:nvSpPr>
          <p:cNvPr id="47"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s-CL" noProof="0" smtClean="0"/>
              <a:t>www.pwc.cl</a:t>
            </a:r>
            <a:endParaRPr lang="es-CL" noProof="0" dirty="0"/>
          </a:p>
        </p:txBody>
      </p:sp>
      <p:grpSp>
        <p:nvGrpSpPr>
          <p:cNvPr id="96" name="Group 32"/>
          <p:cNvGrpSpPr/>
          <p:nvPr/>
        </p:nvGrpSpPr>
        <p:grpSpPr>
          <a:xfrm>
            <a:off x="968592" y="6170991"/>
            <a:ext cx="9144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7" name="Group 26"/>
          <p:cNvGrpSpPr/>
          <p:nvPr userDrawn="1"/>
        </p:nvGrpSpPr>
        <p:grpSpPr bwMode="gray">
          <a:xfrm>
            <a:off x="1752601" y="1"/>
            <a:ext cx="7391400" cy="6176009"/>
            <a:chOff x="19140488" y="13674"/>
            <a:chExt cx="7443798" cy="6145827"/>
          </a:xfrm>
        </p:grpSpPr>
        <p:sp>
          <p:nvSpPr>
            <p:cNvPr id="28"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0"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54"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s-CL" noProof="0" smtClean="0"/>
              <a:t>Click to add the presentation’s main title</a:t>
            </a:r>
            <a:endParaRPr lang="es-CL" noProof="0" dirty="0"/>
          </a:p>
        </p:txBody>
      </p:sp>
      <p:sp>
        <p:nvSpPr>
          <p:cNvPr id="55"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Subtitle and date (move higher if title is only one line)</a:t>
            </a:r>
            <a:endParaRPr lang="es-CL" noProof="0" dirty="0" smtClean="0"/>
          </a:p>
        </p:txBody>
      </p:sp>
      <p:sp>
        <p:nvSpPr>
          <p:cNvPr id="56"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s-CL" noProof="0" smtClean="0"/>
              <a:t>www.pwc.cl</a:t>
            </a:r>
            <a:endParaRPr lang="es-CL" noProof="0" dirty="0"/>
          </a:p>
        </p:txBody>
      </p:sp>
      <p:sp>
        <p:nvSpPr>
          <p:cNvPr id="17" name="Picture Placeholder 76"/>
          <p:cNvSpPr>
            <a:spLocks noGrp="1"/>
          </p:cNvSpPr>
          <p:nvPr>
            <p:ph type="pic" sz="quarter" idx="13"/>
          </p:nvPr>
        </p:nvSpPr>
        <p:spPr>
          <a:xfrm>
            <a:off x="1752600" y="2899977"/>
            <a:ext cx="6324600" cy="3272223"/>
          </a:xfrm>
        </p:spPr>
        <p:txBody>
          <a:bodyPr/>
          <a:lstStyle>
            <a:lvl1pPr>
              <a:defRPr sz="1400"/>
            </a:lvl1pPr>
          </a:lstStyle>
          <a:p>
            <a:r>
              <a:rPr lang="es-CL" noProof="0" smtClean="0"/>
              <a:t>Click icon to add picture</a:t>
            </a:r>
            <a:endParaRPr lang="es-CL" noProof="0" dirty="0"/>
          </a:p>
        </p:txBody>
      </p:sp>
      <p:grpSp>
        <p:nvGrpSpPr>
          <p:cNvPr id="18" name="Group 32"/>
          <p:cNvGrpSpPr/>
          <p:nvPr userDrawn="1"/>
        </p:nvGrpSpPr>
        <p:grpSpPr>
          <a:xfrm>
            <a:off x="968592" y="6170991"/>
            <a:ext cx="9144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a:lvl1pPr>
          </a:lstStyle>
          <a:p>
            <a:r>
              <a:rPr lang="es-CL" noProof="0" smtClean="0"/>
              <a:t>Click to edit Master title style</a:t>
            </a:r>
            <a:endParaRPr lang="es-CL" noProof="0"/>
          </a:p>
        </p:txBody>
      </p:sp>
      <p:sp>
        <p:nvSpPr>
          <p:cNvPr id="31" name="Content Placeholder 26"/>
          <p:cNvSpPr>
            <a:spLocks noGrp="1"/>
          </p:cNvSpPr>
          <p:nvPr>
            <p:ph sz="quarter" idx="15"/>
          </p:nvPr>
        </p:nvSpPr>
        <p:spPr>
          <a:xfrm>
            <a:off x="533400" y="1752600"/>
            <a:ext cx="8077200" cy="4419600"/>
          </a:xfrm>
        </p:spPr>
        <p:txBody>
          <a:bodyPr/>
          <a:lstStyle>
            <a:lvl1pPr>
              <a:defRPr baseline="0"/>
            </a:lvl1p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cxnSp>
        <p:nvCxnSpPr>
          <p:cNvPr id="15" name="Shape 14"/>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6"/>
          </p:nvPr>
        </p:nvSpPr>
        <p:spPr/>
        <p:txBody>
          <a:bodyPr/>
          <a:lstStyle/>
          <a:p>
            <a:r>
              <a:rPr lang="es-CL" dirty="0" smtClean="0"/>
              <a:t>Agosto 2015</a:t>
            </a:r>
            <a:endParaRPr lang="es-CL" dirty="0"/>
          </a:p>
        </p:txBody>
      </p:sp>
      <p:sp>
        <p:nvSpPr>
          <p:cNvPr id="12" name="Footer Placeholder 11"/>
          <p:cNvSpPr>
            <a:spLocks noGrp="1"/>
          </p:cNvSpPr>
          <p:nvPr>
            <p:ph type="ftr" sz="quarter" idx="17"/>
          </p:nvPr>
        </p:nvSpPr>
        <p:spPr/>
        <p:txBody>
          <a:bodyPr/>
          <a:lstStyle/>
          <a:p>
            <a:r>
              <a:rPr lang="es-CL" dirty="0" smtClean="0"/>
              <a:t>Contabilidad Gerencial</a:t>
            </a:r>
            <a:endParaRPr lang="es-CL" dirty="0"/>
          </a:p>
        </p:txBody>
      </p:sp>
      <p:sp>
        <p:nvSpPr>
          <p:cNvPr id="13" name="Slide Number Placeholder 12"/>
          <p:cNvSpPr>
            <a:spLocks noGrp="1"/>
          </p:cNvSpPr>
          <p:nvPr>
            <p:ph type="sldNum" sz="quarter" idx="18"/>
          </p:nvPr>
        </p:nvSpPr>
        <p:spPr/>
        <p:txBody>
          <a:bodyPr/>
          <a:lstStyle/>
          <a:p>
            <a:r>
              <a:rPr lang="es-CL" smtClean="0"/>
              <a:t>Slide </a:t>
            </a:r>
            <a:fld id="{1362E92C-E989-4D66-8E43-0B2E53FF3E06}" type="slidenum">
              <a:rPr lang="es-CL" smtClean="0"/>
              <a:pPr/>
              <a:t>‹#›</a:t>
            </a:fld>
            <a:endParaRPr lang="es-CL"/>
          </a:p>
        </p:txBody>
      </p:sp>
      <p:sp>
        <p:nvSpPr>
          <p:cNvPr id="14"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Chile</a:t>
            </a:r>
            <a:endParaRPr kumimoji="0" lang="es-CL" sz="1000" b="0" i="0" u="none" baseline="0" dirty="0" smtClean="0">
              <a:effectLst/>
              <a:latin typeface="Arial"/>
            </a:endParaRPr>
          </a:p>
        </p:txBody>
      </p:sp>
    </p:spTree>
  </p:cSld>
  <p:clrMapOvr>
    <a:masterClrMapping/>
  </p:clrMapOvr>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7391400" y="685801"/>
            <a:ext cx="1752600"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s-CL" noProof="0"/>
          </a:p>
        </p:txBody>
      </p:sp>
      <p:sp>
        <p:nvSpPr>
          <p:cNvPr id="81" name="Rectangle 648"/>
          <p:cNvSpPr>
            <a:spLocks noChangeArrowheads="1"/>
          </p:cNvSpPr>
          <p:nvPr/>
        </p:nvSpPr>
        <p:spPr bwMode="gray">
          <a:xfrm>
            <a:off x="1752600" y="0"/>
            <a:ext cx="5638800"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s-CL" noProof="0"/>
          </a:p>
        </p:txBody>
      </p:sp>
      <p:sp>
        <p:nvSpPr>
          <p:cNvPr id="83" name="Rectangle 650"/>
          <p:cNvSpPr>
            <a:spLocks noChangeArrowheads="1"/>
          </p:cNvSpPr>
          <p:nvPr/>
        </p:nvSpPr>
        <p:spPr bwMode="gray">
          <a:xfrm>
            <a:off x="1752600" y="685800"/>
            <a:ext cx="5638800"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s-CL" noProof="0"/>
          </a:p>
        </p:txBody>
      </p:sp>
      <p:sp>
        <p:nvSpPr>
          <p:cNvPr id="50"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s-CL" noProof="0" smtClean="0"/>
              <a:t>Click to add the presentation’s main title</a:t>
            </a:r>
            <a:endParaRPr lang="es-CL" noProof="0" dirty="0"/>
          </a:p>
        </p:txBody>
      </p:sp>
      <p:sp>
        <p:nvSpPr>
          <p:cNvPr id="51"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Subtitle and date (move higher if title is only one line)</a:t>
            </a:r>
            <a:endParaRPr lang="es-CL" noProof="0" dirty="0" smtClean="0"/>
          </a:p>
        </p:txBody>
      </p:sp>
      <p:sp>
        <p:nvSpPr>
          <p:cNvPr id="52"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s-CL" noProof="0" smtClean="0"/>
              <a:t>www.pwc.cl</a:t>
            </a:r>
            <a:endParaRPr lang="es-CL" noProof="0" dirty="0"/>
          </a:p>
        </p:txBody>
      </p:sp>
      <p:grpSp>
        <p:nvGrpSpPr>
          <p:cNvPr id="11" name="Group 32"/>
          <p:cNvGrpSpPr/>
          <p:nvPr userDrawn="1"/>
        </p:nvGrpSpPr>
        <p:grpSpPr>
          <a:xfrm>
            <a:off x="968592" y="6170991"/>
            <a:ext cx="914400" cy="533479"/>
            <a:chOff x="518032" y="978681"/>
            <a:chExt cx="4572000" cy="2667393"/>
          </a:xfrm>
        </p:grpSpPr>
        <p:sp>
          <p:nvSpPr>
            <p:cNvPr id="12" name="Rectangle 37"/>
            <p:cNvSpPr>
              <a:spLocks noChangeArrowheads="1"/>
            </p:cNvSpPr>
            <p:nvPr userDrawn="1"/>
          </p:nvSpPr>
          <p:spPr bwMode="black">
            <a:xfrm>
              <a:off x="3295650" y="978681"/>
              <a:ext cx="1143000" cy="263229"/>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3"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sz="3200">
                <a:solidFill>
                  <a:schemeClr val="tx1"/>
                </a:solidFill>
              </a:defRPr>
            </a:lvl1pPr>
          </a:lstStyle>
          <a:p>
            <a:r>
              <a:rPr lang="es-CL" noProof="0" smtClean="0"/>
              <a:t>Click to edit Master title style</a:t>
            </a:r>
            <a:endParaRPr lang="es-CL" noProof="0"/>
          </a:p>
        </p:txBody>
      </p:sp>
      <p:sp>
        <p:nvSpPr>
          <p:cNvPr id="11" name="Text Placeholder 10"/>
          <p:cNvSpPr>
            <a:spLocks noGrp="1"/>
          </p:cNvSpPr>
          <p:nvPr>
            <p:ph type="body" sz="quarter" idx="10" hasCustomPrompt="1"/>
          </p:nvPr>
        </p:nvSpPr>
        <p:spPr>
          <a:xfrm>
            <a:off x="533400" y="5867400"/>
            <a:ext cx="4800600" cy="762000"/>
          </a:xfrm>
        </p:spPr>
        <p:txBody>
          <a:bodyPr anchor="b"/>
          <a:lstStyle>
            <a:lvl1pPr>
              <a:defRPr sz="900">
                <a:latin typeface="Arial" pitchFamily="34" charset="0"/>
                <a:cs typeface="Arial" pitchFamily="34" charset="0"/>
              </a:defRPr>
            </a:lvl1pPr>
          </a:lstStyle>
          <a:p>
            <a:pPr lvl="0"/>
            <a:r>
              <a:rPr lang="es-CL" noProof="0" smtClean="0"/>
              <a:t>Add legal and copyright disclaimers here.</a:t>
            </a:r>
            <a:endParaRPr lang="es-CL" noProof="0" dirty="0"/>
          </a:p>
        </p:txBody>
      </p:sp>
      <p:cxnSp>
        <p:nvCxnSpPr>
          <p:cNvPr id="7" name="Shape 6"/>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s-CL" noProof="0" smtClean="0"/>
              <a:t>Click to edit Master title style</a:t>
            </a:r>
            <a:endParaRPr lang="es-CL" noProof="0"/>
          </a:p>
        </p:txBody>
      </p:sp>
      <p:sp>
        <p:nvSpPr>
          <p:cNvPr id="28" name="Content Placeholder 26"/>
          <p:cNvSpPr>
            <a:spLocks noGrp="1"/>
          </p:cNvSpPr>
          <p:nvPr>
            <p:ph sz="quarter" idx="14"/>
          </p:nvPr>
        </p:nvSpPr>
        <p:spPr>
          <a:xfrm>
            <a:off x="533400" y="1752601"/>
            <a:ext cx="3962400" cy="4419599"/>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sp>
        <p:nvSpPr>
          <p:cNvPr id="31" name="Content Placeholder 26"/>
          <p:cNvSpPr>
            <a:spLocks noGrp="1"/>
          </p:cNvSpPr>
          <p:nvPr>
            <p:ph sz="quarter" idx="15"/>
          </p:nvPr>
        </p:nvSpPr>
        <p:spPr>
          <a:xfrm>
            <a:off x="4648201" y="1752600"/>
            <a:ext cx="3962399" cy="4419600"/>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cxnSp>
        <p:nvCxnSpPr>
          <p:cNvPr id="62" name="Shape 61"/>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6"/>
          </p:nvPr>
        </p:nvSpPr>
        <p:spPr/>
        <p:txBody>
          <a:bodyPr/>
          <a:lstStyle/>
          <a:p>
            <a:r>
              <a:rPr lang="es-CL" smtClean="0"/>
              <a:t>marzo 2013</a:t>
            </a:r>
            <a:endParaRPr lang="es-CL"/>
          </a:p>
        </p:txBody>
      </p:sp>
      <p:sp>
        <p:nvSpPr>
          <p:cNvPr id="14" name="Footer Placeholder 13"/>
          <p:cNvSpPr>
            <a:spLocks noGrp="1"/>
          </p:cNvSpPr>
          <p:nvPr>
            <p:ph type="ftr" sz="quarter" idx="17"/>
          </p:nvPr>
        </p:nvSpPr>
        <p:spPr/>
        <p:txBody>
          <a:bodyPr/>
          <a:lstStyle/>
          <a:p>
            <a:r>
              <a:rPr lang="es-CL" smtClean="0"/>
              <a:t>IFRS</a:t>
            </a:r>
            <a:endParaRPr lang="es-CL"/>
          </a:p>
        </p:txBody>
      </p:sp>
      <p:sp>
        <p:nvSpPr>
          <p:cNvPr id="15" name="Slide Number Placeholder 14"/>
          <p:cNvSpPr>
            <a:spLocks noGrp="1"/>
          </p:cNvSpPr>
          <p:nvPr>
            <p:ph type="sldNum" sz="quarter" idx="18"/>
          </p:nvPr>
        </p:nvSpPr>
        <p:spPr/>
        <p:txBody>
          <a:bodyPr/>
          <a:lstStyle/>
          <a:p>
            <a:r>
              <a:rPr lang="es-CL" smtClean="0"/>
              <a:t>Slide </a:t>
            </a:r>
            <a:fld id="{1AEA3AF1-5A33-46D4-9DE1-C81D11A61D8D}" type="slidenum">
              <a:rPr lang="es-CL" smtClean="0"/>
              <a:pPr/>
              <a:t>‹#›</a:t>
            </a:fld>
            <a:endParaRPr lang="es-CL"/>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Chile</a:t>
            </a:r>
            <a:endParaRPr kumimoji="0" lang="es-CL" sz="1000" b="0" i="0" u="none" baseline="0" dirty="0" smtClean="0">
              <a:effectLst/>
              <a:latin typeface="Arial"/>
            </a:endParaRPr>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1"/>
            <a:ext cx="8077200" cy="914400"/>
          </a:xfrm>
        </p:spPr>
        <p:txBody>
          <a:bodyPr/>
          <a:lstStyle/>
          <a:p>
            <a:r>
              <a:rPr lang="es-CL" noProof="0" smtClean="0"/>
              <a:t>Click to edit Master title style</a:t>
            </a:r>
            <a:endParaRPr lang="es-CL" noProof="0"/>
          </a:p>
        </p:txBody>
      </p:sp>
      <p:sp>
        <p:nvSpPr>
          <p:cNvPr id="27" name="Content Placeholder 26"/>
          <p:cNvSpPr>
            <a:spLocks noGrp="1"/>
          </p:cNvSpPr>
          <p:nvPr>
            <p:ph sz="quarter" idx="13"/>
          </p:nvPr>
        </p:nvSpPr>
        <p:spPr>
          <a:xfrm>
            <a:off x="533400" y="1752601"/>
            <a:ext cx="2590800" cy="4419599"/>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sp>
        <p:nvSpPr>
          <p:cNvPr id="28" name="Content Placeholder 26"/>
          <p:cNvSpPr>
            <a:spLocks noGrp="1"/>
          </p:cNvSpPr>
          <p:nvPr>
            <p:ph sz="quarter" idx="14"/>
          </p:nvPr>
        </p:nvSpPr>
        <p:spPr>
          <a:xfrm>
            <a:off x="3276601" y="1752601"/>
            <a:ext cx="2590799" cy="4419599"/>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sp>
        <p:nvSpPr>
          <p:cNvPr id="31" name="Content Placeholder 26"/>
          <p:cNvSpPr>
            <a:spLocks noGrp="1"/>
          </p:cNvSpPr>
          <p:nvPr>
            <p:ph sz="quarter" idx="15"/>
          </p:nvPr>
        </p:nvSpPr>
        <p:spPr>
          <a:xfrm>
            <a:off x="6019800" y="1752601"/>
            <a:ext cx="2590800" cy="4419599"/>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cxnSp>
        <p:nvCxnSpPr>
          <p:cNvPr id="19" name="Shape 18"/>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6"/>
          </p:nvPr>
        </p:nvSpPr>
        <p:spPr/>
        <p:txBody>
          <a:bodyPr/>
          <a:lstStyle/>
          <a:p>
            <a:r>
              <a:rPr lang="es-CL" smtClean="0"/>
              <a:t>marzo 2013</a:t>
            </a:r>
            <a:endParaRPr lang="es-CL"/>
          </a:p>
        </p:txBody>
      </p:sp>
      <p:sp>
        <p:nvSpPr>
          <p:cNvPr id="15" name="Footer Placeholder 14"/>
          <p:cNvSpPr>
            <a:spLocks noGrp="1"/>
          </p:cNvSpPr>
          <p:nvPr>
            <p:ph type="ftr" sz="quarter" idx="17"/>
          </p:nvPr>
        </p:nvSpPr>
        <p:spPr/>
        <p:txBody>
          <a:bodyPr/>
          <a:lstStyle/>
          <a:p>
            <a:r>
              <a:rPr lang="es-CL" smtClean="0"/>
              <a:t>IFRS</a:t>
            </a:r>
            <a:endParaRPr lang="es-CL"/>
          </a:p>
        </p:txBody>
      </p:sp>
      <p:sp>
        <p:nvSpPr>
          <p:cNvPr id="16" name="Slide Number Placeholder 15"/>
          <p:cNvSpPr>
            <a:spLocks noGrp="1"/>
          </p:cNvSpPr>
          <p:nvPr>
            <p:ph type="sldNum" sz="quarter" idx="18"/>
          </p:nvPr>
        </p:nvSpPr>
        <p:spPr/>
        <p:txBody>
          <a:bodyPr/>
          <a:lstStyle/>
          <a:p>
            <a:r>
              <a:rPr lang="es-CL" smtClean="0"/>
              <a:t>Slide </a:t>
            </a:r>
            <a:fld id="{CEADE201-433F-4CC8-9DFB-C9C0D9A645B8}" type="slidenum">
              <a:rPr lang="es-CL" smtClean="0"/>
              <a:pPr/>
              <a:t>‹#›</a:t>
            </a:fld>
            <a:endParaRPr lang="es-CL"/>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Chile</a:t>
            </a:r>
            <a:endParaRPr kumimoji="0" lang="es-CL" sz="1000" b="0" i="0" u="none" baseline="0" dirty="0" smtClean="0">
              <a:effectLst/>
              <a:latin typeface="Arial"/>
            </a:endParaRPr>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s-CL" noProof="0" smtClean="0"/>
              <a:t>Click to edit Master title style</a:t>
            </a:r>
            <a:endParaRPr lang="es-CL" noProof="0"/>
          </a:p>
        </p:txBody>
      </p:sp>
      <p:sp>
        <p:nvSpPr>
          <p:cNvPr id="28" name="Content Placeholder 26"/>
          <p:cNvSpPr>
            <a:spLocks noGrp="1"/>
          </p:cNvSpPr>
          <p:nvPr>
            <p:ph sz="quarter" idx="14"/>
          </p:nvPr>
        </p:nvSpPr>
        <p:spPr>
          <a:xfrm>
            <a:off x="533400" y="3352800"/>
            <a:ext cx="3962400" cy="2819400"/>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dirty="0"/>
          </a:p>
        </p:txBody>
      </p:sp>
      <p:sp>
        <p:nvSpPr>
          <p:cNvPr id="31" name="Content Placeholder 26"/>
          <p:cNvSpPr>
            <a:spLocks noGrp="1"/>
          </p:cNvSpPr>
          <p:nvPr>
            <p:ph sz="quarter" idx="15"/>
          </p:nvPr>
        </p:nvSpPr>
        <p:spPr>
          <a:xfrm>
            <a:off x="4648199" y="3352800"/>
            <a:ext cx="3962401" cy="2819400"/>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sp>
        <p:nvSpPr>
          <p:cNvPr id="13" name="Text Placeholder 12"/>
          <p:cNvSpPr>
            <a:spLocks noGrp="1"/>
          </p:cNvSpPr>
          <p:nvPr>
            <p:ph type="body" sz="quarter" idx="16"/>
          </p:nvPr>
        </p:nvSpPr>
        <p:spPr>
          <a:xfrm>
            <a:off x="533400" y="1752600"/>
            <a:ext cx="8077200" cy="1447800"/>
          </a:xfrm>
        </p:spPr>
        <p:txBody>
          <a:bodyPr/>
          <a:lstStyle/>
          <a:p>
            <a:pPr lvl="0"/>
            <a:r>
              <a:rPr lang="es-CL" noProof="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7"/>
          </p:nvPr>
        </p:nvSpPr>
        <p:spPr/>
        <p:txBody>
          <a:bodyPr/>
          <a:lstStyle/>
          <a:p>
            <a:r>
              <a:rPr lang="es-CL" smtClean="0"/>
              <a:t>marzo 2013</a:t>
            </a:r>
            <a:endParaRPr lang="es-CL"/>
          </a:p>
        </p:txBody>
      </p:sp>
      <p:sp>
        <p:nvSpPr>
          <p:cNvPr id="17" name="Footer Placeholder 16"/>
          <p:cNvSpPr>
            <a:spLocks noGrp="1"/>
          </p:cNvSpPr>
          <p:nvPr>
            <p:ph type="ftr" sz="quarter" idx="18"/>
          </p:nvPr>
        </p:nvSpPr>
        <p:spPr/>
        <p:txBody>
          <a:bodyPr/>
          <a:lstStyle/>
          <a:p>
            <a:r>
              <a:rPr lang="es-CL" smtClean="0"/>
              <a:t>IFRS</a:t>
            </a:r>
            <a:endParaRPr lang="es-CL"/>
          </a:p>
        </p:txBody>
      </p:sp>
      <p:sp>
        <p:nvSpPr>
          <p:cNvPr id="18" name="Slide Number Placeholder 17"/>
          <p:cNvSpPr>
            <a:spLocks noGrp="1"/>
          </p:cNvSpPr>
          <p:nvPr>
            <p:ph type="sldNum" sz="quarter" idx="19"/>
          </p:nvPr>
        </p:nvSpPr>
        <p:spPr/>
        <p:txBody>
          <a:bodyPr/>
          <a:lstStyle/>
          <a:p>
            <a:r>
              <a:rPr lang="es-CL" smtClean="0"/>
              <a:t>Slide </a:t>
            </a:r>
            <a:fld id="{2FA58EC9-AB11-41E2-B8EC-0F65BC442B6B}" type="slidenum">
              <a:rPr lang="es-CL" smtClean="0"/>
              <a:pPr/>
              <a:t>‹#›</a:t>
            </a:fld>
            <a:endParaRPr lang="es-CL"/>
          </a:p>
        </p:txBody>
      </p:sp>
      <p:sp>
        <p:nvSpPr>
          <p:cNvPr id="19"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Chile</a:t>
            </a:r>
            <a:endParaRPr kumimoji="0" lang="es-CL" sz="1000" b="0" i="0" u="none" baseline="0" dirty="0" smtClean="0">
              <a:effectLst/>
              <a:latin typeface="Arial"/>
            </a:endParaRP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s-CL" noProof="0" smtClean="0"/>
              <a:t>Click to edit Master title style</a:t>
            </a:r>
            <a:endParaRPr lang="es-CL" noProof="0"/>
          </a:p>
        </p:txBody>
      </p:sp>
      <p:sp>
        <p:nvSpPr>
          <p:cNvPr id="28" name="Content Placeholder 26"/>
          <p:cNvSpPr>
            <a:spLocks noGrp="1"/>
          </p:cNvSpPr>
          <p:nvPr>
            <p:ph sz="quarter" idx="14"/>
          </p:nvPr>
        </p:nvSpPr>
        <p:spPr>
          <a:xfrm>
            <a:off x="6019800" y="1752600"/>
            <a:ext cx="2590800" cy="2133600"/>
          </a:xfrm>
        </p:spPr>
        <p:txBody>
          <a:bodyPr/>
          <a:lstStyle/>
          <a:p>
            <a:pPr lvl="0"/>
            <a:r>
              <a:rPr lang="es-CL" noProof="0" smtClean="0"/>
              <a:t>Click to edit Master text styles</a:t>
            </a:r>
          </a:p>
        </p:txBody>
      </p:sp>
      <p:sp>
        <p:nvSpPr>
          <p:cNvPr id="31" name="Content Placeholder 26"/>
          <p:cNvSpPr>
            <a:spLocks noGrp="1"/>
          </p:cNvSpPr>
          <p:nvPr>
            <p:ph sz="quarter" idx="15"/>
          </p:nvPr>
        </p:nvSpPr>
        <p:spPr>
          <a:xfrm>
            <a:off x="6019800" y="4038600"/>
            <a:ext cx="2590800" cy="2133600"/>
          </a:xfrm>
        </p:spPr>
        <p:txBody>
          <a:bodyPr/>
          <a:lstStyle/>
          <a:p>
            <a:pPr lvl="0"/>
            <a:r>
              <a:rPr lang="es-CL" noProof="0" smtClean="0"/>
              <a:t>Click to edit Master text styles</a:t>
            </a:r>
          </a:p>
        </p:txBody>
      </p:sp>
      <p:sp>
        <p:nvSpPr>
          <p:cNvPr id="13" name="Text Placeholder 12"/>
          <p:cNvSpPr>
            <a:spLocks noGrp="1"/>
          </p:cNvSpPr>
          <p:nvPr>
            <p:ph type="body" sz="quarter" idx="16"/>
          </p:nvPr>
        </p:nvSpPr>
        <p:spPr>
          <a:xfrm>
            <a:off x="533400" y="1752600"/>
            <a:ext cx="5334000" cy="4419600"/>
          </a:xfrm>
        </p:spPr>
        <p:txBody>
          <a:bodyPr/>
          <a:lstStyle/>
          <a:p>
            <a:pPr lvl="0"/>
            <a:r>
              <a:rPr lang="es-CL" noProof="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7"/>
          </p:nvPr>
        </p:nvSpPr>
        <p:spPr/>
        <p:txBody>
          <a:bodyPr/>
          <a:lstStyle/>
          <a:p>
            <a:r>
              <a:rPr lang="es-CL" smtClean="0"/>
              <a:t>marzo 2013</a:t>
            </a:r>
            <a:endParaRPr lang="es-CL"/>
          </a:p>
        </p:txBody>
      </p:sp>
      <p:sp>
        <p:nvSpPr>
          <p:cNvPr id="17" name="Footer Placeholder 16"/>
          <p:cNvSpPr>
            <a:spLocks noGrp="1"/>
          </p:cNvSpPr>
          <p:nvPr>
            <p:ph type="ftr" sz="quarter" idx="18"/>
          </p:nvPr>
        </p:nvSpPr>
        <p:spPr/>
        <p:txBody>
          <a:bodyPr/>
          <a:lstStyle/>
          <a:p>
            <a:r>
              <a:rPr lang="es-CL" smtClean="0"/>
              <a:t>IFRS</a:t>
            </a:r>
            <a:endParaRPr lang="es-CL"/>
          </a:p>
        </p:txBody>
      </p:sp>
      <p:sp>
        <p:nvSpPr>
          <p:cNvPr id="18" name="Slide Number Placeholder 17"/>
          <p:cNvSpPr>
            <a:spLocks noGrp="1"/>
          </p:cNvSpPr>
          <p:nvPr>
            <p:ph type="sldNum" sz="quarter" idx="19"/>
          </p:nvPr>
        </p:nvSpPr>
        <p:spPr/>
        <p:txBody>
          <a:bodyPr/>
          <a:lstStyle/>
          <a:p>
            <a:r>
              <a:rPr lang="es-CL" smtClean="0"/>
              <a:t>Slide </a:t>
            </a:r>
            <a:fld id="{EBC8E058-2EDE-4BEF-B20F-D8823970CFB1}" type="slidenum">
              <a:rPr lang="es-CL" smtClean="0"/>
              <a:pPr/>
              <a:t>‹#›</a:t>
            </a:fld>
            <a:endParaRPr lang="es-CL"/>
          </a:p>
        </p:txBody>
      </p:sp>
      <p:sp>
        <p:nvSpPr>
          <p:cNvPr id="20"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533400" y="1752600"/>
            <a:ext cx="2590800" cy="2133600"/>
          </a:xfrm>
        </p:spPr>
        <p:txBody>
          <a:bodyPr/>
          <a:lstStyle/>
          <a:p>
            <a:pPr lvl="0"/>
            <a:r>
              <a:rPr lang="es-CL" noProof="0" smtClean="0"/>
              <a:t>Click to edit Master text styles</a:t>
            </a:r>
          </a:p>
        </p:txBody>
      </p:sp>
      <p:sp>
        <p:nvSpPr>
          <p:cNvPr id="2" name="Title 1"/>
          <p:cNvSpPr>
            <a:spLocks noGrp="1"/>
          </p:cNvSpPr>
          <p:nvPr>
            <p:ph type="title"/>
          </p:nvPr>
        </p:nvSpPr>
        <p:spPr>
          <a:xfrm>
            <a:off x="533400" y="685800"/>
            <a:ext cx="8077200" cy="914400"/>
          </a:xfrm>
        </p:spPr>
        <p:txBody>
          <a:bodyPr/>
          <a:lstStyle/>
          <a:p>
            <a:r>
              <a:rPr lang="es-CL" noProof="0" smtClean="0"/>
              <a:t>Click to edit Master title style</a:t>
            </a:r>
            <a:endParaRPr lang="es-CL" noProof="0"/>
          </a:p>
        </p:txBody>
      </p:sp>
      <p:sp>
        <p:nvSpPr>
          <p:cNvPr id="31" name="Content Placeholder 26"/>
          <p:cNvSpPr>
            <a:spLocks noGrp="1"/>
          </p:cNvSpPr>
          <p:nvPr>
            <p:ph sz="quarter" idx="15"/>
          </p:nvPr>
        </p:nvSpPr>
        <p:spPr>
          <a:xfrm>
            <a:off x="533400" y="4038600"/>
            <a:ext cx="2590800" cy="2133600"/>
          </a:xfrm>
        </p:spPr>
        <p:txBody>
          <a:bodyPr/>
          <a:lstStyle/>
          <a:p>
            <a:pPr lvl="0"/>
            <a:r>
              <a:rPr lang="es-CL" noProof="0" smtClean="0"/>
              <a:t>Click to edit Master text styles</a:t>
            </a:r>
          </a:p>
        </p:txBody>
      </p:sp>
      <p:sp>
        <p:nvSpPr>
          <p:cNvPr id="13" name="Text Placeholder 12"/>
          <p:cNvSpPr>
            <a:spLocks noGrp="1"/>
          </p:cNvSpPr>
          <p:nvPr>
            <p:ph type="body" sz="quarter" idx="16"/>
          </p:nvPr>
        </p:nvSpPr>
        <p:spPr>
          <a:xfrm>
            <a:off x="3276600" y="1752600"/>
            <a:ext cx="5334000" cy="4419600"/>
          </a:xfrm>
        </p:spPr>
        <p:txBody>
          <a:bodyPr/>
          <a:lstStyle/>
          <a:p>
            <a:pPr lvl="0"/>
            <a:r>
              <a:rPr lang="es-CL" noProof="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7"/>
          </p:nvPr>
        </p:nvSpPr>
        <p:spPr/>
        <p:txBody>
          <a:bodyPr/>
          <a:lstStyle/>
          <a:p>
            <a:r>
              <a:rPr lang="es-CL" smtClean="0"/>
              <a:t>marzo 2013</a:t>
            </a:r>
            <a:endParaRPr lang="es-CL"/>
          </a:p>
        </p:txBody>
      </p:sp>
      <p:sp>
        <p:nvSpPr>
          <p:cNvPr id="17" name="Footer Placeholder 16"/>
          <p:cNvSpPr>
            <a:spLocks noGrp="1"/>
          </p:cNvSpPr>
          <p:nvPr>
            <p:ph type="ftr" sz="quarter" idx="18"/>
          </p:nvPr>
        </p:nvSpPr>
        <p:spPr/>
        <p:txBody>
          <a:bodyPr/>
          <a:lstStyle/>
          <a:p>
            <a:r>
              <a:rPr lang="es-CL" smtClean="0"/>
              <a:t>IFRS</a:t>
            </a:r>
            <a:endParaRPr lang="es-CL"/>
          </a:p>
        </p:txBody>
      </p:sp>
      <p:sp>
        <p:nvSpPr>
          <p:cNvPr id="18" name="Slide Number Placeholder 17"/>
          <p:cNvSpPr>
            <a:spLocks noGrp="1"/>
          </p:cNvSpPr>
          <p:nvPr>
            <p:ph type="sldNum" sz="quarter" idx="19"/>
          </p:nvPr>
        </p:nvSpPr>
        <p:spPr/>
        <p:txBody>
          <a:bodyPr/>
          <a:lstStyle/>
          <a:p>
            <a:r>
              <a:rPr lang="es-CL" smtClean="0"/>
              <a:t>Slide </a:t>
            </a:r>
            <a:fld id="{C73AC742-61B1-4285-89D7-35F4A150B94C}" type="slidenum">
              <a:rPr lang="es-CL" smtClean="0"/>
              <a:pPr/>
              <a:t>‹#›</a:t>
            </a:fld>
            <a:endParaRPr lang="es-CL"/>
          </a:p>
        </p:txBody>
      </p:sp>
      <p:sp>
        <p:nvSpPr>
          <p:cNvPr id="20"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3276600" y="685800"/>
            <a:ext cx="5334000" cy="914400"/>
          </a:xfrm>
        </p:spPr>
        <p:txBody>
          <a:bodyPr/>
          <a:lstStyle>
            <a:lvl1pPr>
              <a:defRPr/>
            </a:lvl1pPr>
          </a:lstStyle>
          <a:p>
            <a:r>
              <a:rPr lang="es-CL" noProof="1" smtClean="0"/>
              <a:t>Click to edit Master title style</a:t>
            </a:r>
            <a:endParaRPr lang="es-CL" noProof="1"/>
          </a:p>
        </p:txBody>
      </p:sp>
      <p:sp>
        <p:nvSpPr>
          <p:cNvPr id="31" name="Content Placeholder 26"/>
          <p:cNvSpPr>
            <a:spLocks noGrp="1"/>
          </p:cNvSpPr>
          <p:nvPr>
            <p:ph sz="quarter" idx="15"/>
          </p:nvPr>
        </p:nvSpPr>
        <p:spPr>
          <a:xfrm>
            <a:off x="3276600" y="1752600"/>
            <a:ext cx="5334000" cy="4419600"/>
          </a:xfrm>
        </p:spPr>
        <p:txBody>
          <a:bodyPr/>
          <a:lstStyle>
            <a:lvl1pPr>
              <a:defRPr baseline="0"/>
            </a:lvl1pPr>
          </a:lstStyle>
          <a:p>
            <a:pPr lvl="0"/>
            <a:r>
              <a:rPr lang="es-CL" noProof="1" smtClean="0"/>
              <a:t>Click to edit Master text styles</a:t>
            </a:r>
          </a:p>
          <a:p>
            <a:pPr lvl="1"/>
            <a:r>
              <a:rPr lang="es-CL" noProof="1" smtClean="0"/>
              <a:t>Second level</a:t>
            </a:r>
          </a:p>
          <a:p>
            <a:pPr lvl="2"/>
            <a:r>
              <a:rPr lang="es-CL" noProof="1" smtClean="0"/>
              <a:t>Third level</a:t>
            </a:r>
          </a:p>
          <a:p>
            <a:pPr lvl="3"/>
            <a:r>
              <a:rPr lang="es-CL" noProof="1" smtClean="0"/>
              <a:t>Fourth level</a:t>
            </a:r>
          </a:p>
          <a:p>
            <a:pPr lvl="4"/>
            <a:r>
              <a:rPr lang="es-CL" noProof="1" smtClean="0"/>
              <a:t>Fifth level</a:t>
            </a:r>
            <a:endParaRPr lang="es-CL" noProof="1"/>
          </a:p>
        </p:txBody>
      </p:sp>
      <p:sp>
        <p:nvSpPr>
          <p:cNvPr id="12" name="Text Placeholder 11"/>
          <p:cNvSpPr>
            <a:spLocks noGrp="1"/>
          </p:cNvSpPr>
          <p:nvPr>
            <p:ph type="body" sz="quarter" idx="16"/>
          </p:nvPr>
        </p:nvSpPr>
        <p:spPr>
          <a:xfrm>
            <a:off x="533400" y="1752600"/>
            <a:ext cx="2590800" cy="2130552"/>
          </a:xfrm>
        </p:spPr>
        <p:txBody>
          <a:bodyPr/>
          <a:lstStyle>
            <a:lvl1pPr>
              <a:defRPr sz="2400" b="1" i="1" baseline="0">
                <a:solidFill>
                  <a:schemeClr val="tx2"/>
                </a:solidFill>
              </a:defRPr>
            </a:lvl1pPr>
          </a:lstStyle>
          <a:p>
            <a:pPr lvl="0"/>
            <a:r>
              <a:rPr lang="es-CL" noProof="1" smtClean="0"/>
              <a:t>Click to edit Master text styles</a:t>
            </a:r>
          </a:p>
        </p:txBody>
      </p:sp>
      <p:cxnSp>
        <p:nvCxnSpPr>
          <p:cNvPr id="30" name="Shape 29"/>
          <p:cNvCxnSpPr/>
          <p:nvPr/>
        </p:nvCxnSpPr>
        <p:spPr>
          <a:xfrm rot="5400000" flipH="1" flipV="1">
            <a:off x="5791201" y="-2057400"/>
            <a:ext cx="152399" cy="54864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7"/>
          </p:nvPr>
        </p:nvSpPr>
        <p:spPr/>
        <p:txBody>
          <a:bodyPr/>
          <a:lstStyle/>
          <a:p>
            <a:r>
              <a:rPr lang="es-CL" smtClean="0"/>
              <a:t>marzo 2013</a:t>
            </a:r>
            <a:endParaRPr lang="es-CL"/>
          </a:p>
        </p:txBody>
      </p:sp>
      <p:sp>
        <p:nvSpPr>
          <p:cNvPr id="15" name="Footer Placeholder 14"/>
          <p:cNvSpPr>
            <a:spLocks noGrp="1"/>
          </p:cNvSpPr>
          <p:nvPr>
            <p:ph type="ftr" sz="quarter" idx="18"/>
          </p:nvPr>
        </p:nvSpPr>
        <p:spPr/>
        <p:txBody>
          <a:bodyPr/>
          <a:lstStyle/>
          <a:p>
            <a:r>
              <a:rPr lang="es-CL" smtClean="0"/>
              <a:t>IFRS</a:t>
            </a:r>
            <a:endParaRPr lang="es-CL"/>
          </a:p>
        </p:txBody>
      </p:sp>
      <p:sp>
        <p:nvSpPr>
          <p:cNvPr id="16" name="Slide Number Placeholder 15"/>
          <p:cNvSpPr>
            <a:spLocks noGrp="1"/>
          </p:cNvSpPr>
          <p:nvPr>
            <p:ph type="sldNum" sz="quarter" idx="19"/>
          </p:nvPr>
        </p:nvSpPr>
        <p:spPr/>
        <p:txBody>
          <a:bodyPr/>
          <a:lstStyle/>
          <a:p>
            <a:r>
              <a:rPr lang="es-CL" smtClean="0"/>
              <a:t>Slide </a:t>
            </a:r>
            <a:fld id="{E0B119FE-5F23-4289-973C-A849B3FE8C59}" type="slidenum">
              <a:rPr lang="es-CL" smtClean="0"/>
              <a:pPr/>
              <a:t>‹#›</a:t>
            </a:fld>
            <a:endParaRPr lang="es-CL"/>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s-CL" noProof="0" smtClean="0"/>
              <a:t>Click to edit Master title style</a:t>
            </a:r>
            <a:endParaRPr lang="es-CL" noProof="0"/>
          </a:p>
        </p:txBody>
      </p:sp>
      <p:cxnSp>
        <p:nvCxnSpPr>
          <p:cNvPr id="10" name="Shape 9"/>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p>
            <a:r>
              <a:rPr lang="es-CL" smtClean="0"/>
              <a:t>marzo 2013</a:t>
            </a:r>
            <a:endParaRPr lang="es-CL"/>
          </a:p>
        </p:txBody>
      </p:sp>
      <p:sp>
        <p:nvSpPr>
          <p:cNvPr id="14" name="Footer Placeholder 13"/>
          <p:cNvSpPr>
            <a:spLocks noGrp="1"/>
          </p:cNvSpPr>
          <p:nvPr>
            <p:ph type="ftr" sz="quarter" idx="11"/>
          </p:nvPr>
        </p:nvSpPr>
        <p:spPr/>
        <p:txBody>
          <a:bodyPr/>
          <a:lstStyle/>
          <a:p>
            <a:r>
              <a:rPr lang="es-CL" smtClean="0"/>
              <a:t>IFRS</a:t>
            </a:r>
            <a:endParaRPr lang="es-CL"/>
          </a:p>
        </p:txBody>
      </p:sp>
      <p:sp>
        <p:nvSpPr>
          <p:cNvPr id="15" name="Slide Number Placeholder 14"/>
          <p:cNvSpPr>
            <a:spLocks noGrp="1"/>
          </p:cNvSpPr>
          <p:nvPr>
            <p:ph type="sldNum" sz="quarter" idx="12"/>
          </p:nvPr>
        </p:nvSpPr>
        <p:spPr/>
        <p:txBody>
          <a:bodyPr/>
          <a:lstStyle/>
          <a:p>
            <a:r>
              <a:rPr lang="es-CL" smtClean="0"/>
              <a:t>Slide </a:t>
            </a:r>
            <a:fld id="{40FD9592-9C66-4CED-B59B-A5C8608A17F8}" type="slidenum">
              <a:rPr lang="es-CL" smtClean="0"/>
              <a:pPr/>
              <a:t>‹#›</a:t>
            </a:fld>
            <a:endParaRPr lang="es-CL"/>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685800"/>
            <a:ext cx="8077201" cy="914400"/>
          </a:xfrm>
          <a:prstGeom prst="rect">
            <a:avLst/>
          </a:prstGeom>
        </p:spPr>
        <p:txBody>
          <a:bodyPr vert="horz" lIns="0" tIns="0" rIns="0" bIns="0" rtlCol="0" anchor="t" anchorCtr="0">
            <a:noAutofit/>
          </a:bodyPr>
          <a:lstStyle/>
          <a:p>
            <a:r>
              <a:rPr lang="es-CL" noProof="0" smtClean="0"/>
              <a:t>Click to edit</a:t>
            </a:r>
            <a:br>
              <a:rPr lang="es-CL" noProof="0" smtClean="0"/>
            </a:br>
            <a:r>
              <a:rPr lang="es-CL" noProof="0" smtClean="0"/>
              <a:t>Master title style</a:t>
            </a:r>
            <a:endParaRPr lang="es-CL" noProof="0"/>
          </a:p>
        </p:txBody>
      </p:sp>
      <p:sp>
        <p:nvSpPr>
          <p:cNvPr id="3" name="Text Placeholder 2"/>
          <p:cNvSpPr>
            <a:spLocks noGrp="1"/>
          </p:cNvSpPr>
          <p:nvPr>
            <p:ph type="body" idx="1"/>
          </p:nvPr>
        </p:nvSpPr>
        <p:spPr>
          <a:xfrm>
            <a:off x="533401" y="1752600"/>
            <a:ext cx="8077199" cy="4419600"/>
          </a:xfrm>
          <a:prstGeom prst="rect">
            <a:avLst/>
          </a:prstGeom>
        </p:spPr>
        <p:txBody>
          <a:bodyPr vert="horz" lIns="0" tIns="0" rIns="0" bIns="0" rtlCol="0">
            <a:noAutofit/>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dirty="0" smtClean="0"/>
          </a:p>
        </p:txBody>
      </p:sp>
      <p:sp>
        <p:nvSpPr>
          <p:cNvPr id="8" name="Footer Placeholder 4"/>
          <p:cNvSpPr>
            <a:spLocks noGrp="1"/>
          </p:cNvSpPr>
          <p:nvPr>
            <p:ph type="ftr" sz="quarter" idx="3"/>
          </p:nvPr>
        </p:nvSpPr>
        <p:spPr>
          <a:xfrm>
            <a:off x="530352" y="6324600"/>
            <a:ext cx="5260848"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r>
              <a:rPr lang="es-CL" dirty="0" smtClean="0"/>
              <a:t>Contabilidad Gerencial</a:t>
            </a:r>
            <a:endParaRPr lang="es-CL" dirty="0"/>
          </a:p>
        </p:txBody>
      </p:sp>
      <p:sp>
        <p:nvSpPr>
          <p:cNvPr id="9"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s-CL" dirty="0" smtClean="0"/>
              <a:t>Agosto 2015</a:t>
            </a:r>
            <a:endParaRPr lang="es-CL" dirty="0"/>
          </a:p>
        </p:txBody>
      </p:sp>
      <p:sp>
        <p:nvSpPr>
          <p:cNvPr id="10"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s-CL" smtClean="0"/>
              <a:t>Slide </a:t>
            </a:r>
            <a:fld id="{520F460B-E40D-4AA8-8090-EFA9E98459E9}" type="slidenum">
              <a:rPr lang="es-CL" smtClean="0"/>
              <a:pPr/>
              <a:t>‹#›</a:t>
            </a:fld>
            <a:endParaRPr lang="es-CL"/>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Lst>
  <p:hf hdr="0"/>
  <p:txStyles>
    <p:title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s-CL" dirty="0" smtClean="0"/>
              <a:t>Contabilidad Gerencial</a:t>
            </a:r>
            <a:endParaRPr lang="es-CL" dirty="0"/>
          </a:p>
        </p:txBody>
      </p:sp>
      <p:sp>
        <p:nvSpPr>
          <p:cNvPr id="8" name="Subtitle 7"/>
          <p:cNvSpPr>
            <a:spLocks noGrp="1"/>
          </p:cNvSpPr>
          <p:nvPr>
            <p:ph type="subTitle" idx="1"/>
          </p:nvPr>
        </p:nvSpPr>
        <p:spPr/>
        <p:txBody>
          <a:bodyPr/>
          <a:lstStyle/>
          <a:p>
            <a:r>
              <a:rPr lang="es-ES" dirty="0" smtClean="0"/>
              <a:t>Universidad Católica</a:t>
            </a:r>
          </a:p>
        </p:txBody>
      </p:sp>
      <p:sp>
        <p:nvSpPr>
          <p:cNvPr id="9" name="Text Placeholder 8"/>
          <p:cNvSpPr>
            <a:spLocks noGrp="1"/>
          </p:cNvSpPr>
          <p:nvPr>
            <p:ph type="body" sz="quarter" idx="10"/>
          </p:nvPr>
        </p:nvSpPr>
        <p:spPr/>
        <p:txBody>
          <a:bodyPr/>
          <a:lstStyle/>
          <a:p>
            <a:r>
              <a:rPr lang="es-CL" smtClean="0"/>
              <a:t>www.pwc.cl</a:t>
            </a:r>
            <a:endParaRPr lang="es-CL" dirty="0"/>
          </a:p>
        </p:txBody>
      </p:sp>
      <p:sp>
        <p:nvSpPr>
          <p:cNvPr id="5" name="TextBox 4"/>
          <p:cNvSpPr txBox="1"/>
          <p:nvPr/>
        </p:nvSpPr>
        <p:spPr>
          <a:xfrm>
            <a:off x="1907704" y="3284984"/>
            <a:ext cx="3528392" cy="360040"/>
          </a:xfrm>
          <a:prstGeom prst="rect">
            <a:avLst/>
          </a:prstGeom>
          <a:noFill/>
        </p:spPr>
        <p:txBody>
          <a:bodyPr vert="horz" wrap="square" lIns="0" tIns="0" rIns="0" bIns="0" rtlCol="0">
            <a:noAutofit/>
          </a:bodyPr>
          <a:lstStyle/>
          <a:p>
            <a:pPr indent="-274320">
              <a:spcAft>
                <a:spcPts val="900"/>
              </a:spcAft>
            </a:pPr>
            <a:r>
              <a:rPr lang="es-CL" sz="2000" dirty="0" smtClean="0">
                <a:solidFill>
                  <a:schemeClr val="bg1"/>
                </a:solidFill>
                <a:latin typeface="Georgia" pitchFamily="18" charset="0"/>
              </a:rPr>
              <a:t>Jonathan Yeomans 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smtClean="0"/>
              <a:t>Próximos temas</a:t>
            </a:r>
            <a:endParaRPr lang="es-CL" dirty="0"/>
          </a:p>
        </p:txBody>
      </p:sp>
      <p:sp>
        <p:nvSpPr>
          <p:cNvPr id="3" name="Content Placeholder 2"/>
          <p:cNvSpPr>
            <a:spLocks noGrp="1"/>
          </p:cNvSpPr>
          <p:nvPr>
            <p:ph sz="quarter" idx="15"/>
          </p:nvPr>
        </p:nvSpPr>
        <p:spPr/>
        <p:txBody>
          <a:bodyPr/>
          <a:lstStyle/>
          <a:p>
            <a:r>
              <a:rPr lang="es-CL" b="1" dirty="0" smtClean="0">
                <a:solidFill>
                  <a:schemeClr val="tx2"/>
                </a:solidFill>
              </a:rPr>
              <a:t>Agenda:</a:t>
            </a:r>
          </a:p>
          <a:p>
            <a:pPr marL="457200" lvl="1" indent="-457200">
              <a:buFont typeface="+mj-lt"/>
              <a:buAutoNum type="arabicPeriod"/>
            </a:pPr>
            <a:r>
              <a:rPr lang="es-CL" dirty="0" smtClean="0"/>
              <a:t>Activo </a:t>
            </a:r>
            <a:r>
              <a:rPr lang="es-CL" dirty="0" smtClean="0"/>
              <a:t>fijo</a:t>
            </a:r>
            <a:endParaRPr lang="es-CL" dirty="0" smtClean="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2</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2322721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a:t>1</a:t>
            </a:r>
            <a:r>
              <a:rPr lang="es-CL" dirty="0" smtClean="0"/>
              <a:t>. Propiedades, planta y equipo</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3</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
        <p:nvSpPr>
          <p:cNvPr id="42" name="Rectangle 3"/>
          <p:cNvSpPr>
            <a:spLocks noChangeArrowheads="1"/>
          </p:cNvSpPr>
          <p:nvPr/>
        </p:nvSpPr>
        <p:spPr bwMode="auto">
          <a:xfrm>
            <a:off x="467544" y="1484783"/>
            <a:ext cx="7200800" cy="4608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58775" indent="-180975" defTabSz="912813">
              <a:spcBef>
                <a:spcPct val="20000"/>
              </a:spcBef>
              <a:spcAft>
                <a:spcPct val="20000"/>
              </a:spcAft>
              <a:buFont typeface="Arial" charset="0"/>
              <a:tabLst>
                <a:tab pos="446088" algn="l"/>
                <a:tab pos="714375" algn="l"/>
                <a:tab pos="892175" algn="l"/>
                <a:tab pos="1074738" algn="l"/>
                <a:tab pos="1427163" algn="l"/>
                <a:tab pos="1700213" algn="l"/>
              </a:tabLst>
              <a:defRPr sz="2000">
                <a:solidFill>
                  <a:srgbClr val="FFFFFF"/>
                </a:solidFill>
                <a:latin typeface="Arial" charset="0"/>
                <a:cs typeface="Arial" charset="0"/>
              </a:defRPr>
            </a:lvl1pPr>
            <a:lvl2pPr marL="900113" indent="-361950" defTabSz="912813">
              <a:spcAft>
                <a:spcPct val="20000"/>
              </a:spcAft>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2pPr>
            <a:lvl3pPr marL="1441450" indent="-361950" defTabSz="912813">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3pPr>
            <a:lvl4pPr marL="1963738" indent="-342900" defTabSz="912813">
              <a:spcAft>
                <a:spcPct val="20000"/>
              </a:spcAft>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4pPr>
            <a:lvl5pPr marL="2486025" indent="-342900" defTabSz="912813">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5pPr>
            <a:lvl6pPr marL="29432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6pPr>
            <a:lvl7pPr marL="34004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7pPr>
            <a:lvl8pPr marL="38576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8pPr>
            <a:lvl9pPr marL="43148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9pPr>
          </a:lstStyle>
          <a:p>
            <a:pPr marL="0" indent="0">
              <a:buClr>
                <a:srgbClr val="FFFFFF"/>
              </a:buClr>
              <a:buSzTx/>
              <a:tabLst/>
            </a:pPr>
            <a:r>
              <a:rPr lang="es-CL" altLang="en-US" sz="1400" dirty="0" smtClean="0">
                <a:solidFill>
                  <a:schemeClr val="tx1"/>
                </a:solidFill>
                <a:latin typeface="+mj-lt"/>
              </a:rPr>
              <a:t>¿Qué son las propiedades, planta y equipo?</a:t>
            </a:r>
          </a:p>
          <a:p>
            <a:pPr marL="0" indent="0">
              <a:buClr>
                <a:srgbClr val="FFFFFF"/>
              </a:buClr>
              <a:buSzTx/>
              <a:tabLst/>
            </a:pPr>
            <a:endParaRPr lang="es-CL" altLang="en-US" sz="1400" dirty="0">
              <a:solidFill>
                <a:schemeClr val="tx1"/>
              </a:solidFill>
              <a:latin typeface="+mj-lt"/>
            </a:endParaRPr>
          </a:p>
          <a:p>
            <a:pPr marL="0" indent="0">
              <a:buClr>
                <a:srgbClr val="FFFFFF"/>
              </a:buClr>
              <a:buSzTx/>
              <a:tabLst/>
            </a:pPr>
            <a:r>
              <a:rPr lang="es-CL" altLang="en-US" sz="1400" dirty="0" smtClean="0">
                <a:solidFill>
                  <a:schemeClr val="tx1"/>
                </a:solidFill>
                <a:latin typeface="+mj-lt"/>
              </a:rPr>
              <a:t>¿Cuál es el costo de las propiedades, planta y equipo?</a:t>
            </a:r>
          </a:p>
          <a:p>
            <a:pPr marL="0" indent="0">
              <a:buClr>
                <a:srgbClr val="FFFFFF"/>
              </a:buClr>
              <a:buSzTx/>
              <a:tabLst/>
            </a:pPr>
            <a:endParaRPr lang="es-CL" altLang="en-US" sz="1400" dirty="0">
              <a:solidFill>
                <a:schemeClr val="tx1"/>
              </a:solidFill>
              <a:latin typeface="+mj-lt"/>
            </a:endParaRPr>
          </a:p>
          <a:p>
            <a:pPr marL="0" indent="0">
              <a:buClr>
                <a:srgbClr val="FFFFFF"/>
              </a:buClr>
              <a:buSzTx/>
              <a:tabLst/>
            </a:pPr>
            <a:r>
              <a:rPr lang="es-CL" altLang="en-US" sz="1400" dirty="0" smtClean="0">
                <a:solidFill>
                  <a:schemeClr val="tx1"/>
                </a:solidFill>
                <a:latin typeface="+mj-lt"/>
              </a:rPr>
              <a:t>¿Cuál es el tratamiento de los ingresos que se generan en la etapa de “marcha blanca”?</a:t>
            </a:r>
          </a:p>
          <a:p>
            <a:pPr marL="0" indent="0">
              <a:buClr>
                <a:srgbClr val="FFFFFF"/>
              </a:buClr>
              <a:buSzTx/>
              <a:tabLst/>
            </a:pPr>
            <a:endParaRPr lang="es-CL" altLang="en-US" sz="1400" dirty="0">
              <a:solidFill>
                <a:schemeClr val="tx1"/>
              </a:solidFill>
              <a:latin typeface="+mj-lt"/>
            </a:endParaRPr>
          </a:p>
          <a:p>
            <a:pPr marL="0" indent="0">
              <a:buClr>
                <a:srgbClr val="FFFFFF"/>
              </a:buClr>
              <a:buSzTx/>
              <a:tabLst/>
            </a:pPr>
            <a:r>
              <a:rPr lang="es-CL" altLang="en-US" sz="1400" dirty="0" smtClean="0">
                <a:solidFill>
                  <a:schemeClr val="tx1"/>
                </a:solidFill>
                <a:latin typeface="+mj-lt"/>
              </a:rPr>
              <a:t>¿Cuándo debe iniciar su depreciación un activo? ¿Cómo se registra posterior al reconocimiento inicial?</a:t>
            </a:r>
          </a:p>
          <a:p>
            <a:pPr marL="0" indent="0">
              <a:buClr>
                <a:srgbClr val="FFFFFF"/>
              </a:buClr>
              <a:buSzTx/>
              <a:tabLst/>
            </a:pPr>
            <a:endParaRPr lang="es-CL" altLang="en-US" sz="1400" dirty="0">
              <a:solidFill>
                <a:schemeClr val="tx1"/>
              </a:solidFill>
              <a:latin typeface="+mj-lt"/>
            </a:endParaRPr>
          </a:p>
          <a:p>
            <a:pPr marL="0" indent="0">
              <a:buClr>
                <a:srgbClr val="FFFFFF"/>
              </a:buClr>
              <a:buSzTx/>
              <a:tabLst/>
            </a:pPr>
            <a:r>
              <a:rPr lang="es-CL" altLang="en-US" sz="1400" dirty="0" smtClean="0">
                <a:solidFill>
                  <a:schemeClr val="tx1"/>
                </a:solidFill>
                <a:latin typeface="+mj-lt"/>
              </a:rPr>
              <a:t>¿Cómo se calcula la depreciación? ¿Qué es la </a:t>
            </a:r>
            <a:r>
              <a:rPr lang="es-CL" altLang="en-US" sz="1400" dirty="0" err="1" smtClean="0">
                <a:solidFill>
                  <a:schemeClr val="tx1"/>
                </a:solidFill>
                <a:latin typeface="+mj-lt"/>
              </a:rPr>
              <a:t>descomponentización</a:t>
            </a:r>
            <a:r>
              <a:rPr lang="es-CL" altLang="en-US" sz="1400" dirty="0" smtClean="0">
                <a:solidFill>
                  <a:schemeClr val="tx1"/>
                </a:solidFill>
                <a:latin typeface="+mj-lt"/>
              </a:rPr>
              <a:t>? ¿Se debe incluir un valor residual? ¿Cómo se deben tratar las mantenciones?</a:t>
            </a:r>
          </a:p>
          <a:p>
            <a:pPr marL="0" indent="0">
              <a:buClr>
                <a:srgbClr val="FFFFFF"/>
              </a:buClr>
              <a:buSzTx/>
              <a:tabLst/>
            </a:pPr>
            <a:endParaRPr lang="es-CL" altLang="en-US" sz="1400" dirty="0">
              <a:solidFill>
                <a:schemeClr val="tx1"/>
              </a:solidFill>
              <a:latin typeface="+mj-lt"/>
            </a:endParaRPr>
          </a:p>
          <a:p>
            <a:pPr marL="0" indent="0">
              <a:buClr>
                <a:srgbClr val="FFFFFF"/>
              </a:buClr>
              <a:buSzTx/>
              <a:tabLst/>
            </a:pPr>
            <a:r>
              <a:rPr lang="es-CL" altLang="en-US" sz="1400" dirty="0" smtClean="0">
                <a:solidFill>
                  <a:schemeClr val="tx1"/>
                </a:solidFill>
                <a:latin typeface="+mj-lt"/>
              </a:rPr>
              <a:t>¿Cómo se calcula el valor justo en el modelo de revalorización? ¿Qué tan seguida debe ser la misma?</a:t>
            </a:r>
          </a:p>
          <a:p>
            <a:pPr marL="0" indent="0">
              <a:buClr>
                <a:srgbClr val="FFFFFF"/>
              </a:buClr>
              <a:buSzTx/>
              <a:tabLst/>
            </a:pPr>
            <a:endParaRPr lang="es-CL" altLang="en-US" sz="1400" dirty="0">
              <a:solidFill>
                <a:schemeClr val="tx1"/>
              </a:solidFill>
              <a:latin typeface="+mj-lt"/>
            </a:endParaRPr>
          </a:p>
          <a:p>
            <a:pPr marL="0" indent="0">
              <a:buClr>
                <a:srgbClr val="FFFFFF"/>
              </a:buClr>
              <a:buSzTx/>
              <a:tabLst/>
            </a:pPr>
            <a:r>
              <a:rPr lang="es-CL" altLang="en-US" sz="1400" dirty="0" smtClean="0">
                <a:solidFill>
                  <a:schemeClr val="tx1"/>
                </a:solidFill>
                <a:latin typeface="+mj-lt"/>
              </a:rPr>
              <a:t>¿Qué se hace con el monto registrado en patrimonio?</a:t>
            </a:r>
          </a:p>
        </p:txBody>
      </p:sp>
      <p:sp>
        <p:nvSpPr>
          <p:cNvPr id="4" name="Rectangle 3"/>
          <p:cNvSpPr/>
          <p:nvPr/>
        </p:nvSpPr>
        <p:spPr bwMode="ltGray">
          <a:xfrm>
            <a:off x="8244408" y="1484784"/>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51" name="Rectangle 50"/>
          <p:cNvSpPr/>
          <p:nvPr/>
        </p:nvSpPr>
        <p:spPr bwMode="ltGray">
          <a:xfrm>
            <a:off x="8257306" y="2132856"/>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52" name="Rectangle 51"/>
          <p:cNvSpPr/>
          <p:nvPr/>
        </p:nvSpPr>
        <p:spPr bwMode="ltGray">
          <a:xfrm>
            <a:off x="8257306" y="2780928"/>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53" name="Rectangle 52"/>
          <p:cNvSpPr/>
          <p:nvPr/>
        </p:nvSpPr>
        <p:spPr bwMode="ltGray">
          <a:xfrm>
            <a:off x="8257306" y="3501008"/>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12" name="Rectangle 11"/>
          <p:cNvSpPr/>
          <p:nvPr/>
        </p:nvSpPr>
        <p:spPr bwMode="ltGray">
          <a:xfrm>
            <a:off x="8257306" y="5085184"/>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13" name="Rectangle 12"/>
          <p:cNvSpPr/>
          <p:nvPr/>
        </p:nvSpPr>
        <p:spPr bwMode="ltGray">
          <a:xfrm>
            <a:off x="8257306" y="4221088"/>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14" name="Rectangle 13"/>
          <p:cNvSpPr/>
          <p:nvPr/>
        </p:nvSpPr>
        <p:spPr bwMode="ltGray">
          <a:xfrm>
            <a:off x="8257306" y="5733256"/>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Tree>
    <p:extLst>
      <p:ext uri="{BB962C8B-B14F-4D97-AF65-F5344CB8AC3E}">
        <p14:creationId xmlns:p14="http://schemas.microsoft.com/office/powerpoint/2010/main" val="3645401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a:t>1</a:t>
            </a:r>
            <a:r>
              <a:rPr lang="es-CL" dirty="0" smtClean="0"/>
              <a:t>. Propiedades, planta y equipo (Cont.)</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4</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
        <p:nvSpPr>
          <p:cNvPr id="2" name="TextBox 1"/>
          <p:cNvSpPr txBox="1"/>
          <p:nvPr/>
        </p:nvSpPr>
        <p:spPr>
          <a:xfrm>
            <a:off x="467544" y="1340768"/>
            <a:ext cx="8143056" cy="4983832"/>
          </a:xfrm>
          <a:prstGeom prst="rect">
            <a:avLst/>
          </a:prstGeom>
          <a:noFill/>
        </p:spPr>
        <p:txBody>
          <a:bodyPr vert="horz" wrap="square" lIns="0" tIns="0" rIns="0" bIns="0" rtlCol="0">
            <a:noAutofit/>
          </a:bodyPr>
          <a:lstStyle/>
          <a:p>
            <a:pPr marL="458788" lvl="1" indent="-457200" algn="just">
              <a:spcAft>
                <a:spcPct val="0"/>
              </a:spcAft>
              <a:buFontTx/>
              <a:buAutoNum type="arabicPeriod"/>
            </a:pPr>
            <a:r>
              <a:rPr lang="es-CL" altLang="es-CL" sz="1400" dirty="0" smtClean="0">
                <a:latin typeface="+mj-lt"/>
              </a:rPr>
              <a:t>Son activos que se espera utilizar para el proceso productivo de la sociedad o donde se encuentren sus instalaciones de cualquier tipo, y se espera sea utilizado por más de un período.</a:t>
            </a:r>
          </a:p>
          <a:p>
            <a:pPr marL="458788" lvl="1" indent="-457200" algn="just">
              <a:spcAft>
                <a:spcPct val="0"/>
              </a:spcAft>
              <a:buFontTx/>
              <a:buAutoNum type="arabicPeriod"/>
            </a:pPr>
            <a:r>
              <a:rPr lang="es-CL" altLang="es-CL" sz="1400" dirty="0" smtClean="0">
                <a:latin typeface="+mj-lt"/>
              </a:rPr>
              <a:t>Corresponde a su costo de adquisición, y todos los costos necesarios para que este operando normalmente (importación, preparación de suelos, instalación, montaje, costos de pruebas en marcha blanca, honorarios). Además, se debe incluir el costo de desmantelamiento al final de su vida útil si hay un requisito legal.</a:t>
            </a:r>
          </a:p>
          <a:p>
            <a:pPr marL="458788" lvl="1" indent="-457200" algn="just">
              <a:spcAft>
                <a:spcPct val="0"/>
              </a:spcAft>
              <a:buFontTx/>
              <a:buAutoNum type="arabicPeriod"/>
            </a:pPr>
            <a:r>
              <a:rPr lang="es-CL" altLang="es-CL" sz="1400" dirty="0" smtClean="0">
                <a:latin typeface="+mj-lt"/>
              </a:rPr>
              <a:t>Se deben considerar como un menor costo del activo fijo.</a:t>
            </a:r>
          </a:p>
          <a:p>
            <a:pPr marL="458788" lvl="1" indent="-457200" algn="just">
              <a:spcAft>
                <a:spcPct val="0"/>
              </a:spcAft>
              <a:buFontTx/>
              <a:buAutoNum type="arabicPeriod"/>
            </a:pPr>
            <a:r>
              <a:rPr lang="es-CL" altLang="es-CL" sz="1400" dirty="0" smtClean="0">
                <a:latin typeface="+mj-lt"/>
              </a:rPr>
              <a:t>Se debe iniciar cuando el activo esta listo para ser utilizado de la manera prevista por la Administración. Esta el modelo del costo y el modelo de la revalorización.</a:t>
            </a:r>
          </a:p>
          <a:p>
            <a:pPr marL="458788" lvl="1" indent="-457200" algn="just">
              <a:spcAft>
                <a:spcPct val="0"/>
              </a:spcAft>
              <a:buFontTx/>
              <a:buAutoNum type="arabicPeriod"/>
            </a:pPr>
            <a:r>
              <a:rPr lang="es-CL" altLang="es-CL" sz="1400" dirty="0" smtClean="0">
                <a:latin typeface="+mj-lt"/>
              </a:rPr>
              <a:t>La depreciación debe reflejar el uso del activo, por lo que la metodología debe ser consistente con el uso otorgado al mismo. Puede ser lineal, basado en unidades de producción, etc. En el caso de activos complejos, se debe separar el mismo en componentes y asignar una vida útil a cada uno. El valor residual se debe asignar siempre que se espera obtener un valor del activo al término de su vida útil. Las mantenciones menores se registran en resultado al momento de ser incurridas. Las mantenciones mayores se activan y luego deprecian durante el plazo que media hasta la siguiente mantención.</a:t>
            </a:r>
          </a:p>
          <a:p>
            <a:pPr marL="458788" lvl="1" indent="-457200" algn="just">
              <a:spcAft>
                <a:spcPct val="0"/>
              </a:spcAft>
              <a:buFontTx/>
              <a:buAutoNum type="arabicPeriod"/>
            </a:pPr>
            <a:r>
              <a:rPr lang="es-CL" altLang="es-CL" sz="1400" dirty="0" smtClean="0">
                <a:latin typeface="+mj-lt"/>
              </a:rPr>
              <a:t>Se debe basar en valores de mercado. Se pueden utilizar las metodologías analizadas en el capitulo de valor justo. La frecuencia dependerá de lo volátil del valor justo.</a:t>
            </a:r>
          </a:p>
          <a:p>
            <a:pPr marL="458788" lvl="1" indent="-457200" algn="just">
              <a:spcAft>
                <a:spcPct val="0"/>
              </a:spcAft>
              <a:buFontTx/>
              <a:buAutoNum type="arabicPeriod"/>
            </a:pPr>
            <a:r>
              <a:rPr lang="es-CL" altLang="es-CL" sz="1400" dirty="0" smtClean="0">
                <a:latin typeface="+mj-lt"/>
              </a:rPr>
              <a:t>Dicho valor se mantiene en patrimonio hasta que el activo se de </a:t>
            </a:r>
            <a:r>
              <a:rPr lang="es-CL" altLang="es-CL" sz="1400" dirty="0" err="1" smtClean="0">
                <a:latin typeface="+mj-lt"/>
              </a:rPr>
              <a:t>de</a:t>
            </a:r>
            <a:r>
              <a:rPr lang="es-CL" altLang="es-CL" sz="1400" dirty="0" smtClean="0">
                <a:latin typeface="+mj-lt"/>
              </a:rPr>
              <a:t> baja o, alternativamente, se puede amortizar a la cuenta de resultados acumulados.</a:t>
            </a:r>
          </a:p>
        </p:txBody>
      </p:sp>
    </p:spTree>
    <p:extLst>
      <p:ext uri="{BB962C8B-B14F-4D97-AF65-F5344CB8AC3E}">
        <p14:creationId xmlns:p14="http://schemas.microsoft.com/office/powerpoint/2010/main" val="49403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a:t>1</a:t>
            </a:r>
            <a:r>
              <a:rPr lang="es-CL" dirty="0" smtClean="0"/>
              <a:t>. Propiedades, planta y equipo (Cont.)</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5</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
        <p:nvSpPr>
          <p:cNvPr id="3" name="Rectangle 2"/>
          <p:cNvSpPr/>
          <p:nvPr/>
        </p:nvSpPr>
        <p:spPr bwMode="ltGray">
          <a:xfrm>
            <a:off x="2411760" y="1374591"/>
            <a:ext cx="2088232" cy="504056"/>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smtClean="0">
                <a:solidFill>
                  <a:schemeClr val="bg1"/>
                </a:solidFill>
                <a:latin typeface="Georgia" pitchFamily="18" charset="0"/>
              </a:rPr>
              <a:t>Medición posterior</a:t>
            </a:r>
          </a:p>
        </p:txBody>
      </p:sp>
      <p:sp>
        <p:nvSpPr>
          <p:cNvPr id="14" name="Rectangle 13"/>
          <p:cNvSpPr/>
          <p:nvPr/>
        </p:nvSpPr>
        <p:spPr bwMode="ltGray">
          <a:xfrm>
            <a:off x="611560" y="2780928"/>
            <a:ext cx="2088232" cy="1080120"/>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smtClean="0">
                <a:solidFill>
                  <a:schemeClr val="bg1"/>
                </a:solidFill>
                <a:latin typeface="Georgia" pitchFamily="18" charset="0"/>
              </a:rPr>
              <a:t>Modelo del costo: se lleva al costo menos depreciación acumulada y cualquier deterioro</a:t>
            </a:r>
          </a:p>
        </p:txBody>
      </p:sp>
      <p:sp>
        <p:nvSpPr>
          <p:cNvPr id="15" name="Rectangle 14"/>
          <p:cNvSpPr/>
          <p:nvPr/>
        </p:nvSpPr>
        <p:spPr bwMode="ltGray">
          <a:xfrm>
            <a:off x="4318348" y="2780928"/>
            <a:ext cx="2557908" cy="1080120"/>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smtClean="0">
                <a:solidFill>
                  <a:schemeClr val="bg1"/>
                </a:solidFill>
                <a:latin typeface="Georgia" pitchFamily="18" charset="0"/>
              </a:rPr>
              <a:t>Modelo de revalorización: se lleva al valor revaluado menos depreciación acumulada posterior y cualquier deterioro posterior</a:t>
            </a:r>
          </a:p>
        </p:txBody>
      </p:sp>
      <p:sp>
        <p:nvSpPr>
          <p:cNvPr id="16" name="Rectangle 15"/>
          <p:cNvSpPr/>
          <p:nvPr/>
        </p:nvSpPr>
        <p:spPr bwMode="ltGray">
          <a:xfrm>
            <a:off x="2555776" y="4581128"/>
            <a:ext cx="2557908" cy="1321009"/>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ltLang="es-CL" sz="1400" dirty="0" smtClean="0">
                <a:solidFill>
                  <a:schemeClr val="bg1"/>
                </a:solidFill>
                <a:latin typeface="+mj-lt"/>
              </a:rPr>
              <a:t>Utilidad: se </a:t>
            </a:r>
            <a:r>
              <a:rPr lang="es-AR" altLang="es-CL" sz="1400" dirty="0">
                <a:solidFill>
                  <a:schemeClr val="bg1"/>
                </a:solidFill>
                <a:latin typeface="+mj-lt"/>
              </a:rPr>
              <a:t>llevan a una cuenta de patrimonio. Si se han reconocido pérdidas por el mismo activo en períodos anteriores, se puede reconocer la utilidad</a:t>
            </a:r>
          </a:p>
        </p:txBody>
      </p:sp>
      <p:sp>
        <p:nvSpPr>
          <p:cNvPr id="17" name="Rectangle 16"/>
          <p:cNvSpPr/>
          <p:nvPr/>
        </p:nvSpPr>
        <p:spPr bwMode="ltGray">
          <a:xfrm>
            <a:off x="6334572" y="4581129"/>
            <a:ext cx="2557908" cy="1321009"/>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ltLang="es-CL" sz="1400" dirty="0" smtClean="0">
                <a:solidFill>
                  <a:schemeClr val="bg1"/>
                </a:solidFill>
                <a:latin typeface="+mj-lt"/>
              </a:rPr>
              <a:t>Pérdida: se </a:t>
            </a:r>
            <a:r>
              <a:rPr lang="es-AR" altLang="es-CL" sz="1400" dirty="0">
                <a:solidFill>
                  <a:schemeClr val="bg1"/>
                </a:solidFill>
                <a:latin typeface="+mj-lt"/>
              </a:rPr>
              <a:t>llevan a resultados. Si se mantiene un resultado diferido en patrimonio por una utilidad en período anterior, se puede reversar primero.</a:t>
            </a:r>
          </a:p>
        </p:txBody>
      </p:sp>
      <p:cxnSp>
        <p:nvCxnSpPr>
          <p:cNvPr id="5" name="Straight Arrow Connector 4"/>
          <p:cNvCxnSpPr>
            <a:stCxn id="3" idx="2"/>
            <a:endCxn id="14" idx="0"/>
          </p:cNvCxnSpPr>
          <p:nvPr/>
        </p:nvCxnSpPr>
        <p:spPr>
          <a:xfrm flipH="1">
            <a:off x="1655676" y="1878647"/>
            <a:ext cx="1800200" cy="902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 idx="2"/>
            <a:endCxn id="15" idx="0"/>
          </p:cNvCxnSpPr>
          <p:nvPr/>
        </p:nvCxnSpPr>
        <p:spPr>
          <a:xfrm>
            <a:off x="3455876" y="1878647"/>
            <a:ext cx="2141426" cy="902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6" idx="0"/>
          </p:cNvCxnSpPr>
          <p:nvPr/>
        </p:nvCxnSpPr>
        <p:spPr>
          <a:xfrm flipH="1">
            <a:off x="3834730" y="3861048"/>
            <a:ext cx="1762572"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a:off x="5597302" y="3861048"/>
            <a:ext cx="2016224" cy="720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0352" y="6093296"/>
            <a:ext cx="4436068" cy="216024"/>
          </a:xfrm>
          <a:prstGeom prst="rect">
            <a:avLst/>
          </a:prstGeom>
          <a:noFill/>
        </p:spPr>
        <p:txBody>
          <a:bodyPr vert="horz" wrap="square" lIns="0" tIns="0" rIns="0" bIns="0" rtlCol="0">
            <a:noAutofit/>
          </a:bodyPr>
          <a:lstStyle/>
          <a:p>
            <a:pPr indent="-274320">
              <a:spcAft>
                <a:spcPts val="900"/>
              </a:spcAft>
            </a:pPr>
            <a:r>
              <a:rPr lang="es-AR" altLang="es-CL" sz="1000" dirty="0" smtClean="0">
                <a:latin typeface="+mj-lt"/>
              </a:rPr>
              <a:t>(*) El modelo debe aplicarse a toda la “clase” de activos similares.</a:t>
            </a:r>
            <a:endParaRPr lang="es-AR" altLang="es-CL" sz="1000" dirty="0">
              <a:latin typeface="+mj-lt"/>
            </a:endParaRPr>
          </a:p>
          <a:p>
            <a:pPr indent="-274320">
              <a:spcAft>
                <a:spcPts val="900"/>
              </a:spcAft>
            </a:pPr>
            <a:endParaRPr lang="es-CL" sz="1000" dirty="0" err="1" smtClean="0">
              <a:latin typeface="+mj-lt"/>
            </a:endParaRPr>
          </a:p>
        </p:txBody>
      </p:sp>
    </p:spTree>
    <p:extLst>
      <p:ext uri="{BB962C8B-B14F-4D97-AF65-F5344CB8AC3E}">
        <p14:creationId xmlns:p14="http://schemas.microsoft.com/office/powerpoint/2010/main" val="875208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a:t>1</a:t>
            </a:r>
            <a:r>
              <a:rPr lang="es-CL" dirty="0" smtClean="0"/>
              <a:t>. Propiedades, planta y equipo (Cont.)</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6</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pic>
        <p:nvPicPr>
          <p:cNvPr id="2" name="Picture 1"/>
          <p:cNvPicPr>
            <a:picLocks noChangeAspect="1"/>
          </p:cNvPicPr>
          <p:nvPr/>
        </p:nvPicPr>
        <p:blipFill>
          <a:blip r:embed="rId3"/>
          <a:stretch>
            <a:fillRect/>
          </a:stretch>
        </p:blipFill>
        <p:spPr>
          <a:xfrm>
            <a:off x="564193" y="1700808"/>
            <a:ext cx="8112263" cy="2162885"/>
          </a:xfrm>
          <a:prstGeom prst="rect">
            <a:avLst/>
          </a:prstGeom>
        </p:spPr>
      </p:pic>
      <p:sp>
        <p:nvSpPr>
          <p:cNvPr id="18" name="TextBox 17"/>
          <p:cNvSpPr txBox="1"/>
          <p:nvPr/>
        </p:nvSpPr>
        <p:spPr>
          <a:xfrm>
            <a:off x="569946" y="3933056"/>
            <a:ext cx="3281974" cy="275633"/>
          </a:xfrm>
          <a:prstGeom prst="rect">
            <a:avLst/>
          </a:prstGeom>
          <a:noFill/>
        </p:spPr>
        <p:txBody>
          <a:bodyPr vert="horz" wrap="square" lIns="0" tIns="0" rIns="0" bIns="0" rtlCol="0">
            <a:noAutofit/>
          </a:bodyPr>
          <a:lstStyle/>
          <a:p>
            <a:pPr indent="-274320">
              <a:spcAft>
                <a:spcPts val="900"/>
              </a:spcAft>
            </a:pPr>
            <a:r>
              <a:rPr lang="es-AR" altLang="es-CL" sz="1000" dirty="0" smtClean="0">
                <a:latin typeface="+mj-lt"/>
              </a:rPr>
              <a:t>Fuente: </a:t>
            </a:r>
            <a:r>
              <a:rPr lang="es-AR" altLang="es-CL" sz="1000" dirty="0" err="1" smtClean="0">
                <a:latin typeface="+mj-lt"/>
              </a:rPr>
              <a:t>EEFF</a:t>
            </a:r>
            <a:r>
              <a:rPr lang="es-AR" altLang="es-CL" sz="1000" dirty="0" smtClean="0">
                <a:latin typeface="+mj-lt"/>
              </a:rPr>
              <a:t> </a:t>
            </a:r>
            <a:r>
              <a:rPr lang="es-AR" altLang="es-CL" sz="1000" dirty="0" err="1" smtClean="0">
                <a:latin typeface="+mj-lt"/>
              </a:rPr>
              <a:t>Cencosud</a:t>
            </a:r>
            <a:r>
              <a:rPr lang="es-AR" altLang="es-CL" sz="1000" dirty="0" smtClean="0">
                <a:latin typeface="+mj-lt"/>
              </a:rPr>
              <a:t> S.A. 31/12/2015</a:t>
            </a:r>
            <a:endParaRPr lang="es-AR" altLang="es-CL" sz="1000" dirty="0">
              <a:latin typeface="+mj-lt"/>
            </a:endParaRPr>
          </a:p>
          <a:p>
            <a:pPr indent="-274320">
              <a:spcAft>
                <a:spcPts val="900"/>
              </a:spcAft>
            </a:pPr>
            <a:endParaRPr lang="es-CL" sz="1000" dirty="0" err="1" smtClean="0">
              <a:latin typeface="+mj-lt"/>
            </a:endParaRPr>
          </a:p>
        </p:txBody>
      </p:sp>
      <p:sp>
        <p:nvSpPr>
          <p:cNvPr id="20" name="TextBox 19"/>
          <p:cNvSpPr txBox="1"/>
          <p:nvPr/>
        </p:nvSpPr>
        <p:spPr>
          <a:xfrm>
            <a:off x="569946" y="1209151"/>
            <a:ext cx="3281974" cy="275633"/>
          </a:xfrm>
          <a:prstGeom prst="rect">
            <a:avLst/>
          </a:prstGeom>
          <a:noFill/>
        </p:spPr>
        <p:txBody>
          <a:bodyPr vert="horz" wrap="square" lIns="0" tIns="0" rIns="0" bIns="0" rtlCol="0">
            <a:noAutofit/>
          </a:bodyPr>
          <a:lstStyle/>
          <a:p>
            <a:pPr indent="-274320">
              <a:spcAft>
                <a:spcPts val="900"/>
              </a:spcAft>
            </a:pPr>
            <a:r>
              <a:rPr lang="es-AR" altLang="es-CL" sz="1400" u="sng" dirty="0" smtClean="0">
                <a:latin typeface="+mj-lt"/>
              </a:rPr>
              <a:t>Cuadro de movimiento del activo fijo:</a:t>
            </a:r>
            <a:endParaRPr lang="es-AR" altLang="es-CL" sz="1400" u="sng" dirty="0">
              <a:latin typeface="+mj-lt"/>
            </a:endParaRPr>
          </a:p>
          <a:p>
            <a:pPr indent="-274320">
              <a:spcAft>
                <a:spcPts val="900"/>
              </a:spcAft>
            </a:pPr>
            <a:endParaRPr lang="es-CL" sz="1400" u="sng" dirty="0" err="1" smtClean="0">
              <a:latin typeface="+mj-lt"/>
            </a:endParaRPr>
          </a:p>
        </p:txBody>
      </p:sp>
    </p:spTree>
    <p:extLst>
      <p:ext uri="{BB962C8B-B14F-4D97-AF65-F5344CB8AC3E}">
        <p14:creationId xmlns:p14="http://schemas.microsoft.com/office/powerpoint/2010/main" val="2762923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smtClean="0"/>
              <a:t>Preguntas?</a:t>
            </a:r>
            <a:endParaRPr lang="es-CL" dirty="0"/>
          </a:p>
        </p:txBody>
      </p:sp>
      <p:sp>
        <p:nvSpPr>
          <p:cNvPr id="3" name="Text Placeholder 2"/>
          <p:cNvSpPr>
            <a:spLocks noGrp="1"/>
          </p:cNvSpPr>
          <p:nvPr>
            <p:ph type="body" sz="quarter" idx="10"/>
          </p:nvPr>
        </p:nvSpPr>
        <p:spPr/>
        <p:txBody>
          <a:bodyPr/>
          <a:lstStyle/>
          <a:p>
            <a:pPr lvl="0"/>
            <a:r>
              <a:rPr lang="es-CL" dirty="0" smtClean="0"/>
              <a:t>© 2015 PricewaterhouseCoopers Consultores, Auditores y Compañía Limitada. Todos los derechos reservados. Prohibida su reproducción total o parcial. “</a:t>
            </a:r>
            <a:r>
              <a:rPr lang="es-CL" dirty="0" err="1" smtClean="0"/>
              <a:t>PwC</a:t>
            </a:r>
            <a:r>
              <a:rPr lang="es-CL" dirty="0" smtClean="0"/>
              <a:t>” se refiere a la red de firmas miembros de PricewaterhouseCoopers International </a:t>
            </a:r>
            <a:r>
              <a:rPr lang="es-CL" dirty="0" err="1" smtClean="0"/>
              <a:t>Limited</a:t>
            </a:r>
            <a:r>
              <a:rPr lang="es-CL" dirty="0" smtClean="0"/>
              <a:t>, cada una de las cuales es una entidad legal separada e independiente.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wC Presentation Chile">
  <a:themeElements>
    <a:clrScheme name="PwC Orange">
      <a:dk1>
        <a:srgbClr val="000000"/>
      </a:dk1>
      <a:lt1>
        <a:srgbClr val="FFFFFF"/>
      </a:lt1>
      <a:dk2>
        <a:srgbClr val="DC6900"/>
      </a:dk2>
      <a:lt2>
        <a:srgbClr val="FFFFFF"/>
      </a:lt2>
      <a:accent1>
        <a:srgbClr val="DC6900"/>
      </a:accent1>
      <a:accent2>
        <a:srgbClr val="FFB600"/>
      </a:accent2>
      <a:accent3>
        <a:srgbClr val="602320"/>
      </a:accent3>
      <a:accent4>
        <a:srgbClr val="E27588"/>
      </a:accent4>
      <a:accent5>
        <a:srgbClr val="A32020"/>
      </a:accent5>
      <a:accent6>
        <a:srgbClr val="E0301E"/>
      </a:accent6>
      <a:hlink>
        <a:srgbClr val="0000FF"/>
      </a:hlink>
      <a:folHlink>
        <a:srgbClr val="0000FF"/>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rtlCol="0">
        <a:noAutofit/>
      </a:bodyPr>
      <a:lstStyle>
        <a:defPPr indent="-274320">
          <a:spcAft>
            <a:spcPts val="900"/>
          </a:spcAft>
          <a:defRPr sz="2000" dirty="0" err="1" smtClean="0">
            <a:latin typeface="Georgia"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3071</TotalTime>
  <Words>676</Words>
  <Application>Microsoft Office PowerPoint</Application>
  <PresentationFormat>On-screen Show (4:3)</PresentationFormat>
  <Paragraphs>58</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Georgia</vt:lpstr>
      <vt:lpstr>PwC Presentation Chile</vt:lpstr>
      <vt:lpstr>Contabilidad Gerencial</vt:lpstr>
      <vt:lpstr>Próximos temas</vt:lpstr>
      <vt:lpstr>1. Propiedades, planta y equipo</vt:lpstr>
      <vt:lpstr>1. Propiedades, planta y equipo (Cont.)</vt:lpstr>
      <vt:lpstr>1. Propiedades, planta y equipo (Cont.)</vt:lpstr>
      <vt:lpstr>1. Propiedades, planta y equipo (Cont.)</vt:lpstr>
      <vt:lpstr>Preguntas?</vt:lpstr>
    </vt:vector>
  </TitlesOfParts>
  <Company>PricewaterhouseCoopers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IFRS</dc:title>
  <dc:creator>Jonathan Yeomans</dc:creator>
  <cp:lastModifiedBy>Jonathan Yeomans</cp:lastModifiedBy>
  <cp:revision>149</cp:revision>
  <cp:lastPrinted>2016-03-22T14:44:50Z</cp:lastPrinted>
  <dcterms:created xsi:type="dcterms:W3CDTF">2011-05-27T19:05:48Z</dcterms:created>
  <dcterms:modified xsi:type="dcterms:W3CDTF">2017-08-30T19:16:11Z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B template version">
    <vt:lpwstr>6</vt:lpwstr>
  </property>
  <property fmtid="{D5CDD505-2E9C-101B-9397-08002B2CF9AE}" pid="3" name="TB template type">
    <vt:lpwstr>Onscreen</vt:lpwstr>
  </property>
  <property fmtid="{D5CDD505-2E9C-101B-9397-08002B2CF9AE}" pid="4" name="Template created by">
    <vt:lpwstr>PwC</vt:lpwstr>
  </property>
  <property fmtid="{D5CDD505-2E9C-101B-9397-08002B2CF9AE}" pid="5" name="Template version">
    <vt:lpwstr>5</vt:lpwstr>
  </property>
</Properties>
</file>