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076137686" r:id="rId2"/>
    <p:sldId id="2076136798" r:id="rId3"/>
    <p:sldId id="256" r:id="rId4"/>
    <p:sldId id="265" r:id="rId5"/>
    <p:sldId id="260" r:id="rId6"/>
    <p:sldId id="272" r:id="rId7"/>
    <p:sldId id="2076137688" r:id="rId8"/>
    <p:sldId id="2076137687" r:id="rId9"/>
    <p:sldId id="271" r:id="rId10"/>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402"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99560-06CF-450D-98BE-8E4A3007A68F}" type="datetimeFigureOut">
              <a:rPr lang="en-US" smtClean="0"/>
              <a:t>6/29/2021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5341F-3D13-456F-9907-AF6AA8D47D41}" type="slidenum">
              <a:rPr lang="en-US" smtClean="0"/>
              <a:t>‹#›</a:t>
            </a:fld>
            <a:endParaRPr lang="en-US"/>
          </a:p>
        </p:txBody>
      </p:sp>
    </p:spTree>
    <p:extLst>
      <p:ext uri="{BB962C8B-B14F-4D97-AF65-F5344CB8AC3E}">
        <p14:creationId xmlns:p14="http://schemas.microsoft.com/office/powerpoint/2010/main" val="182535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381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64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183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911893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E266A0AB-7A3A-45EB-9973-4F8F9206575C}"/>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10596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C7A34110-4BA5-4935-9A8E-A7F0D013D6FF}"/>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7073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4387667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9326303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909336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5397684"/>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574004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8160133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66496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9577233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2228222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06898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0632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257948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66482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35521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45496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7494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370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7209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16835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24292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213655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5336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p:nvGrpSpPr>
        <p:grpSpPr>
          <a:xfrm>
            <a:off x="436378" y="6431031"/>
            <a:ext cx="11326085" cy="95058"/>
            <a:chOff x="445128" y="6559056"/>
            <a:chExt cx="11553197" cy="96950"/>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263729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2"/>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5"/>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89"/>
            <a:ext cx="5555966"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2" y="2313290"/>
            <a:ext cx="5547873" cy="2602491"/>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grpSp>
        <p:nvGrpSpPr>
          <p:cNvPr id="11" name="Group 10">
            <a:extLst>
              <a:ext uri="{FF2B5EF4-FFF2-40B4-BE49-F238E27FC236}">
                <a16:creationId xmlns:a16="http://schemas.microsoft.com/office/drawing/2014/main" id="{46ABC6A5-2286-458F-8881-7622FBA353AE}"/>
              </a:ext>
            </a:extLst>
          </p:cNvPr>
          <p:cNvGrpSpPr/>
          <p:nvPr/>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D0FAD3E8-4D59-4DCB-AE9B-C4D805BB43B9}"/>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0E7DB636-1AE5-4AD4-9DFE-8A8AEFEE08A6}"/>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579672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72882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ADEA-C10E-45EC-852C-3E6C62F3F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DBA556EB-FDF0-411E-99B7-876EBB253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99E5789B-8A0A-4CFD-A07E-FAD801A7738F}"/>
              </a:ext>
            </a:extLst>
          </p:cNvPr>
          <p:cNvSpPr>
            <a:spLocks noGrp="1"/>
          </p:cNvSpPr>
          <p:nvPr>
            <p:ph type="dt" sz="half" idx="10"/>
          </p:nvPr>
        </p:nvSpPr>
        <p:spPr/>
        <p:txBody>
          <a:bodyPr/>
          <a:lstStyle/>
          <a:p>
            <a:fld id="{766785BB-7706-4DEE-A3EF-8F6193F80700}" type="datetimeFigureOut">
              <a:rPr lang="en-NL" smtClean="0"/>
              <a:t>06/29/2021</a:t>
            </a:fld>
            <a:endParaRPr lang="en-NL"/>
          </a:p>
        </p:txBody>
      </p:sp>
      <p:sp>
        <p:nvSpPr>
          <p:cNvPr id="5" name="Footer Placeholder 4">
            <a:extLst>
              <a:ext uri="{FF2B5EF4-FFF2-40B4-BE49-F238E27FC236}">
                <a16:creationId xmlns:a16="http://schemas.microsoft.com/office/drawing/2014/main" id="{438FD6B3-82F7-4132-BDC5-F7DA56DB772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D49F498-0AE4-4A39-A595-05EEE031E575}"/>
              </a:ext>
            </a:extLst>
          </p:cNvPr>
          <p:cNvSpPr>
            <a:spLocks noGrp="1"/>
          </p:cNvSpPr>
          <p:nvPr>
            <p:ph type="sldNum" sz="quarter" idx="12"/>
          </p:nvPr>
        </p:nvSpPr>
        <p:spPr/>
        <p:txBody>
          <a:bodyPr/>
          <a:lstStyle/>
          <a:p>
            <a:fld id="{0F5A04C3-139A-4EFF-B38D-A2DBA8F4B1D2}" type="slidenum">
              <a:rPr lang="en-NL" smtClean="0"/>
              <a:t>‹#›</a:t>
            </a:fld>
            <a:endParaRPr lang="en-NL"/>
          </a:p>
        </p:txBody>
      </p:sp>
    </p:spTree>
    <p:extLst>
      <p:ext uri="{BB962C8B-B14F-4D97-AF65-F5344CB8AC3E}">
        <p14:creationId xmlns:p14="http://schemas.microsoft.com/office/powerpoint/2010/main" val="330291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66988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10933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9740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41681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19470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68A4440-C91D-4429-9B72-48F2E9115574}"/>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253233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32805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9.sv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35.xml"/><Relationship Id="rId6" Type="http://schemas.openxmlformats.org/officeDocument/2006/relationships/image" Target="../media/image24.jpg"/><Relationship Id="rId5" Type="http://schemas.microsoft.com/office/2007/relationships/hdphoto" Target="../media/hdphoto1.wdp"/><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2" Type="http://schemas.openxmlformats.org/officeDocument/2006/relationships/image" Target="../media/image29.png"/><Relationship Id="rId16" Type="http://schemas.openxmlformats.org/officeDocument/2006/relationships/image" Target="../media/image43.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0C7DA3-9CEF-4B46-8870-0CB5A09035B8}"/>
              </a:ext>
            </a:extLst>
          </p:cNvPr>
          <p:cNvGrpSpPr/>
          <p:nvPr/>
        </p:nvGrpSpPr>
        <p:grpSpPr>
          <a:xfrm flipH="1">
            <a:off x="2843635" y="3619743"/>
            <a:ext cx="1221953" cy="337662"/>
            <a:chOff x="2773680" y="4047569"/>
            <a:chExt cx="1221953" cy="337662"/>
          </a:xfrm>
        </p:grpSpPr>
        <p:cxnSp>
          <p:nvCxnSpPr>
            <p:cNvPr id="4" name="Straight Connector 3">
              <a:extLst>
                <a:ext uri="{FF2B5EF4-FFF2-40B4-BE49-F238E27FC236}">
                  <a16:creationId xmlns:a16="http://schemas.microsoft.com/office/drawing/2014/main" id="{6AAC9681-0DC6-46B0-9361-951846761B12}"/>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C6ACC91-7C10-4AE5-A0C9-8DD8CE57B6A0}"/>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3CB89A50-2E8D-4218-974C-47A4BEF87536}"/>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29E23475-908C-414E-BB68-0E823BDFE889}"/>
              </a:ext>
            </a:extLst>
          </p:cNvPr>
          <p:cNvGrpSpPr/>
          <p:nvPr/>
        </p:nvGrpSpPr>
        <p:grpSpPr>
          <a:xfrm>
            <a:off x="9462701" y="2921503"/>
            <a:ext cx="1737360" cy="1734143"/>
            <a:chOff x="588263" y="2372175"/>
            <a:chExt cx="1737360" cy="1734143"/>
          </a:xfrm>
          <a:effectLst/>
        </p:grpSpPr>
        <p:sp>
          <p:nvSpPr>
            <p:cNvPr id="8" name="Rounded Rectangle 5">
              <a:extLst>
                <a:ext uri="{FF2B5EF4-FFF2-40B4-BE49-F238E27FC236}">
                  <a16:creationId xmlns:a16="http://schemas.microsoft.com/office/drawing/2014/main" id="{F83A0CAE-F62A-4B39-A798-CC81E4F6E02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p:txBody>
        </p:sp>
        <p:grpSp>
          <p:nvGrpSpPr>
            <p:cNvPr id="9" name="app development" descr="application development">
              <a:extLst>
                <a:ext uri="{FF2B5EF4-FFF2-40B4-BE49-F238E27FC236}">
                  <a16:creationId xmlns:a16="http://schemas.microsoft.com/office/drawing/2014/main" id="{A89AC377-4238-44A5-8155-B6F2AD7A2ABA}"/>
                </a:ext>
              </a:extLst>
            </p:cNvPr>
            <p:cNvGrpSpPr/>
            <p:nvPr/>
          </p:nvGrpSpPr>
          <p:grpSpPr>
            <a:xfrm>
              <a:off x="1203300" y="2913319"/>
              <a:ext cx="500421" cy="301755"/>
              <a:chOff x="1619314" y="4920550"/>
              <a:chExt cx="500421" cy="301755"/>
            </a:xfrm>
          </p:grpSpPr>
          <p:sp>
            <p:nvSpPr>
              <p:cNvPr id="10" name="Freeform: Shape 9">
                <a:extLst>
                  <a:ext uri="{FF2B5EF4-FFF2-40B4-BE49-F238E27FC236}">
                    <a16:creationId xmlns:a16="http://schemas.microsoft.com/office/drawing/2014/main" id="{C21FDF96-FDEC-461C-8840-D4B9803596C4}"/>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A7906560-FD4F-40D9-A076-74304D55121C}"/>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6AF69974-51F8-4701-82A1-EE13DE287D0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CBCD95ED-5259-495D-8D89-BB9ABCEF933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68" name="Group 67">
            <a:extLst>
              <a:ext uri="{FF2B5EF4-FFF2-40B4-BE49-F238E27FC236}">
                <a16:creationId xmlns:a16="http://schemas.microsoft.com/office/drawing/2014/main" id="{73451A55-898B-43EA-8C38-1119C6DC451C}"/>
              </a:ext>
            </a:extLst>
          </p:cNvPr>
          <p:cNvGrpSpPr/>
          <p:nvPr/>
        </p:nvGrpSpPr>
        <p:grpSpPr>
          <a:xfrm>
            <a:off x="5672117" y="1841485"/>
            <a:ext cx="3461603" cy="1573515"/>
            <a:chOff x="6081444" y="1841485"/>
            <a:chExt cx="3461603" cy="1573515"/>
          </a:xfrm>
        </p:grpSpPr>
        <p:sp>
          <p:nvSpPr>
            <p:cNvPr id="17" name="TextBox 16">
              <a:extLst>
                <a:ext uri="{FF2B5EF4-FFF2-40B4-BE49-F238E27FC236}">
                  <a16:creationId xmlns:a16="http://schemas.microsoft.com/office/drawing/2014/main" id="{E390FDB8-664D-43CB-80C3-3463CD5C88B7}"/>
                </a:ext>
              </a:extLst>
            </p:cNvPr>
            <p:cNvSpPr txBox="1"/>
            <p:nvPr/>
          </p:nvSpPr>
          <p:spPr>
            <a:xfrm>
              <a:off x="6493800" y="1841485"/>
              <a:ext cx="2636890" cy="523220"/>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Semibold"/>
                  <a:ea typeface="+mn-ea"/>
                  <a:cs typeface="+mn-cs"/>
                </a:rPr>
                <a:t>Get / Post</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http://localhost:8000/bindingname</a:t>
              </a:r>
            </a:p>
          </p:txBody>
        </p:sp>
        <p:sp>
          <p:nvSpPr>
            <p:cNvPr id="18" name="Rectangle 17">
              <a:extLst>
                <a:ext uri="{FF2B5EF4-FFF2-40B4-BE49-F238E27FC236}">
                  <a16:creationId xmlns:a16="http://schemas.microsoft.com/office/drawing/2014/main" id="{7CCA687D-C75E-4D5C-843E-AD302D7A5EB1}"/>
                </a:ext>
              </a:extLst>
            </p:cNvPr>
            <p:cNvSpPr/>
            <p:nvPr/>
          </p:nvSpPr>
          <p:spPr bwMode="auto">
            <a:xfrm>
              <a:off x="6081444" y="2496760"/>
              <a:ext cx="3461603" cy="9182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"user":"</a:t>
              </a:r>
              <a:r>
                <a:rPr kumimoji="0" lang="en-US" sz="1200" b="0" i="0" u="none" strike="noStrike" kern="1200" cap="none" spc="0" normalizeH="0" baseline="0" noProof="0" err="1">
                  <a:ln>
                    <a:noFill/>
                  </a:ln>
                  <a:solidFill>
                    <a:srgbClr val="000000"/>
                  </a:solidFill>
                  <a:effectLst/>
                  <a:uLnTx/>
                  <a:uFillTx/>
                  <a:latin typeface="Consolas" panose="020B0609020204030204" pitchFamily="49" charset="0"/>
                  <a:ea typeface="Segoe UI Symbol"/>
                  <a:cs typeface="+mn-cs"/>
                </a:rPr>
                <a:t>johndoe</a:t>
              </a: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grpSp>
      <p:cxnSp>
        <p:nvCxnSpPr>
          <p:cNvPr id="19" name="Straight Arrow Connector 18">
            <a:extLst>
              <a:ext uri="{FF2B5EF4-FFF2-40B4-BE49-F238E27FC236}">
                <a16:creationId xmlns:a16="http://schemas.microsoft.com/office/drawing/2014/main" id="{C6D9C89D-09EA-478F-8A07-7D7C95844A9E}"/>
              </a:ext>
            </a:extLst>
          </p:cNvPr>
          <p:cNvCxnSpPr>
            <a:cxnSpLocks/>
          </p:cNvCxnSpPr>
          <p:nvPr/>
        </p:nvCxnSpPr>
        <p:spPr>
          <a:xfrm>
            <a:off x="5343136" y="3781045"/>
            <a:ext cx="4119565" cy="7530"/>
          </a:xfrm>
          <a:prstGeom prst="straightConnector1">
            <a:avLst/>
          </a:prstGeom>
          <a:ln w="19050">
            <a:solidFill>
              <a:schemeClr val="accent6"/>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B6F1A72-FC0B-416B-861F-E2C2513A9EE5}"/>
              </a:ext>
            </a:extLst>
          </p:cNvPr>
          <p:cNvGrpSpPr/>
          <p:nvPr/>
        </p:nvGrpSpPr>
        <p:grpSpPr>
          <a:xfrm>
            <a:off x="617035" y="1694047"/>
            <a:ext cx="2535379" cy="558532"/>
            <a:chOff x="1125576" y="2080319"/>
            <a:chExt cx="2535379" cy="558532"/>
          </a:xfrm>
        </p:grpSpPr>
        <p:grpSp>
          <p:nvGrpSpPr>
            <p:cNvPr id="45" name="Group 44">
              <a:extLst>
                <a:ext uri="{FF2B5EF4-FFF2-40B4-BE49-F238E27FC236}">
                  <a16:creationId xmlns:a16="http://schemas.microsoft.com/office/drawing/2014/main" id="{4B510228-2E09-4C24-909C-D173C8ED397E}"/>
                </a:ext>
              </a:extLst>
            </p:cNvPr>
            <p:cNvGrpSpPr/>
            <p:nvPr/>
          </p:nvGrpSpPr>
          <p:grpSpPr>
            <a:xfrm rot="10800000" flipH="1">
              <a:off x="2649566" y="2272990"/>
              <a:ext cx="1011389" cy="173189"/>
              <a:chOff x="2804160" y="4136418"/>
              <a:chExt cx="1011389" cy="173189"/>
            </a:xfrm>
          </p:grpSpPr>
          <p:cxnSp>
            <p:nvCxnSpPr>
              <p:cNvPr id="48" name="Straight Connector 47">
                <a:extLst>
                  <a:ext uri="{FF2B5EF4-FFF2-40B4-BE49-F238E27FC236}">
                    <a16:creationId xmlns:a16="http://schemas.microsoft.com/office/drawing/2014/main" id="{6AF53E19-7635-48EB-A4C1-E40CA2F9E0E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7C5E0C4-21DE-4B46-BF9A-C8BA395C6CA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6" name="Rectangle 45">
              <a:extLst>
                <a:ext uri="{FF2B5EF4-FFF2-40B4-BE49-F238E27FC236}">
                  <a16:creationId xmlns:a16="http://schemas.microsoft.com/office/drawing/2014/main" id="{26ECA049-EDE3-42D8-B79D-BA1545AAD0D9}"/>
                </a:ext>
              </a:extLst>
            </p:cNvPr>
            <p:cNvSpPr/>
            <p:nvPr/>
          </p:nvSpPr>
          <p:spPr bwMode="auto">
            <a:xfrm>
              <a:off x="1125576" y="2080319"/>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47" name="Graphic 46">
              <a:extLst>
                <a:ext uri="{FF2B5EF4-FFF2-40B4-BE49-F238E27FC236}">
                  <a16:creationId xmlns:a16="http://schemas.microsoft.com/office/drawing/2014/main" id="{BB318E88-7DFC-41A3-87E5-885F59C814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8668" y="2171803"/>
              <a:ext cx="375566" cy="375564"/>
            </a:xfrm>
            <a:prstGeom prst="rect">
              <a:avLst/>
            </a:prstGeom>
          </p:spPr>
        </p:pic>
      </p:grpSp>
      <p:grpSp>
        <p:nvGrpSpPr>
          <p:cNvPr id="50" name="Group 49">
            <a:extLst>
              <a:ext uri="{FF2B5EF4-FFF2-40B4-BE49-F238E27FC236}">
                <a16:creationId xmlns:a16="http://schemas.microsoft.com/office/drawing/2014/main" id="{4FDE9900-36A7-45F6-9CF6-B0AFF5BC6F5A}"/>
              </a:ext>
            </a:extLst>
          </p:cNvPr>
          <p:cNvGrpSpPr/>
          <p:nvPr/>
        </p:nvGrpSpPr>
        <p:grpSpPr>
          <a:xfrm>
            <a:off x="617035" y="4420260"/>
            <a:ext cx="2535379" cy="558532"/>
            <a:chOff x="1125576" y="4048333"/>
            <a:chExt cx="2535379" cy="558532"/>
          </a:xfrm>
        </p:grpSpPr>
        <p:grpSp>
          <p:nvGrpSpPr>
            <p:cNvPr id="51" name="Group 50">
              <a:extLst>
                <a:ext uri="{FF2B5EF4-FFF2-40B4-BE49-F238E27FC236}">
                  <a16:creationId xmlns:a16="http://schemas.microsoft.com/office/drawing/2014/main" id="{01A740F4-D6E1-436F-84C3-D950497F241B}"/>
                </a:ext>
              </a:extLst>
            </p:cNvPr>
            <p:cNvGrpSpPr/>
            <p:nvPr/>
          </p:nvGrpSpPr>
          <p:grpSpPr>
            <a:xfrm rot="10800000" flipH="1">
              <a:off x="2649566" y="4241004"/>
              <a:ext cx="1011389" cy="173189"/>
              <a:chOff x="2804160" y="4136418"/>
              <a:chExt cx="1011389" cy="173189"/>
            </a:xfrm>
          </p:grpSpPr>
          <p:cxnSp>
            <p:nvCxnSpPr>
              <p:cNvPr id="54" name="Straight Connector 53">
                <a:extLst>
                  <a:ext uri="{FF2B5EF4-FFF2-40B4-BE49-F238E27FC236}">
                    <a16:creationId xmlns:a16="http://schemas.microsoft.com/office/drawing/2014/main" id="{B6671D71-E9D0-4D54-BACF-155EF7F0FE7E}"/>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9F2D9D78-AD11-4BC2-8251-9428542C7E0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2" name="Rectangle 51">
              <a:extLst>
                <a:ext uri="{FF2B5EF4-FFF2-40B4-BE49-F238E27FC236}">
                  <a16:creationId xmlns:a16="http://schemas.microsoft.com/office/drawing/2014/main" id="{B9F937EE-AC27-46D4-B8B8-EC725EA4340A}"/>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Twitter</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DDE4B258-F068-4C78-99BF-B821D83DF900}"/>
              </a:ext>
            </a:extLst>
          </p:cNvPr>
          <p:cNvGrpSpPr/>
          <p:nvPr/>
        </p:nvGrpSpPr>
        <p:grpSpPr>
          <a:xfrm>
            <a:off x="617035" y="5404268"/>
            <a:ext cx="2535379" cy="558532"/>
            <a:chOff x="1125576" y="5032341"/>
            <a:chExt cx="2535379" cy="558532"/>
          </a:xfrm>
        </p:grpSpPr>
        <p:grpSp>
          <p:nvGrpSpPr>
            <p:cNvPr id="57" name="Group 56">
              <a:extLst>
                <a:ext uri="{FF2B5EF4-FFF2-40B4-BE49-F238E27FC236}">
                  <a16:creationId xmlns:a16="http://schemas.microsoft.com/office/drawing/2014/main" id="{016C90E4-6C2D-44E0-BD28-5C7769EA99C3}"/>
                </a:ext>
              </a:extLst>
            </p:cNvPr>
            <p:cNvGrpSpPr/>
            <p:nvPr/>
          </p:nvGrpSpPr>
          <p:grpSpPr>
            <a:xfrm rot="10800000" flipH="1">
              <a:off x="2649566" y="5225012"/>
              <a:ext cx="1011389" cy="173189"/>
              <a:chOff x="2804160" y="4136418"/>
              <a:chExt cx="1011389" cy="173189"/>
            </a:xfrm>
          </p:grpSpPr>
          <p:cxnSp>
            <p:nvCxnSpPr>
              <p:cNvPr id="60" name="Straight Connector 59">
                <a:extLst>
                  <a:ext uri="{FF2B5EF4-FFF2-40B4-BE49-F238E27FC236}">
                    <a16:creationId xmlns:a16="http://schemas.microsoft.com/office/drawing/2014/main" id="{29600694-9B2D-4029-8B9B-8BA7C27AE8DC}"/>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25C4C169-1E43-4580-A8E7-0BC04C77D484}"/>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8" name="Rectangle 57">
              <a:extLst>
                <a:ext uri="{FF2B5EF4-FFF2-40B4-BE49-F238E27FC236}">
                  <a16:creationId xmlns:a16="http://schemas.microsoft.com/office/drawing/2014/main" id="{CA59D97D-D2C6-47C1-B9E9-F82399717F0B}"/>
                </a:ext>
              </a:extLst>
            </p:cNvPr>
            <p:cNvSpPr/>
            <p:nvPr/>
          </p:nvSpPr>
          <p:spPr bwMode="auto">
            <a:xfrm>
              <a:off x="1125576" y="5032341"/>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SQS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59" name="Picture 6" descr="See the source image">
              <a:extLst>
                <a:ext uri="{FF2B5EF4-FFF2-40B4-BE49-F238E27FC236}">
                  <a16:creationId xmlns:a16="http://schemas.microsoft.com/office/drawing/2014/main" id="{E2F0016D-4739-4014-B3B3-CA85331BF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049" y="5039206"/>
              <a:ext cx="544804" cy="5448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C1371D32-9F78-49D5-9CA6-4C296A40C88C}"/>
              </a:ext>
            </a:extLst>
          </p:cNvPr>
          <p:cNvGrpSpPr/>
          <p:nvPr/>
        </p:nvGrpSpPr>
        <p:grpSpPr>
          <a:xfrm rot="10800000" flipH="1">
            <a:off x="2141025" y="2870725"/>
            <a:ext cx="1011389" cy="173189"/>
            <a:chOff x="2804160" y="4136418"/>
            <a:chExt cx="1011389" cy="173189"/>
          </a:xfrm>
        </p:grpSpPr>
        <p:cxnSp>
          <p:nvCxnSpPr>
            <p:cNvPr id="66" name="Straight Connector 65">
              <a:extLst>
                <a:ext uri="{FF2B5EF4-FFF2-40B4-BE49-F238E27FC236}">
                  <a16:creationId xmlns:a16="http://schemas.microsoft.com/office/drawing/2014/main" id="{72079CD4-9B35-41CD-929F-02F41836CA67}"/>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521DA5F-CA7D-408C-816C-1157D0F0B82E}"/>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4" name="Rectangle 63">
            <a:extLst>
              <a:ext uri="{FF2B5EF4-FFF2-40B4-BE49-F238E27FC236}">
                <a16:creationId xmlns:a16="http://schemas.microsoft.com/office/drawing/2014/main" id="{2DFDC2D3-31BA-441E-9586-A89A7C31B8D2}"/>
              </a:ext>
            </a:extLst>
          </p:cNvPr>
          <p:cNvSpPr/>
          <p:nvPr/>
        </p:nvSpPr>
        <p:spPr bwMode="auto">
          <a:xfrm>
            <a:off x="617035" y="267805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70" name="Group 69">
            <a:extLst>
              <a:ext uri="{FF2B5EF4-FFF2-40B4-BE49-F238E27FC236}">
                <a16:creationId xmlns:a16="http://schemas.microsoft.com/office/drawing/2014/main" id="{A6E2D296-649D-46CE-8C39-F122BD591A09}"/>
              </a:ext>
            </a:extLst>
          </p:cNvPr>
          <p:cNvGrpSpPr/>
          <p:nvPr/>
        </p:nvGrpSpPr>
        <p:grpSpPr>
          <a:xfrm>
            <a:off x="3656261" y="2918286"/>
            <a:ext cx="1737360" cy="1737360"/>
            <a:chOff x="7552123" y="135561"/>
            <a:chExt cx="1737360" cy="1737360"/>
          </a:xfrm>
        </p:grpSpPr>
        <p:sp>
          <p:nvSpPr>
            <p:cNvPr id="71" name="Rounded Rectangle 5">
              <a:extLst>
                <a:ext uri="{FF2B5EF4-FFF2-40B4-BE49-F238E27FC236}">
                  <a16:creationId xmlns:a16="http://schemas.microsoft.com/office/drawing/2014/main" id="{0A608E6D-E6BD-4350-BBEA-B7EF9DD7D84E}"/>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72" name="Graphic 71">
              <a:extLst>
                <a:ext uri="{FF2B5EF4-FFF2-40B4-BE49-F238E27FC236}">
                  <a16:creationId xmlns:a16="http://schemas.microsoft.com/office/drawing/2014/main" id="{F9598936-B943-4D2D-B93C-270AA0B59DF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9333" t="18330" r="9333" b="18330"/>
            <a:stretch/>
          </p:blipFill>
          <p:spPr>
            <a:xfrm>
              <a:off x="7936554" y="627119"/>
              <a:ext cx="968498" cy="754245"/>
            </a:xfrm>
            <a:prstGeom prst="rect">
              <a:avLst/>
            </a:prstGeom>
          </p:spPr>
        </p:pic>
      </p:grpSp>
      <p:grpSp>
        <p:nvGrpSpPr>
          <p:cNvPr id="73" name="Group 72">
            <a:extLst>
              <a:ext uri="{FF2B5EF4-FFF2-40B4-BE49-F238E27FC236}">
                <a16:creationId xmlns:a16="http://schemas.microsoft.com/office/drawing/2014/main" id="{1F249C75-977D-4238-9502-11628EFA36B1}"/>
              </a:ext>
            </a:extLst>
          </p:cNvPr>
          <p:cNvGrpSpPr/>
          <p:nvPr/>
        </p:nvGrpSpPr>
        <p:grpSpPr>
          <a:xfrm>
            <a:off x="617035" y="2754783"/>
            <a:ext cx="2535379" cy="1308328"/>
            <a:chOff x="1125576" y="3298537"/>
            <a:chExt cx="2535379" cy="1308328"/>
          </a:xfrm>
        </p:grpSpPr>
        <p:grpSp>
          <p:nvGrpSpPr>
            <p:cNvPr id="74" name="Group 73">
              <a:extLst>
                <a:ext uri="{FF2B5EF4-FFF2-40B4-BE49-F238E27FC236}">
                  <a16:creationId xmlns:a16="http://schemas.microsoft.com/office/drawing/2014/main" id="{4D9BD59D-3D83-4B6C-B8C8-7AE7E9B537D7}"/>
                </a:ext>
              </a:extLst>
            </p:cNvPr>
            <p:cNvGrpSpPr/>
            <p:nvPr/>
          </p:nvGrpSpPr>
          <p:grpSpPr>
            <a:xfrm rot="10800000" flipH="1">
              <a:off x="2649566" y="4241004"/>
              <a:ext cx="1011389" cy="173189"/>
              <a:chOff x="2804160" y="4136418"/>
              <a:chExt cx="1011389" cy="173189"/>
            </a:xfrm>
          </p:grpSpPr>
          <p:cxnSp>
            <p:nvCxnSpPr>
              <p:cNvPr id="77" name="Straight Connector 76">
                <a:extLst>
                  <a:ext uri="{FF2B5EF4-FFF2-40B4-BE49-F238E27FC236}">
                    <a16:creationId xmlns:a16="http://schemas.microsoft.com/office/drawing/2014/main" id="{58FA1403-68B8-4978-80FA-11C7F87370B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E4A2F0AA-A592-494B-A67F-BDCAB3E0F96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Rectangle 74">
              <a:extLst>
                <a:ext uri="{FF2B5EF4-FFF2-40B4-BE49-F238E27FC236}">
                  <a16:creationId xmlns:a16="http://schemas.microsoft.com/office/drawing/2014/main" id="{60BEF457-473F-4432-B391-F19FDDD2F0BB}"/>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76" name="Picture 2" descr="See the source image">
              <a:extLst>
                <a:ext uri="{FF2B5EF4-FFF2-40B4-BE49-F238E27FC236}">
                  <a16:creationId xmlns:a16="http://schemas.microsoft.com/office/drawing/2014/main" id="{9DE45290-C289-47C5-A301-3F65886EFB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8970" y="3298537"/>
              <a:ext cx="261822" cy="425054"/>
            </a:xfrm>
            <a:prstGeom prst="rect">
              <a:avLst/>
            </a:prstGeom>
            <a:noFill/>
            <a:extLst>
              <a:ext uri="{909E8E84-426E-40DD-AFC4-6F175D3DCCD1}">
                <a14:hiddenFill xmlns:a14="http://schemas.microsoft.com/office/drawing/2010/main">
                  <a:solidFill>
                    <a:srgbClr val="FFFFFF"/>
                  </a:solidFill>
                </a14:hiddenFill>
              </a:ext>
            </a:extLst>
          </p:spPr>
        </p:pic>
      </p:grpSp>
      <p:pic>
        <p:nvPicPr>
          <p:cNvPr id="81" name="Picture 2" descr="Image result for Twitter Logo">
            <a:extLst>
              <a:ext uri="{FF2B5EF4-FFF2-40B4-BE49-F238E27FC236}">
                <a16:creationId xmlns:a16="http://schemas.microsoft.com/office/drawing/2014/main" id="{225905DF-29CA-4326-A3DD-2E8CC618DD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925" y="4532015"/>
            <a:ext cx="376896" cy="335019"/>
          </a:xfrm>
          <a:prstGeom prst="rect">
            <a:avLst/>
          </a:prstGeom>
          <a:noFill/>
          <a:extLst>
            <a:ext uri="{909E8E84-426E-40DD-AFC4-6F175D3DCCD1}">
              <a14:hiddenFill xmlns:a14="http://schemas.microsoft.com/office/drawing/2010/main">
                <a:solidFill>
                  <a:srgbClr val="FFFFFF"/>
                </a:solidFill>
              </a14:hiddenFill>
            </a:ext>
          </a:extLst>
        </p:spPr>
      </p:pic>
      <p:pic>
        <p:nvPicPr>
          <p:cNvPr id="65" name="Graphic 64">
            <a:extLst>
              <a:ext uri="{FF2B5EF4-FFF2-40B4-BE49-F238E27FC236}">
                <a16:creationId xmlns:a16="http://schemas.microsoft.com/office/drawing/2014/main" id="{672D7B61-F695-4554-8EDE-59D0BA287E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2044" y="3619743"/>
            <a:ext cx="336658" cy="336658"/>
          </a:xfrm>
          <a:prstGeom prst="rect">
            <a:avLst/>
          </a:prstGeom>
        </p:spPr>
      </p:pic>
    </p:spTree>
    <p:extLst>
      <p:ext uri="{BB962C8B-B14F-4D97-AF65-F5344CB8AC3E}">
        <p14:creationId xmlns:p14="http://schemas.microsoft.com/office/powerpoint/2010/main" val="39130748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5B6F57A0-17F3-4E82-A11E-9D6C5ADBAA56}"/>
              </a:ext>
            </a:extLst>
          </p:cNvPr>
          <p:cNvGrpSpPr/>
          <p:nvPr/>
        </p:nvGrpSpPr>
        <p:grpSpPr>
          <a:xfrm>
            <a:off x="2599165" y="3705289"/>
            <a:ext cx="3528530" cy="2563749"/>
            <a:chOff x="2599165" y="3705289"/>
            <a:chExt cx="3528530" cy="2563749"/>
          </a:xfrm>
        </p:grpSpPr>
        <p:sp>
          <p:nvSpPr>
            <p:cNvPr id="18" name="Rectangle 17">
              <a:extLst>
                <a:ext uri="{FF2B5EF4-FFF2-40B4-BE49-F238E27FC236}">
                  <a16:creationId xmlns:a16="http://schemas.microsoft.com/office/drawing/2014/main" id="{5E33AEC3-F077-4C29-BA31-2AA8A20BE054}"/>
                </a:ext>
              </a:extLst>
            </p:cNvPr>
            <p:cNvSpPr/>
            <p:nvPr/>
          </p:nvSpPr>
          <p:spPr bwMode="auto">
            <a:xfrm>
              <a:off x="2625298" y="4333998"/>
              <a:ext cx="3461603" cy="19350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"data":</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"sku":"v100",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"quantity":"50"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sp>
          <p:nvSpPr>
            <p:cNvPr id="28" name="TextBox 27">
              <a:extLst>
                <a:ext uri="{FF2B5EF4-FFF2-40B4-BE49-F238E27FC236}">
                  <a16:creationId xmlns:a16="http://schemas.microsoft.com/office/drawing/2014/main" id="{BF978B7B-F569-4BC7-BF69-106AF7E13848}"/>
                </a:ext>
              </a:extLst>
            </p:cNvPr>
            <p:cNvSpPr txBox="1"/>
            <p:nvPr/>
          </p:nvSpPr>
          <p:spPr>
            <a:xfrm>
              <a:off x="2599165" y="3705289"/>
              <a:ext cx="3528530" cy="523220"/>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Post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http://localhost:3500/v1.0/bindings/bindingname</a:t>
              </a:r>
            </a:p>
          </p:txBody>
        </p:sp>
      </p:grpSp>
      <p:grpSp>
        <p:nvGrpSpPr>
          <p:cNvPr id="106" name="Group 105">
            <a:extLst>
              <a:ext uri="{FF2B5EF4-FFF2-40B4-BE49-F238E27FC236}">
                <a16:creationId xmlns:a16="http://schemas.microsoft.com/office/drawing/2014/main" id="{ECCD1501-B765-4EB5-B987-F7409A6BDE8E}"/>
              </a:ext>
            </a:extLst>
          </p:cNvPr>
          <p:cNvGrpSpPr/>
          <p:nvPr/>
        </p:nvGrpSpPr>
        <p:grpSpPr>
          <a:xfrm>
            <a:off x="588263" y="2536457"/>
            <a:ext cx="1737360" cy="1734143"/>
            <a:chOff x="588263" y="2372175"/>
            <a:chExt cx="1737360" cy="1734143"/>
          </a:xfrm>
        </p:grpSpPr>
        <p:sp>
          <p:nvSpPr>
            <p:cNvPr id="107" name="Rounded Rectangle 5">
              <a:extLst>
                <a:ext uri="{FF2B5EF4-FFF2-40B4-BE49-F238E27FC236}">
                  <a16:creationId xmlns:a16="http://schemas.microsoft.com/office/drawing/2014/main" id="{E78EB08C-2B7A-48A7-9F57-E7E1E4569EE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r>
                <a:rPr kumimoji="0" lang="en-US" sz="1600" b="0" i="0" u="none" strike="noStrike" kern="1200" cap="none" spc="0" normalizeH="0" baseline="0" noProof="0" err="1">
                  <a:ln>
                    <a:noFill/>
                  </a:ln>
                  <a:solidFill>
                    <a:srgbClr val="000000"/>
                  </a:solidFill>
                  <a:effectLst/>
                  <a:uLnTx/>
                  <a:uFillTx/>
                  <a:latin typeface="Segoe UI Semibold"/>
                  <a:ea typeface="+mn-ea"/>
                  <a:cs typeface="+mn-cs"/>
                </a:rPr>
                <a:t>myApp</a:t>
              </a: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endParaRPr kumimoji="0" lang="en-US" sz="1400" b="0" i="0" u="none" strike="noStrike" kern="1200" cap="none" spc="0" normalizeH="0" baseline="0" noProof="0">
                <a:ln>
                  <a:noFill/>
                </a:ln>
                <a:solidFill>
                  <a:srgbClr val="000000"/>
                </a:solidFill>
                <a:effectLst/>
                <a:uLnTx/>
                <a:uFillTx/>
                <a:latin typeface="Segoe UI Semibold"/>
                <a:ea typeface="+mn-ea"/>
                <a:cs typeface="+mn-cs"/>
              </a:endParaRPr>
            </a:p>
          </p:txBody>
        </p:sp>
        <p:grpSp>
          <p:nvGrpSpPr>
            <p:cNvPr id="108" name="app development" descr="application development">
              <a:extLst>
                <a:ext uri="{FF2B5EF4-FFF2-40B4-BE49-F238E27FC236}">
                  <a16:creationId xmlns:a16="http://schemas.microsoft.com/office/drawing/2014/main" id="{1C614BF9-BBCC-42D6-9C31-E15EC7BB9FB1}"/>
                </a:ext>
              </a:extLst>
            </p:cNvPr>
            <p:cNvGrpSpPr/>
            <p:nvPr/>
          </p:nvGrpSpPr>
          <p:grpSpPr>
            <a:xfrm>
              <a:off x="1203300" y="2791399"/>
              <a:ext cx="500421" cy="301755"/>
              <a:chOff x="1619314" y="4798630"/>
              <a:chExt cx="500421" cy="301755"/>
            </a:xfrm>
          </p:grpSpPr>
          <p:sp>
            <p:nvSpPr>
              <p:cNvPr id="109" name="Freeform: Shape 108">
                <a:extLst>
                  <a:ext uri="{FF2B5EF4-FFF2-40B4-BE49-F238E27FC236}">
                    <a16:creationId xmlns:a16="http://schemas.microsoft.com/office/drawing/2014/main" id="{C8991A41-D182-41C9-859D-86CAA774E670}"/>
                  </a:ext>
                </a:extLst>
              </p:cNvPr>
              <p:cNvSpPr/>
              <p:nvPr/>
            </p:nvSpPr>
            <p:spPr>
              <a:xfrm>
                <a:off x="1974276" y="479907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0" name="Freeform: Shape 109">
                <a:extLst>
                  <a:ext uri="{FF2B5EF4-FFF2-40B4-BE49-F238E27FC236}">
                    <a16:creationId xmlns:a16="http://schemas.microsoft.com/office/drawing/2014/main" id="{857B7CF4-7C1C-4827-B65A-7DC1926862F1}"/>
                  </a:ext>
                </a:extLst>
              </p:cNvPr>
              <p:cNvSpPr/>
              <p:nvPr/>
            </p:nvSpPr>
            <p:spPr>
              <a:xfrm>
                <a:off x="1619314" y="479863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1" name="Freeform: Shape 110">
                <a:extLst>
                  <a:ext uri="{FF2B5EF4-FFF2-40B4-BE49-F238E27FC236}">
                    <a16:creationId xmlns:a16="http://schemas.microsoft.com/office/drawing/2014/main" id="{11DA56E0-3531-49D4-AE75-43962D025346}"/>
                  </a:ext>
                </a:extLst>
              </p:cNvPr>
              <p:cNvSpPr/>
              <p:nvPr/>
            </p:nvSpPr>
            <p:spPr>
              <a:xfrm>
                <a:off x="1823511" y="490488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2" name="Freeform: Shape 111">
                <a:extLst>
                  <a:ext uri="{FF2B5EF4-FFF2-40B4-BE49-F238E27FC236}">
                    <a16:creationId xmlns:a16="http://schemas.microsoft.com/office/drawing/2014/main" id="{636CADC0-FF90-49A9-8896-655C47FE5D72}"/>
                  </a:ext>
                </a:extLst>
              </p:cNvPr>
              <p:cNvSpPr/>
              <p:nvPr/>
            </p:nvSpPr>
            <p:spPr>
              <a:xfrm>
                <a:off x="1746245" y="482833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116" name="Straight Arrow Connector 115">
            <a:extLst>
              <a:ext uri="{FF2B5EF4-FFF2-40B4-BE49-F238E27FC236}">
                <a16:creationId xmlns:a16="http://schemas.microsoft.com/office/drawing/2014/main" id="{1A14499F-D20E-46DF-8F38-B5364460C025}"/>
              </a:ext>
            </a:extLst>
          </p:cNvPr>
          <p:cNvCxnSpPr>
            <a:cxnSpLocks/>
          </p:cNvCxnSpPr>
          <p:nvPr/>
        </p:nvCxnSpPr>
        <p:spPr>
          <a:xfrm flipH="1">
            <a:off x="2487884" y="3403528"/>
            <a:ext cx="3751080" cy="0"/>
          </a:xfrm>
          <a:prstGeom prst="straightConnector1">
            <a:avLst/>
          </a:prstGeom>
          <a:ln w="190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E67340F7-4DCD-4ECF-8E57-7806A2FD58D4}"/>
              </a:ext>
            </a:extLst>
          </p:cNvPr>
          <p:cNvGrpSpPr/>
          <p:nvPr/>
        </p:nvGrpSpPr>
        <p:grpSpPr>
          <a:xfrm>
            <a:off x="6426586" y="2534848"/>
            <a:ext cx="1737360" cy="1737360"/>
            <a:chOff x="7552123" y="135561"/>
            <a:chExt cx="1737360" cy="1737360"/>
          </a:xfrm>
        </p:grpSpPr>
        <p:sp>
          <p:nvSpPr>
            <p:cNvPr id="119" name="Rounded Rectangle 5">
              <a:extLst>
                <a:ext uri="{FF2B5EF4-FFF2-40B4-BE49-F238E27FC236}">
                  <a16:creationId xmlns:a16="http://schemas.microsoft.com/office/drawing/2014/main" id="{C4D04306-0539-4391-BA07-2BC09421CFDF}"/>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120" name="Graphic 119">
              <a:extLst>
                <a:ext uri="{FF2B5EF4-FFF2-40B4-BE49-F238E27FC236}">
                  <a16:creationId xmlns:a16="http://schemas.microsoft.com/office/drawing/2014/main" id="{F8B4E11C-E313-416E-96C7-72549C59A0B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266" name="Group 265">
            <a:extLst>
              <a:ext uri="{FF2B5EF4-FFF2-40B4-BE49-F238E27FC236}">
                <a16:creationId xmlns:a16="http://schemas.microsoft.com/office/drawing/2014/main" id="{45EC5D70-B4B7-4D10-8347-8D1DBBA3FF00}"/>
              </a:ext>
            </a:extLst>
          </p:cNvPr>
          <p:cNvGrpSpPr/>
          <p:nvPr/>
        </p:nvGrpSpPr>
        <p:grpSpPr>
          <a:xfrm>
            <a:off x="8160806" y="3114040"/>
            <a:ext cx="1221953" cy="337662"/>
            <a:chOff x="2773680" y="4047569"/>
            <a:chExt cx="1221953" cy="337662"/>
          </a:xfrm>
        </p:grpSpPr>
        <p:cxnSp>
          <p:nvCxnSpPr>
            <p:cNvPr id="267" name="Straight Connector 266">
              <a:extLst>
                <a:ext uri="{FF2B5EF4-FFF2-40B4-BE49-F238E27FC236}">
                  <a16:creationId xmlns:a16="http://schemas.microsoft.com/office/drawing/2014/main" id="{F1F9BFAB-023C-4278-AF6E-0342CE83A80E}"/>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val 267">
              <a:extLst>
                <a:ext uri="{FF2B5EF4-FFF2-40B4-BE49-F238E27FC236}">
                  <a16:creationId xmlns:a16="http://schemas.microsoft.com/office/drawing/2014/main" id="{4451450D-6848-4FF4-96A9-03E43B9DF897}"/>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a:extLst>
                <a:ext uri="{FF2B5EF4-FFF2-40B4-BE49-F238E27FC236}">
                  <a16:creationId xmlns:a16="http://schemas.microsoft.com/office/drawing/2014/main" id="{FAD47578-EB19-4D36-8A43-303957FC6095}"/>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88" name="Group 287">
            <a:extLst>
              <a:ext uri="{FF2B5EF4-FFF2-40B4-BE49-F238E27FC236}">
                <a16:creationId xmlns:a16="http://schemas.microsoft.com/office/drawing/2014/main" id="{BB2879FB-A609-49FB-9833-14624C3BB27C}"/>
              </a:ext>
            </a:extLst>
          </p:cNvPr>
          <p:cNvGrpSpPr/>
          <p:nvPr/>
        </p:nvGrpSpPr>
        <p:grpSpPr>
          <a:xfrm>
            <a:off x="9075003" y="3058939"/>
            <a:ext cx="1205337" cy="456386"/>
            <a:chOff x="9229139" y="3803856"/>
            <a:chExt cx="1205337" cy="456386"/>
          </a:xfrm>
        </p:grpSpPr>
        <p:grpSp>
          <p:nvGrpSpPr>
            <p:cNvPr id="289" name="Group 288">
              <a:extLst>
                <a:ext uri="{FF2B5EF4-FFF2-40B4-BE49-F238E27FC236}">
                  <a16:creationId xmlns:a16="http://schemas.microsoft.com/office/drawing/2014/main" id="{521879C9-12B0-4BAA-BE3D-E01B9D80FEAF}"/>
                </a:ext>
              </a:extLst>
            </p:cNvPr>
            <p:cNvGrpSpPr/>
            <p:nvPr/>
          </p:nvGrpSpPr>
          <p:grpSpPr>
            <a:xfrm rot="10800000">
              <a:off x="9229139" y="3945455"/>
              <a:ext cx="1011389" cy="173189"/>
              <a:chOff x="2804160" y="4136418"/>
              <a:chExt cx="1011389" cy="173189"/>
            </a:xfrm>
          </p:grpSpPr>
          <p:cxnSp>
            <p:nvCxnSpPr>
              <p:cNvPr id="292" name="Straight Connector 291">
                <a:extLst>
                  <a:ext uri="{FF2B5EF4-FFF2-40B4-BE49-F238E27FC236}">
                    <a16:creationId xmlns:a16="http://schemas.microsoft.com/office/drawing/2014/main" id="{02822E94-1B52-472C-B635-3EE9AD34B74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3" name="Oval 292">
                <a:extLst>
                  <a:ext uri="{FF2B5EF4-FFF2-40B4-BE49-F238E27FC236}">
                    <a16:creationId xmlns:a16="http://schemas.microsoft.com/office/drawing/2014/main" id="{D6F34755-926E-4EDB-9501-BA2D07CBE413}"/>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1" name="Graphic 290">
              <a:extLst>
                <a:ext uri="{FF2B5EF4-FFF2-40B4-BE49-F238E27FC236}">
                  <a16:creationId xmlns:a16="http://schemas.microsoft.com/office/drawing/2014/main" id="{858841DA-35D4-4246-84AA-224E71185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8090" y="3803856"/>
              <a:ext cx="456386" cy="456386"/>
            </a:xfrm>
            <a:prstGeom prst="rect">
              <a:avLst/>
            </a:prstGeom>
          </p:spPr>
        </p:pic>
      </p:grpSp>
      <p:grpSp>
        <p:nvGrpSpPr>
          <p:cNvPr id="306" name="Group 305">
            <a:extLst>
              <a:ext uri="{FF2B5EF4-FFF2-40B4-BE49-F238E27FC236}">
                <a16:creationId xmlns:a16="http://schemas.microsoft.com/office/drawing/2014/main" id="{A52D7AF8-123F-4060-AB2F-25F59C3A4B95}"/>
              </a:ext>
            </a:extLst>
          </p:cNvPr>
          <p:cNvGrpSpPr/>
          <p:nvPr/>
        </p:nvGrpSpPr>
        <p:grpSpPr>
          <a:xfrm>
            <a:off x="9075003" y="1089418"/>
            <a:ext cx="2565464" cy="558532"/>
            <a:chOff x="9229139" y="439838"/>
            <a:chExt cx="2565464" cy="558532"/>
          </a:xfrm>
        </p:grpSpPr>
        <p:grpSp>
          <p:nvGrpSpPr>
            <p:cNvPr id="307" name="Group 306">
              <a:extLst>
                <a:ext uri="{FF2B5EF4-FFF2-40B4-BE49-F238E27FC236}">
                  <a16:creationId xmlns:a16="http://schemas.microsoft.com/office/drawing/2014/main" id="{1A3F30E8-D2E3-468C-9CCA-6C75D69B402E}"/>
                </a:ext>
              </a:extLst>
            </p:cNvPr>
            <p:cNvGrpSpPr/>
            <p:nvPr/>
          </p:nvGrpSpPr>
          <p:grpSpPr>
            <a:xfrm rot="10800000">
              <a:off x="9229139" y="632509"/>
              <a:ext cx="1011389" cy="173189"/>
              <a:chOff x="2804160" y="4136418"/>
              <a:chExt cx="1011389" cy="173189"/>
            </a:xfrm>
          </p:grpSpPr>
          <p:cxnSp>
            <p:nvCxnSpPr>
              <p:cNvPr id="310" name="Straight Connector 309">
                <a:extLst>
                  <a:ext uri="{FF2B5EF4-FFF2-40B4-BE49-F238E27FC236}">
                    <a16:creationId xmlns:a16="http://schemas.microsoft.com/office/drawing/2014/main" id="{2008831D-A0D0-4BCA-980A-64D682E81230}"/>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1" name="Oval 310">
                <a:extLst>
                  <a:ext uri="{FF2B5EF4-FFF2-40B4-BE49-F238E27FC236}">
                    <a16:creationId xmlns:a16="http://schemas.microsoft.com/office/drawing/2014/main" id="{198F3E63-FB88-42F5-8E15-A20E4559923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08" name="Rectangle 307">
              <a:extLst>
                <a:ext uri="{FF2B5EF4-FFF2-40B4-BE49-F238E27FC236}">
                  <a16:creationId xmlns:a16="http://schemas.microsoft.com/office/drawing/2014/main" id="{0B070D36-422E-4DF8-A490-7E59E65AC4B3}"/>
                </a:ext>
              </a:extLst>
            </p:cNvPr>
            <p:cNvSpPr/>
            <p:nvPr/>
          </p:nvSpPr>
          <p:spPr bwMode="auto">
            <a:xfrm>
              <a:off x="9785409" y="43983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09" name="Graphic 308">
              <a:extLst>
                <a:ext uri="{FF2B5EF4-FFF2-40B4-BE49-F238E27FC236}">
                  <a16:creationId xmlns:a16="http://schemas.microsoft.com/office/drawing/2014/main" id="{EB17A74B-3E0C-47B0-AB01-630B5DF360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18501" y="531322"/>
              <a:ext cx="375566" cy="375564"/>
            </a:xfrm>
            <a:prstGeom prst="rect">
              <a:avLst/>
            </a:prstGeom>
          </p:spPr>
        </p:pic>
      </p:grpSp>
      <p:grpSp>
        <p:nvGrpSpPr>
          <p:cNvPr id="313" name="Group 312">
            <a:extLst>
              <a:ext uri="{FF2B5EF4-FFF2-40B4-BE49-F238E27FC236}">
                <a16:creationId xmlns:a16="http://schemas.microsoft.com/office/drawing/2014/main" id="{C339020A-9EDA-4A11-B695-DF6C414017CC}"/>
              </a:ext>
            </a:extLst>
          </p:cNvPr>
          <p:cNvGrpSpPr/>
          <p:nvPr/>
        </p:nvGrpSpPr>
        <p:grpSpPr>
          <a:xfrm rot="10800000">
            <a:off x="9075003" y="3203582"/>
            <a:ext cx="1011389" cy="173189"/>
            <a:chOff x="2804160" y="4136418"/>
            <a:chExt cx="1011389" cy="173189"/>
          </a:xfrm>
        </p:grpSpPr>
        <p:cxnSp>
          <p:nvCxnSpPr>
            <p:cNvPr id="316" name="Straight Connector 315">
              <a:extLst>
                <a:ext uri="{FF2B5EF4-FFF2-40B4-BE49-F238E27FC236}">
                  <a16:creationId xmlns:a16="http://schemas.microsoft.com/office/drawing/2014/main" id="{472DBFC0-4114-4B85-BC17-11E196A5C92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795C0914-25E7-439A-AACE-41F990484D0C}"/>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14" name="Rectangle 313">
            <a:extLst>
              <a:ext uri="{FF2B5EF4-FFF2-40B4-BE49-F238E27FC236}">
                <a16:creationId xmlns:a16="http://schemas.microsoft.com/office/drawing/2014/main" id="{CE40F9DB-A46D-4B21-A912-476CA9FBFF32}"/>
              </a:ext>
            </a:extLst>
          </p:cNvPr>
          <p:cNvSpPr/>
          <p:nvPr/>
        </p:nvSpPr>
        <p:spPr bwMode="auto">
          <a:xfrm>
            <a:off x="9629141" y="300134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DynamoDB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318" name="Group 317">
            <a:extLst>
              <a:ext uri="{FF2B5EF4-FFF2-40B4-BE49-F238E27FC236}">
                <a16:creationId xmlns:a16="http://schemas.microsoft.com/office/drawing/2014/main" id="{05500E0B-7F5B-4AA4-A524-B740249235B3}"/>
              </a:ext>
            </a:extLst>
          </p:cNvPr>
          <p:cNvGrpSpPr/>
          <p:nvPr/>
        </p:nvGrpSpPr>
        <p:grpSpPr>
          <a:xfrm>
            <a:off x="9075003" y="4922991"/>
            <a:ext cx="2565464" cy="558532"/>
            <a:chOff x="9229139" y="4828994"/>
            <a:chExt cx="2565464" cy="558532"/>
          </a:xfrm>
        </p:grpSpPr>
        <p:grpSp>
          <p:nvGrpSpPr>
            <p:cNvPr id="319" name="Group 318">
              <a:extLst>
                <a:ext uri="{FF2B5EF4-FFF2-40B4-BE49-F238E27FC236}">
                  <a16:creationId xmlns:a16="http://schemas.microsoft.com/office/drawing/2014/main" id="{6A1A4E7A-6FE9-4B9D-9783-9AE359DB2A74}"/>
                </a:ext>
              </a:extLst>
            </p:cNvPr>
            <p:cNvGrpSpPr/>
            <p:nvPr/>
          </p:nvGrpSpPr>
          <p:grpSpPr>
            <a:xfrm rot="10800000">
              <a:off x="9229139" y="5021665"/>
              <a:ext cx="1011389" cy="173189"/>
              <a:chOff x="2804160" y="4136418"/>
              <a:chExt cx="1011389" cy="173189"/>
            </a:xfrm>
          </p:grpSpPr>
          <p:cxnSp>
            <p:nvCxnSpPr>
              <p:cNvPr id="322" name="Straight Connector 321">
                <a:extLst>
                  <a:ext uri="{FF2B5EF4-FFF2-40B4-BE49-F238E27FC236}">
                    <a16:creationId xmlns:a16="http://schemas.microsoft.com/office/drawing/2014/main" id="{036B5B5F-6F77-4150-809D-008D94ACDD1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3" name="Oval 322">
                <a:extLst>
                  <a:ext uri="{FF2B5EF4-FFF2-40B4-BE49-F238E27FC236}">
                    <a16:creationId xmlns:a16="http://schemas.microsoft.com/office/drawing/2014/main" id="{3266CAEE-0F50-4BD4-B7E0-9321930AD3E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0" name="Rectangle 319">
              <a:extLst>
                <a:ext uri="{FF2B5EF4-FFF2-40B4-BE49-F238E27FC236}">
                  <a16:creationId xmlns:a16="http://schemas.microsoft.com/office/drawing/2014/main" id="{0706B610-7466-4958-B84C-F52E2C700933}"/>
                </a:ext>
              </a:extLst>
            </p:cNvPr>
            <p:cNvSpPr/>
            <p:nvPr/>
          </p:nvSpPr>
          <p:spPr bwMode="auto">
            <a:xfrm>
              <a:off x="9785409" y="482899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21" name="Picture 2" descr="See the source image">
              <a:extLst>
                <a:ext uri="{FF2B5EF4-FFF2-40B4-BE49-F238E27FC236}">
                  <a16:creationId xmlns:a16="http://schemas.microsoft.com/office/drawing/2014/main" id="{72F29C91-686D-4BFC-9DDE-C6FB4EBC73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75373" y="4895733"/>
              <a:ext cx="261822" cy="4250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 name="Group 323">
            <a:extLst>
              <a:ext uri="{FF2B5EF4-FFF2-40B4-BE49-F238E27FC236}">
                <a16:creationId xmlns:a16="http://schemas.microsoft.com/office/drawing/2014/main" id="{EF95F2A0-EEAA-4D9C-B146-3F52799CF980}"/>
              </a:ext>
            </a:extLst>
          </p:cNvPr>
          <p:cNvGrpSpPr/>
          <p:nvPr/>
        </p:nvGrpSpPr>
        <p:grpSpPr>
          <a:xfrm>
            <a:off x="9075003" y="5881382"/>
            <a:ext cx="2565464" cy="558532"/>
            <a:chOff x="9229139" y="5926282"/>
            <a:chExt cx="2565464" cy="558532"/>
          </a:xfrm>
        </p:grpSpPr>
        <p:grpSp>
          <p:nvGrpSpPr>
            <p:cNvPr id="325" name="Group 324">
              <a:extLst>
                <a:ext uri="{FF2B5EF4-FFF2-40B4-BE49-F238E27FC236}">
                  <a16:creationId xmlns:a16="http://schemas.microsoft.com/office/drawing/2014/main" id="{C4F7F018-84B9-4CD3-8E46-250A7854F339}"/>
                </a:ext>
              </a:extLst>
            </p:cNvPr>
            <p:cNvGrpSpPr/>
            <p:nvPr/>
          </p:nvGrpSpPr>
          <p:grpSpPr>
            <a:xfrm rot="10800000">
              <a:off x="9229139" y="6118953"/>
              <a:ext cx="1011389" cy="173189"/>
              <a:chOff x="2804160" y="4136418"/>
              <a:chExt cx="1011389" cy="173189"/>
            </a:xfrm>
          </p:grpSpPr>
          <p:cxnSp>
            <p:nvCxnSpPr>
              <p:cNvPr id="328" name="Straight Connector 327">
                <a:extLst>
                  <a:ext uri="{FF2B5EF4-FFF2-40B4-BE49-F238E27FC236}">
                    <a16:creationId xmlns:a16="http://schemas.microsoft.com/office/drawing/2014/main" id="{E33F8B5C-C714-4CA2-9F4F-F2A47F25FEC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Oval 328">
                <a:extLst>
                  <a:ext uri="{FF2B5EF4-FFF2-40B4-BE49-F238E27FC236}">
                    <a16:creationId xmlns:a16="http://schemas.microsoft.com/office/drawing/2014/main" id="{496E4421-0128-4D9C-A1C9-BA337EE7F17D}"/>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6" name="Rectangle 325">
              <a:extLst>
                <a:ext uri="{FF2B5EF4-FFF2-40B4-BE49-F238E27FC236}">
                  <a16:creationId xmlns:a16="http://schemas.microsoft.com/office/drawing/2014/main" id="{DD443A59-7C61-4F71-86B4-9882F973415D}"/>
                </a:ext>
              </a:extLst>
            </p:cNvPr>
            <p:cNvSpPr/>
            <p:nvPr/>
          </p:nvSpPr>
          <p:spPr bwMode="auto">
            <a:xfrm>
              <a:off x="9785409" y="592628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Twilio</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27" name="Picture 6">
              <a:extLst>
                <a:ext uri="{FF2B5EF4-FFF2-40B4-BE49-F238E27FC236}">
                  <a16:creationId xmlns:a16="http://schemas.microsoft.com/office/drawing/2014/main" id="{FB1CD332-7167-4403-B95A-B82B37A79E05}"/>
                </a:ext>
              </a:extLst>
            </p:cNvPr>
            <p:cNvPicPr>
              <a:picLocks noChangeAspect="1" noChangeArrowheads="1"/>
            </p:cNvPicPr>
            <p:nvPr/>
          </p:nvPicPr>
          <p:blipFill>
            <a:blip r:embed="rId9"/>
            <a:srcRect/>
            <a:stretch/>
          </p:blipFill>
          <p:spPr bwMode="auto">
            <a:xfrm>
              <a:off x="9984922" y="5978037"/>
              <a:ext cx="442724" cy="4550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0" name="Group 329">
            <a:extLst>
              <a:ext uri="{FF2B5EF4-FFF2-40B4-BE49-F238E27FC236}">
                <a16:creationId xmlns:a16="http://schemas.microsoft.com/office/drawing/2014/main" id="{ED70F666-D1C5-4492-959E-FD6725268A0B}"/>
              </a:ext>
            </a:extLst>
          </p:cNvPr>
          <p:cNvGrpSpPr/>
          <p:nvPr/>
        </p:nvGrpSpPr>
        <p:grpSpPr>
          <a:xfrm>
            <a:off x="9075003" y="2047812"/>
            <a:ext cx="2565464" cy="558532"/>
            <a:chOff x="9229139" y="1537127"/>
            <a:chExt cx="2565464" cy="558532"/>
          </a:xfrm>
        </p:grpSpPr>
        <p:grpSp>
          <p:nvGrpSpPr>
            <p:cNvPr id="331" name="Group 330">
              <a:extLst>
                <a:ext uri="{FF2B5EF4-FFF2-40B4-BE49-F238E27FC236}">
                  <a16:creationId xmlns:a16="http://schemas.microsoft.com/office/drawing/2014/main" id="{966BF439-1F43-4DBD-8607-60DFF873F620}"/>
                </a:ext>
              </a:extLst>
            </p:cNvPr>
            <p:cNvGrpSpPr/>
            <p:nvPr/>
          </p:nvGrpSpPr>
          <p:grpSpPr>
            <a:xfrm rot="10800000">
              <a:off x="9229139" y="1729798"/>
              <a:ext cx="1011389" cy="173189"/>
              <a:chOff x="2804160" y="4136418"/>
              <a:chExt cx="1011389" cy="173189"/>
            </a:xfrm>
          </p:grpSpPr>
          <p:cxnSp>
            <p:nvCxnSpPr>
              <p:cNvPr id="334" name="Straight Connector 333">
                <a:extLst>
                  <a:ext uri="{FF2B5EF4-FFF2-40B4-BE49-F238E27FC236}">
                    <a16:creationId xmlns:a16="http://schemas.microsoft.com/office/drawing/2014/main" id="{13BCA4FB-9143-4AB5-A305-A23EAAC1C225}"/>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5" name="Oval 334">
                <a:extLst>
                  <a:ext uri="{FF2B5EF4-FFF2-40B4-BE49-F238E27FC236}">
                    <a16:creationId xmlns:a16="http://schemas.microsoft.com/office/drawing/2014/main" id="{E6685175-CCFC-4C6B-92A0-9608FB3BAB2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2" name="Rectangle 331">
              <a:extLst>
                <a:ext uri="{FF2B5EF4-FFF2-40B4-BE49-F238E27FC236}">
                  <a16:creationId xmlns:a16="http://schemas.microsoft.com/office/drawing/2014/main" id="{59D9523F-BFD2-4FF6-8647-326E8946E685}"/>
                </a:ext>
              </a:extLst>
            </p:cNvPr>
            <p:cNvSpPr/>
            <p:nvPr/>
          </p:nvSpPr>
          <p:spPr bwMode="auto">
            <a:xfrm>
              <a:off x="9785409" y="1537127"/>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33" name="Graphic 332">
              <a:extLst>
                <a:ext uri="{FF2B5EF4-FFF2-40B4-BE49-F238E27FC236}">
                  <a16:creationId xmlns:a16="http://schemas.microsoft.com/office/drawing/2014/main" id="{6C530118-1E9E-4384-85CC-B77204F5DA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37954" y="1648064"/>
              <a:ext cx="336658" cy="336658"/>
            </a:xfrm>
            <a:prstGeom prst="rect">
              <a:avLst/>
            </a:prstGeom>
          </p:spPr>
        </p:pic>
      </p:grpSp>
      <p:grpSp>
        <p:nvGrpSpPr>
          <p:cNvPr id="337" name="Group 336">
            <a:extLst>
              <a:ext uri="{FF2B5EF4-FFF2-40B4-BE49-F238E27FC236}">
                <a16:creationId xmlns:a16="http://schemas.microsoft.com/office/drawing/2014/main" id="{AA985C05-A4B7-4884-B234-A9D15AF644A0}"/>
              </a:ext>
            </a:extLst>
          </p:cNvPr>
          <p:cNvGrpSpPr/>
          <p:nvPr/>
        </p:nvGrpSpPr>
        <p:grpSpPr>
          <a:xfrm rot="10800000">
            <a:off x="9075003" y="4157270"/>
            <a:ext cx="1011389" cy="173189"/>
            <a:chOff x="2804160" y="4136418"/>
            <a:chExt cx="1011389" cy="173189"/>
          </a:xfrm>
        </p:grpSpPr>
        <p:cxnSp>
          <p:nvCxnSpPr>
            <p:cNvPr id="340" name="Straight Connector 339">
              <a:extLst>
                <a:ext uri="{FF2B5EF4-FFF2-40B4-BE49-F238E27FC236}">
                  <a16:creationId xmlns:a16="http://schemas.microsoft.com/office/drawing/2014/main" id="{D7350F4B-F275-4A9C-B81D-2C360EAE894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1" name="Oval 340">
              <a:extLst>
                <a:ext uri="{FF2B5EF4-FFF2-40B4-BE49-F238E27FC236}">
                  <a16:creationId xmlns:a16="http://schemas.microsoft.com/office/drawing/2014/main" id="{9A890A90-8623-42A6-91B1-3C980D24BF21}"/>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8" name="Rectangle 337">
            <a:extLst>
              <a:ext uri="{FF2B5EF4-FFF2-40B4-BE49-F238E27FC236}">
                <a16:creationId xmlns:a16="http://schemas.microsoft.com/office/drawing/2014/main" id="{5A9F69EA-04F3-4C58-BD8E-511BE89A10D1}"/>
              </a:ext>
            </a:extLst>
          </p:cNvPr>
          <p:cNvSpPr/>
          <p:nvPr/>
        </p:nvSpPr>
        <p:spPr bwMode="auto">
          <a:xfrm>
            <a:off x="9631273" y="396459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Segoe UI" pitchFamily="34" charset="0"/>
                <a:cs typeface="Segoe UI" pitchFamily="34" charset="0"/>
              </a:rPr>
              <a:t>CosmosDB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15" name="Picture 4" descr="See the source image">
            <a:extLst>
              <a:ext uri="{FF2B5EF4-FFF2-40B4-BE49-F238E27FC236}">
                <a16:creationId xmlns:a16="http://schemas.microsoft.com/office/drawing/2014/main" id="{F018BBBA-7B53-47B8-AAA5-EFDC4DBC8E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35866" y="4022501"/>
            <a:ext cx="442722" cy="442720"/>
          </a:xfrm>
          <a:prstGeom prst="rect">
            <a:avLst/>
          </a:prstGeom>
          <a:noFill/>
          <a:extLst>
            <a:ext uri="{909E8E84-426E-40DD-AFC4-6F175D3DCCD1}">
              <a14:hiddenFill xmlns:a14="http://schemas.microsoft.com/office/drawing/2010/main">
                <a:solidFill>
                  <a:srgbClr val="FFFFFF"/>
                </a:solidFill>
              </a14:hiddenFill>
            </a:ext>
          </a:extLst>
        </p:spPr>
      </p:pic>
      <p:pic>
        <p:nvPicPr>
          <p:cNvPr id="339" name="Graphic 338">
            <a:extLst>
              <a:ext uri="{FF2B5EF4-FFF2-40B4-BE49-F238E27FC236}">
                <a16:creationId xmlns:a16="http://schemas.microsoft.com/office/drawing/2014/main" id="{0C9220E3-F0E2-4E70-BE1D-E7BFD8894B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3954" y="3082235"/>
            <a:ext cx="456386" cy="456386"/>
          </a:xfrm>
          <a:prstGeom prst="rect">
            <a:avLst/>
          </a:prstGeom>
        </p:spPr>
      </p:pic>
    </p:spTree>
    <p:extLst>
      <p:ext uri="{BB962C8B-B14F-4D97-AF65-F5344CB8AC3E}">
        <p14:creationId xmlns:p14="http://schemas.microsoft.com/office/powerpoint/2010/main" val="4377846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165A17-9957-45E9-BEDD-32F48C0D4AFB}"/>
              </a:ext>
            </a:extLst>
          </p:cNvPr>
          <p:cNvGrpSpPr/>
          <p:nvPr/>
        </p:nvGrpSpPr>
        <p:grpSpPr>
          <a:xfrm>
            <a:off x="921029" y="760639"/>
            <a:ext cx="10349942" cy="5402036"/>
            <a:chOff x="-1" y="279918"/>
            <a:chExt cx="12192001" cy="6363478"/>
          </a:xfrm>
        </p:grpSpPr>
        <p:sp>
          <p:nvSpPr>
            <p:cNvPr id="74" name="Rectangle 73">
              <a:extLst>
                <a:ext uri="{FF2B5EF4-FFF2-40B4-BE49-F238E27FC236}">
                  <a16:creationId xmlns:a16="http://schemas.microsoft.com/office/drawing/2014/main" id="{1E9459FF-60DF-49E8-83F7-183D3130E739}"/>
                </a:ext>
              </a:extLst>
            </p:cNvPr>
            <p:cNvSpPr/>
            <p:nvPr/>
          </p:nvSpPr>
          <p:spPr>
            <a:xfrm>
              <a:off x="0" y="279918"/>
              <a:ext cx="12192000" cy="6363478"/>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4" name="Rectangle 55">
              <a:extLst>
                <a:ext uri="{FF2B5EF4-FFF2-40B4-BE49-F238E27FC236}">
                  <a16:creationId xmlns:a16="http://schemas.microsoft.com/office/drawing/2014/main" id="{E1F9D6BE-BE96-4DA2-BE14-66758C9683CA}"/>
                </a:ext>
              </a:extLst>
            </p:cNvPr>
            <p:cNvSpPr/>
            <p:nvPr/>
          </p:nvSpPr>
          <p:spPr>
            <a:xfrm>
              <a:off x="0" y="459945"/>
              <a:ext cx="12192000" cy="3503249"/>
            </a:xfrm>
            <a:prstGeom prst="rect">
              <a:avLst/>
            </a:prstGeom>
            <a:solidFill>
              <a:srgbClr val="70AD47">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Rounded Corners 59">
              <a:extLst>
                <a:ext uri="{FF2B5EF4-FFF2-40B4-BE49-F238E27FC236}">
                  <a16:creationId xmlns:a16="http://schemas.microsoft.com/office/drawing/2014/main" id="{BF029BFF-79DF-4B96-B20C-556CECD58B0E}"/>
                </a:ext>
              </a:extLst>
            </p:cNvPr>
            <p:cNvSpPr/>
            <p:nvPr/>
          </p:nvSpPr>
          <p:spPr>
            <a:xfrm>
              <a:off x="6485132" y="4934031"/>
              <a:ext cx="1829099"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60">
              <a:extLst>
                <a:ext uri="{FF2B5EF4-FFF2-40B4-BE49-F238E27FC236}">
                  <a16:creationId xmlns:a16="http://schemas.microsoft.com/office/drawing/2014/main" id="{016571D9-B20C-4293-A3D2-3DB60BA50671}"/>
                </a:ext>
              </a:extLst>
            </p:cNvPr>
            <p:cNvSpPr/>
            <p:nvPr/>
          </p:nvSpPr>
          <p:spPr>
            <a:xfrm>
              <a:off x="8639708" y="4924441"/>
              <a:ext cx="2812307"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3">
              <a:extLst>
                <a:ext uri="{FF2B5EF4-FFF2-40B4-BE49-F238E27FC236}">
                  <a16:creationId xmlns:a16="http://schemas.microsoft.com/office/drawing/2014/main" id="{F2775A2A-485D-4072-842C-765255291C06}"/>
                </a:ext>
              </a:extLst>
            </p:cNvPr>
            <p:cNvSpPr/>
            <p:nvPr/>
          </p:nvSpPr>
          <p:spPr>
            <a:xfrm>
              <a:off x="0" y="1527642"/>
              <a:ext cx="12192000" cy="1621766"/>
            </a:xfrm>
            <a:prstGeom prst="rect">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5">
              <a:extLst>
                <a:ext uri="{FF2B5EF4-FFF2-40B4-BE49-F238E27FC236}">
                  <a16:creationId xmlns:a16="http://schemas.microsoft.com/office/drawing/2014/main" id="{4D8B9748-518E-46B7-9F71-A3FA03F805EB}"/>
                </a:ext>
              </a:extLst>
            </p:cNvPr>
            <p:cNvCxnSpPr>
              <a:cxnSpLocks/>
            </p:cNvCxnSpPr>
            <p:nvPr/>
          </p:nvCxnSpPr>
          <p:spPr>
            <a:xfrm>
              <a:off x="0" y="2673878"/>
              <a:ext cx="12192000" cy="0"/>
            </a:xfrm>
            <a:prstGeom prst="line">
              <a:avLst/>
            </a:prstGeom>
            <a:noFill/>
            <a:ln w="34925" cap="flat" cmpd="sng" algn="ctr">
              <a:solidFill>
                <a:sysClr val="window" lastClr="FFFFFF"/>
              </a:solidFill>
              <a:prstDash val="lgDash"/>
              <a:miter lim="800000"/>
            </a:ln>
            <a:effectLst/>
          </p:spPr>
        </p:cxnSp>
        <p:cxnSp>
          <p:nvCxnSpPr>
            <p:cNvPr id="9" name="Straight Connector 6">
              <a:extLst>
                <a:ext uri="{FF2B5EF4-FFF2-40B4-BE49-F238E27FC236}">
                  <a16:creationId xmlns:a16="http://schemas.microsoft.com/office/drawing/2014/main" id="{2E054CF5-87BA-4844-A3C1-0D326BEEFFD6}"/>
                </a:ext>
              </a:extLst>
            </p:cNvPr>
            <p:cNvCxnSpPr>
              <a:cxnSpLocks/>
            </p:cNvCxnSpPr>
            <p:nvPr/>
          </p:nvCxnSpPr>
          <p:spPr>
            <a:xfrm>
              <a:off x="0" y="2073803"/>
              <a:ext cx="12192000" cy="0"/>
            </a:xfrm>
            <a:prstGeom prst="line">
              <a:avLst/>
            </a:prstGeom>
            <a:noFill/>
            <a:ln w="34925" cap="flat" cmpd="sng" algn="ctr">
              <a:solidFill>
                <a:sysClr val="window" lastClr="FFFFFF"/>
              </a:solidFill>
              <a:prstDash val="lgDash"/>
              <a:miter lim="800000"/>
            </a:ln>
            <a:effectLst/>
          </p:spPr>
        </p:cxnSp>
        <p:cxnSp>
          <p:nvCxnSpPr>
            <p:cNvPr id="10" name="Connector: Elbow 48">
              <a:extLst>
                <a:ext uri="{FF2B5EF4-FFF2-40B4-BE49-F238E27FC236}">
                  <a16:creationId xmlns:a16="http://schemas.microsoft.com/office/drawing/2014/main" id="{C0465D22-3B4E-4485-8CFF-66B30F6D9171}"/>
                </a:ext>
              </a:extLst>
            </p:cNvPr>
            <p:cNvCxnSpPr>
              <a:cxnSpLocks/>
              <a:stCxn id="16" idx="2"/>
              <a:endCxn id="30" idx="1"/>
            </p:cNvCxnSpPr>
            <p:nvPr/>
          </p:nvCxnSpPr>
          <p:spPr>
            <a:xfrm rot="16200000" flipH="1">
              <a:off x="3422783" y="1409821"/>
              <a:ext cx="192032" cy="4304889"/>
            </a:xfrm>
            <a:prstGeom prst="bentConnector2">
              <a:avLst/>
            </a:prstGeom>
            <a:noFill/>
            <a:ln w="19050" cap="flat" cmpd="sng" algn="ctr">
              <a:solidFill>
                <a:sysClr val="windowText" lastClr="000000"/>
              </a:solidFill>
              <a:prstDash val="solid"/>
              <a:miter lim="800000"/>
            </a:ln>
            <a:effectLst/>
          </p:spPr>
        </p:cxnSp>
        <p:cxnSp>
          <p:nvCxnSpPr>
            <p:cNvPr id="11" name="Connector: Elbow 50">
              <a:extLst>
                <a:ext uri="{FF2B5EF4-FFF2-40B4-BE49-F238E27FC236}">
                  <a16:creationId xmlns:a16="http://schemas.microsoft.com/office/drawing/2014/main" id="{0B232B50-EDA2-4244-8B74-8CC0B20D0AFD}"/>
                </a:ext>
              </a:extLst>
            </p:cNvPr>
            <p:cNvCxnSpPr>
              <a:cxnSpLocks/>
              <a:stCxn id="23" idx="2"/>
              <a:endCxn id="30" idx="3"/>
            </p:cNvCxnSpPr>
            <p:nvPr/>
          </p:nvCxnSpPr>
          <p:spPr>
            <a:xfrm rot="5400000">
              <a:off x="8714430" y="1169390"/>
              <a:ext cx="192032" cy="4785753"/>
            </a:xfrm>
            <a:prstGeom prst="bentConnector2">
              <a:avLst/>
            </a:prstGeom>
            <a:noFill/>
            <a:ln w="19050" cap="flat" cmpd="sng" algn="ctr">
              <a:solidFill>
                <a:sysClr val="windowText" lastClr="000000"/>
              </a:solidFill>
              <a:prstDash val="solid"/>
              <a:miter lim="800000"/>
            </a:ln>
            <a:effectLst/>
          </p:spPr>
        </p:cxnSp>
        <p:cxnSp>
          <p:nvCxnSpPr>
            <p:cNvPr id="12" name="Straight Connector 56">
              <a:extLst>
                <a:ext uri="{FF2B5EF4-FFF2-40B4-BE49-F238E27FC236}">
                  <a16:creationId xmlns:a16="http://schemas.microsoft.com/office/drawing/2014/main" id="{8282B927-68B4-47D4-A87F-2E6884C7F0FE}"/>
                </a:ext>
              </a:extLst>
            </p:cNvPr>
            <p:cNvCxnSpPr>
              <a:cxnSpLocks/>
            </p:cNvCxnSpPr>
            <p:nvPr/>
          </p:nvCxnSpPr>
          <p:spPr>
            <a:xfrm>
              <a:off x="0" y="1527642"/>
              <a:ext cx="12192000" cy="0"/>
            </a:xfrm>
            <a:prstGeom prst="line">
              <a:avLst/>
            </a:prstGeom>
            <a:noFill/>
            <a:ln w="34925" cap="flat" cmpd="sng" algn="ctr">
              <a:solidFill>
                <a:sysClr val="window" lastClr="FFFFFF"/>
              </a:solidFill>
              <a:prstDash val="solid"/>
              <a:miter lim="800000"/>
            </a:ln>
            <a:effectLst/>
          </p:spPr>
        </p:cxnSp>
        <p:cxnSp>
          <p:nvCxnSpPr>
            <p:cNvPr id="13" name="Straight Connector 57">
              <a:extLst>
                <a:ext uri="{FF2B5EF4-FFF2-40B4-BE49-F238E27FC236}">
                  <a16:creationId xmlns:a16="http://schemas.microsoft.com/office/drawing/2014/main" id="{472BEE70-AF79-4663-8F3F-7A41F31153B0}"/>
                </a:ext>
              </a:extLst>
            </p:cNvPr>
            <p:cNvCxnSpPr>
              <a:cxnSpLocks/>
            </p:cNvCxnSpPr>
            <p:nvPr/>
          </p:nvCxnSpPr>
          <p:spPr>
            <a:xfrm>
              <a:off x="0" y="3144375"/>
              <a:ext cx="12192000" cy="5033"/>
            </a:xfrm>
            <a:prstGeom prst="line">
              <a:avLst/>
            </a:prstGeom>
            <a:noFill/>
            <a:ln w="34925" cap="flat" cmpd="sng" algn="ctr">
              <a:solidFill>
                <a:sysClr val="window" lastClr="FFFFFF"/>
              </a:solidFill>
              <a:prstDash val="solid"/>
              <a:miter lim="800000"/>
            </a:ln>
            <a:effectLst/>
          </p:spPr>
        </p:cxnSp>
        <p:pic>
          <p:nvPicPr>
            <p:cNvPr id="14" name="Picture 68">
              <a:extLst>
                <a:ext uri="{FF2B5EF4-FFF2-40B4-BE49-F238E27FC236}">
                  <a16:creationId xmlns:a16="http://schemas.microsoft.com/office/drawing/2014/main" id="{38A701CE-D7DE-4AAA-8CF8-3202D2C5B6F8}"/>
                </a:ext>
              </a:extLst>
            </p:cNvPr>
            <p:cNvPicPr>
              <a:picLocks noChangeAspect="1"/>
            </p:cNvPicPr>
            <p:nvPr/>
          </p:nvPicPr>
          <p:blipFill rotWithShape="1">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rcRect l="16287"/>
            <a:stretch/>
          </p:blipFill>
          <p:spPr>
            <a:xfrm>
              <a:off x="-1" y="2147693"/>
              <a:ext cx="646259" cy="446415"/>
            </a:xfrm>
            <a:prstGeom prst="rect">
              <a:avLst/>
            </a:prstGeom>
            <a:effectLst>
              <a:outerShdw blurRad="88900" dist="114300" dir="2700000" algn="tl" rotWithShape="0">
                <a:prstClr val="black">
                  <a:alpha val="40000"/>
                </a:prstClr>
              </a:outerShdw>
            </a:effectLst>
          </p:spPr>
        </p:pic>
        <p:pic>
          <p:nvPicPr>
            <p:cNvPr id="15" name="Picture 67">
              <a:extLst>
                <a:ext uri="{FF2B5EF4-FFF2-40B4-BE49-F238E27FC236}">
                  <a16:creationId xmlns:a16="http://schemas.microsoft.com/office/drawing/2014/main" id="{85339C1A-A30D-4C8D-9E98-F7035E4E779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8720" y="1587951"/>
              <a:ext cx="771996" cy="446415"/>
            </a:xfrm>
            <a:prstGeom prst="rect">
              <a:avLst/>
            </a:prstGeom>
            <a:effectLst>
              <a:outerShdw blurRad="88900" dist="114300" dir="2700000" algn="tl" rotWithShape="0">
                <a:prstClr val="black">
                  <a:alpha val="40000"/>
                </a:prstClr>
              </a:outerShdw>
            </a:effectLst>
          </p:spPr>
        </p:pic>
        <p:sp>
          <p:nvSpPr>
            <p:cNvPr id="16" name="Rectangle 8">
              <a:extLst>
                <a:ext uri="{FF2B5EF4-FFF2-40B4-BE49-F238E27FC236}">
                  <a16:creationId xmlns:a16="http://schemas.microsoft.com/office/drawing/2014/main" id="{11A135FE-0B81-4A89-B967-CDCD62037850}"/>
                </a:ext>
              </a:extLst>
            </p:cNvPr>
            <p:cNvSpPr/>
            <p:nvPr/>
          </p:nvSpPr>
          <p:spPr>
            <a:xfrm>
              <a:off x="1274827"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7">
              <a:extLst>
                <a:ext uri="{FF2B5EF4-FFF2-40B4-BE49-F238E27FC236}">
                  <a16:creationId xmlns:a16="http://schemas.microsoft.com/office/drawing/2014/main" id="{7F75910D-8131-49C4-B5D1-E03BF4C04711}"/>
                </a:ext>
              </a:extLst>
            </p:cNvPr>
            <p:cNvGrpSpPr/>
            <p:nvPr/>
          </p:nvGrpSpPr>
          <p:grpSpPr>
            <a:xfrm>
              <a:off x="1051948" y="1637241"/>
              <a:ext cx="822571" cy="323850"/>
              <a:chOff x="1238250" y="4915620"/>
              <a:chExt cx="645016" cy="323850"/>
            </a:xfrm>
            <a:solidFill>
              <a:sysClr val="window" lastClr="FFFFFF">
                <a:lumMod val="95000"/>
              </a:sysClr>
            </a:solidFill>
          </p:grpSpPr>
          <p:sp>
            <p:nvSpPr>
              <p:cNvPr id="18" name="Rectangle: Rounded Corners 9">
                <a:extLst>
                  <a:ext uri="{FF2B5EF4-FFF2-40B4-BE49-F238E27FC236}">
                    <a16:creationId xmlns:a16="http://schemas.microsoft.com/office/drawing/2014/main" id="{A33B161E-04BE-40F4-BC44-F00D1DC1EA9E}"/>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1</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Trapezoid 10">
                <a:extLst>
                  <a:ext uri="{FF2B5EF4-FFF2-40B4-BE49-F238E27FC236}">
                    <a16:creationId xmlns:a16="http://schemas.microsoft.com/office/drawing/2014/main" id="{6E6CF8DF-4EFF-4CB9-9872-DE7D631AEB8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20" name="Picture 69">
              <a:extLst>
                <a:ext uri="{FF2B5EF4-FFF2-40B4-BE49-F238E27FC236}">
                  <a16:creationId xmlns:a16="http://schemas.microsoft.com/office/drawing/2014/main" id="{0C7E341E-29F1-48B8-9303-E7FCD0A18A6E}"/>
                </a:ext>
              </a:extLst>
            </p:cNvPr>
            <p:cNvPicPr>
              <a:picLocks noChangeAspect="1"/>
            </p:cNvPicPr>
            <p:nvPr/>
          </p:nvPicPr>
          <p:blipFill>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4507835" y="2667474"/>
              <a:ext cx="899825" cy="520333"/>
            </a:xfrm>
            <a:prstGeom prst="rect">
              <a:avLst/>
            </a:prstGeom>
            <a:effectLst>
              <a:outerShdw blurRad="88900" dist="114300" dir="2700000" algn="tl" rotWithShape="0">
                <a:prstClr val="black">
                  <a:alpha val="40000"/>
                </a:prstClr>
              </a:outerShdw>
            </a:effectLst>
          </p:spPr>
        </p:pic>
        <p:pic>
          <p:nvPicPr>
            <p:cNvPr id="21" name="Picture 71">
              <a:extLst>
                <a:ext uri="{FF2B5EF4-FFF2-40B4-BE49-F238E27FC236}">
                  <a16:creationId xmlns:a16="http://schemas.microsoft.com/office/drawing/2014/main" id="{E0922D99-3394-4664-A463-A4EE65E57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719404" y="2128695"/>
              <a:ext cx="893763" cy="479873"/>
            </a:xfrm>
            <a:prstGeom prst="rect">
              <a:avLst/>
            </a:prstGeom>
            <a:effectLst>
              <a:outerShdw blurRad="88900" dist="114300" dir="2700000" algn="tl" rotWithShape="0">
                <a:prstClr val="black">
                  <a:alpha val="40000"/>
                </a:prstClr>
              </a:outerShdw>
            </a:effectLst>
          </p:spPr>
        </p:pic>
        <p:pic>
          <p:nvPicPr>
            <p:cNvPr id="22" name="Picture 72">
              <a:extLst>
                <a:ext uri="{FF2B5EF4-FFF2-40B4-BE49-F238E27FC236}">
                  <a16:creationId xmlns:a16="http://schemas.microsoft.com/office/drawing/2014/main" id="{0EA02D91-73F9-456D-B506-BEF9915942D1}"/>
                </a:ext>
              </a:extLst>
            </p:cNvPr>
            <p:cNvPicPr>
              <a:picLocks noChangeAspect="1"/>
            </p:cNvPicPr>
            <p:nvPr/>
          </p:nvPicPr>
          <p:blipFill>
            <a:blip r:embed="rId3">
              <a:duotone>
                <a:prstClr val="black"/>
                <a:srgbClr val="70AD47">
                  <a:tint val="45000"/>
                  <a:satMod val="400000"/>
                </a:srgbClr>
              </a:duotone>
              <a:extLst>
                <a:ext uri="{28A0092B-C50C-407E-A947-70E740481C1C}">
                  <a14:useLocalDpi xmlns:a14="http://schemas.microsoft.com/office/drawing/2010/main" val="0"/>
                </a:ext>
              </a:extLst>
            </a:blip>
            <a:stretch>
              <a:fillRect/>
            </a:stretch>
          </p:blipFill>
          <p:spPr>
            <a:xfrm rot="10800000">
              <a:off x="9622631" y="2688282"/>
              <a:ext cx="893763" cy="479873"/>
            </a:xfrm>
            <a:prstGeom prst="rect">
              <a:avLst/>
            </a:prstGeom>
            <a:effectLst>
              <a:outerShdw blurRad="88900" dist="114300" dir="2700000" algn="tl" rotWithShape="0">
                <a:prstClr val="black">
                  <a:alpha val="40000"/>
                </a:prstClr>
              </a:outerShdw>
            </a:effectLst>
          </p:spPr>
        </p:pic>
        <p:sp>
          <p:nvSpPr>
            <p:cNvPr id="23" name="Rectangle 24">
              <a:extLst>
                <a:ext uri="{FF2B5EF4-FFF2-40B4-BE49-F238E27FC236}">
                  <a16:creationId xmlns:a16="http://schemas.microsoft.com/office/drawing/2014/main" id="{5DC64627-427F-49AE-A966-F10C44ED801F}"/>
                </a:ext>
              </a:extLst>
            </p:cNvPr>
            <p:cNvSpPr/>
            <p:nvPr/>
          </p:nvSpPr>
          <p:spPr>
            <a:xfrm>
              <a:off x="11111794"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4" name="Picture 73">
              <a:extLst>
                <a:ext uri="{FF2B5EF4-FFF2-40B4-BE49-F238E27FC236}">
                  <a16:creationId xmlns:a16="http://schemas.microsoft.com/office/drawing/2014/main" id="{40780483-6F18-4C7D-8D05-72523735D414}"/>
                </a:ext>
              </a:extLst>
            </p:cNvPr>
            <p:cNvPicPr>
              <a:picLocks noChangeAspect="1"/>
            </p:cNvPicPr>
            <p:nvPr/>
          </p:nvPicPr>
          <p:blipFill>
            <a:blip r:embed="rId4">
              <a:duotone>
                <a:prstClr val="black"/>
                <a:srgbClr val="FF3300">
                  <a:tint val="45000"/>
                  <a:satMod val="400000"/>
                </a:srgbClr>
              </a:duotone>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rot="10800000">
              <a:off x="8269688" y="1555531"/>
              <a:ext cx="893763" cy="479873"/>
            </a:xfrm>
            <a:prstGeom prst="rect">
              <a:avLst/>
            </a:prstGeom>
            <a:effectLst>
              <a:outerShdw blurRad="88900" dist="114300" dir="2700000" algn="tl" rotWithShape="0">
                <a:prstClr val="black">
                  <a:alpha val="40000"/>
                </a:prstClr>
              </a:outerShdw>
            </a:effectLst>
          </p:spPr>
        </p:pic>
        <p:pic>
          <p:nvPicPr>
            <p:cNvPr id="25" name="Picture 74">
              <a:extLst>
                <a:ext uri="{FF2B5EF4-FFF2-40B4-BE49-F238E27FC236}">
                  <a16:creationId xmlns:a16="http://schemas.microsoft.com/office/drawing/2014/main" id="{089B76A8-49D9-49CA-936A-72D5E35FE6D9}"/>
                </a:ext>
              </a:extLst>
            </p:cNvPr>
            <p:cNvPicPr>
              <a:picLocks noChangeAspect="1"/>
            </p:cNvPicPr>
            <p:nvPr/>
          </p:nvPicPr>
          <p:blipFill>
            <a:blip r:embed="rId3">
              <a:duotone>
                <a:prstClr val="black"/>
                <a:srgbClr val="FFC000">
                  <a:tint val="45000"/>
                  <a:satMod val="400000"/>
                </a:srgbClr>
              </a:duotone>
              <a:extLst>
                <a:ext uri="{28A0092B-C50C-407E-A947-70E740481C1C}">
                  <a14:useLocalDpi xmlns:a14="http://schemas.microsoft.com/office/drawing/2010/main" val="0"/>
                </a:ext>
              </a:extLst>
            </a:blip>
            <a:stretch>
              <a:fillRect/>
            </a:stretch>
          </p:blipFill>
          <p:spPr>
            <a:xfrm rot="10800000">
              <a:off x="2869338" y="2688282"/>
              <a:ext cx="893763" cy="479873"/>
            </a:xfrm>
            <a:prstGeom prst="rect">
              <a:avLst/>
            </a:prstGeom>
            <a:effectLst>
              <a:outerShdw blurRad="88900" dist="114300" dir="2700000" algn="tl" rotWithShape="0">
                <a:prstClr val="black">
                  <a:alpha val="40000"/>
                </a:prstClr>
              </a:outerShdw>
            </a:effectLst>
          </p:spPr>
        </p:pic>
        <p:pic>
          <p:nvPicPr>
            <p:cNvPr id="26" name="Picture 81">
              <a:extLst>
                <a:ext uri="{FF2B5EF4-FFF2-40B4-BE49-F238E27FC236}">
                  <a16:creationId xmlns:a16="http://schemas.microsoft.com/office/drawing/2014/main" id="{C3608850-B031-4A74-87E2-B5E8488E58F8}"/>
                </a:ext>
              </a:extLst>
            </p:cNvPr>
            <p:cNvPicPr>
              <a:picLocks noChangeAspect="1"/>
            </p:cNvPicPr>
            <p:nvPr/>
          </p:nvPicPr>
          <p:blipFill>
            <a:blip r:embed="rId3">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rot="10800000">
              <a:off x="7307233" y="2140091"/>
              <a:ext cx="893763" cy="479873"/>
            </a:xfrm>
            <a:prstGeom prst="rect">
              <a:avLst/>
            </a:prstGeom>
            <a:effectLst>
              <a:outerShdw blurRad="88900" dist="114300" dir="2700000" algn="tl" rotWithShape="0">
                <a:prstClr val="black">
                  <a:alpha val="40000"/>
                </a:prstClr>
              </a:outerShdw>
            </a:effectLst>
          </p:spPr>
        </p:pic>
        <p:pic>
          <p:nvPicPr>
            <p:cNvPr id="27" name="Picture 83">
              <a:extLst>
                <a:ext uri="{FF2B5EF4-FFF2-40B4-BE49-F238E27FC236}">
                  <a16:creationId xmlns:a16="http://schemas.microsoft.com/office/drawing/2014/main" id="{9BD59D68-F882-4CEB-8F1D-68DC9F861B4B}"/>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81133" y="2584247"/>
              <a:ext cx="1089836" cy="681511"/>
            </a:xfrm>
            <a:prstGeom prst="rect">
              <a:avLst/>
            </a:prstGeom>
            <a:effectLst>
              <a:outerShdw blurRad="88900" dist="114300" dir="2700000" algn="tl" rotWithShape="0">
                <a:prstClr val="black">
                  <a:alpha val="40000"/>
                </a:prstClr>
              </a:outerShdw>
            </a:effectLst>
          </p:spPr>
        </p:pic>
        <p:pic>
          <p:nvPicPr>
            <p:cNvPr id="28" name="Picture 84">
              <a:extLst>
                <a:ext uri="{FF2B5EF4-FFF2-40B4-BE49-F238E27FC236}">
                  <a16:creationId xmlns:a16="http://schemas.microsoft.com/office/drawing/2014/main" id="{7BB0BDFD-6EDB-4D3D-9E17-3D643C499CE7}"/>
                </a:ext>
              </a:extLst>
            </p:cNvPr>
            <p:cNvPicPr>
              <a:picLocks noChangeAspect="1"/>
            </p:cNvPicPr>
            <p:nvPr/>
          </p:nvPicPr>
          <p:blipFill>
            <a:blip r:embed="rId6">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9275330" y="2044267"/>
              <a:ext cx="1089836" cy="681511"/>
            </a:xfrm>
            <a:prstGeom prst="rect">
              <a:avLst/>
            </a:prstGeom>
            <a:effectLst>
              <a:outerShdw blurRad="88900" dist="114300" dir="2700000" algn="tl" rotWithShape="0">
                <a:prstClr val="black">
                  <a:alpha val="40000"/>
                </a:prstClr>
              </a:outerShdw>
            </a:effectLst>
          </p:spPr>
        </p:pic>
        <p:grpSp>
          <p:nvGrpSpPr>
            <p:cNvPr id="29" name="Group 52">
              <a:extLst>
                <a:ext uri="{FF2B5EF4-FFF2-40B4-BE49-F238E27FC236}">
                  <a16:creationId xmlns:a16="http://schemas.microsoft.com/office/drawing/2014/main" id="{BFAB0213-8D69-49B4-BF9D-EAA08CAEA675}"/>
                </a:ext>
              </a:extLst>
            </p:cNvPr>
            <p:cNvGrpSpPr/>
            <p:nvPr/>
          </p:nvGrpSpPr>
          <p:grpSpPr>
            <a:xfrm>
              <a:off x="5619001" y="3348556"/>
              <a:ext cx="850810" cy="514966"/>
              <a:chOff x="5320506" y="3224630"/>
              <a:chExt cx="1447800" cy="876301"/>
            </a:xfrm>
          </p:grpSpPr>
          <p:sp>
            <p:nvSpPr>
              <p:cNvPr id="30" name="Rectangle 44">
                <a:extLst>
                  <a:ext uri="{FF2B5EF4-FFF2-40B4-BE49-F238E27FC236}">
                    <a16:creationId xmlns:a16="http://schemas.microsoft.com/office/drawing/2014/main" id="{0A203E30-FC46-4CE6-A4D0-81A12EBF580D}"/>
                  </a:ext>
                </a:extLst>
              </p:cNvPr>
              <p:cNvSpPr/>
              <p:nvPr/>
            </p:nvSpPr>
            <p:spPr>
              <a:xfrm>
                <a:off x="5409406" y="3402430"/>
                <a:ext cx="1270000" cy="698500"/>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Top Corners Rounded 53">
                <a:extLst>
                  <a:ext uri="{FF2B5EF4-FFF2-40B4-BE49-F238E27FC236}">
                    <a16:creationId xmlns:a16="http://schemas.microsoft.com/office/drawing/2014/main" id="{29DD9F4E-ADE1-4ED4-B8D0-0E0A740B4908}"/>
                  </a:ext>
                </a:extLst>
              </p:cNvPr>
              <p:cNvSpPr/>
              <p:nvPr/>
            </p:nvSpPr>
            <p:spPr>
              <a:xfrm>
                <a:off x="5320506" y="3224630"/>
                <a:ext cx="1447800" cy="241300"/>
              </a:xfrm>
              <a:prstGeom prst="round2SameRect">
                <a:avLst>
                  <a:gd name="adj1" fmla="val 36818"/>
                  <a:gd name="adj2" fmla="val 0"/>
                </a:avLst>
              </a:prstGeom>
              <a:solidFill>
                <a:sysClr val="window" lastClr="FFFFFF">
                  <a:lumMod val="6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2" name="Rectangle 85">
                <a:extLst>
                  <a:ext uri="{FF2B5EF4-FFF2-40B4-BE49-F238E27FC236}">
                    <a16:creationId xmlns:a16="http://schemas.microsoft.com/office/drawing/2014/main" id="{A1D528BD-078A-478F-9FEA-9029F5A4E5BF}"/>
                  </a:ext>
                </a:extLst>
              </p:cNvPr>
              <p:cNvSpPr/>
              <p:nvPr/>
            </p:nvSpPr>
            <p:spPr>
              <a:xfrm>
                <a:off x="5852205" y="3563636"/>
                <a:ext cx="706437" cy="235115"/>
              </a:xfrm>
              <a:prstGeom prst="rect">
                <a:avLst/>
              </a:prstGeom>
              <a:solidFill>
                <a:sysClr val="windowText" lastClr="000000">
                  <a:lumMod val="85000"/>
                  <a:lumOff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Rectangle 86">
                <a:extLst>
                  <a:ext uri="{FF2B5EF4-FFF2-40B4-BE49-F238E27FC236}">
                    <a16:creationId xmlns:a16="http://schemas.microsoft.com/office/drawing/2014/main" id="{B8E0894A-40C3-4D57-8144-46CC6411D05D}"/>
                  </a:ext>
                </a:extLst>
              </p:cNvPr>
              <p:cNvSpPr/>
              <p:nvPr/>
            </p:nvSpPr>
            <p:spPr>
              <a:xfrm>
                <a:off x="5498306" y="3563637"/>
                <a:ext cx="233363" cy="537294"/>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89">
                <a:extLst>
                  <a:ext uri="{FF2B5EF4-FFF2-40B4-BE49-F238E27FC236}">
                    <a16:creationId xmlns:a16="http://schemas.microsoft.com/office/drawing/2014/main" id="{4A83FF95-85EE-46EB-BCE5-421A36262FFE}"/>
                  </a:ext>
                </a:extLst>
              </p:cNvPr>
              <p:cNvCxnSpPr/>
              <p:nvPr/>
            </p:nvCxnSpPr>
            <p:spPr>
              <a:xfrm>
                <a:off x="5658408" y="3850571"/>
                <a:ext cx="41508" cy="0"/>
              </a:xfrm>
              <a:prstGeom prst="line">
                <a:avLst/>
              </a:prstGeom>
              <a:noFill/>
              <a:ln w="6350" cap="flat" cmpd="sng" algn="ctr">
                <a:solidFill>
                  <a:sysClr val="windowText" lastClr="000000"/>
                </a:solidFill>
                <a:prstDash val="solid"/>
                <a:miter lim="800000"/>
              </a:ln>
              <a:effectLst/>
            </p:spPr>
          </p:cxnSp>
        </p:grpSp>
        <p:pic>
          <p:nvPicPr>
            <p:cNvPr id="35" name="Picture 90">
              <a:extLst>
                <a:ext uri="{FF2B5EF4-FFF2-40B4-BE49-F238E27FC236}">
                  <a16:creationId xmlns:a16="http://schemas.microsoft.com/office/drawing/2014/main" id="{17759E8F-A4D7-4C95-BB46-86F99165CA0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5963"/>
            <a:stretch/>
          </p:blipFill>
          <p:spPr>
            <a:xfrm>
              <a:off x="0" y="2573252"/>
              <a:ext cx="479934" cy="681511"/>
            </a:xfrm>
            <a:prstGeom prst="rect">
              <a:avLst/>
            </a:prstGeom>
            <a:effectLst>
              <a:outerShdw blurRad="88900" dist="114300" dir="2700000" algn="tl" rotWithShape="0">
                <a:prstClr val="black">
                  <a:alpha val="40000"/>
                </a:prstClr>
              </a:outerShdw>
            </a:effectLst>
          </p:spPr>
        </p:pic>
        <p:pic>
          <p:nvPicPr>
            <p:cNvPr id="36" name="Picture 11">
              <a:extLst>
                <a:ext uri="{FF2B5EF4-FFF2-40B4-BE49-F238E27FC236}">
                  <a16:creationId xmlns:a16="http://schemas.microsoft.com/office/drawing/2014/main" id="{3820BE83-8EE0-42DA-9F92-1610EFCF0B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6084" y="5143442"/>
              <a:ext cx="1524003" cy="530353"/>
            </a:xfrm>
            <a:prstGeom prst="rect">
              <a:avLst/>
            </a:prstGeom>
          </p:spPr>
        </p:pic>
        <p:pic>
          <p:nvPicPr>
            <p:cNvPr id="37" name="Picture 14">
              <a:extLst>
                <a:ext uri="{FF2B5EF4-FFF2-40B4-BE49-F238E27FC236}">
                  <a16:creationId xmlns:a16="http://schemas.microsoft.com/office/drawing/2014/main" id="{57060D8D-A712-4A45-8446-7A29110BC5D3}"/>
                </a:ext>
              </a:extLst>
            </p:cNvPr>
            <p:cNvPicPr>
              <a:picLocks noChangeAspect="1"/>
            </p:cNvPicPr>
            <p:nvPr/>
          </p:nvPicPr>
          <p:blipFill rotWithShape="1">
            <a:blip r:embed="rId8">
              <a:extLst>
                <a:ext uri="{28A0092B-C50C-407E-A947-70E740481C1C}">
                  <a14:useLocalDpi xmlns:a14="http://schemas.microsoft.com/office/drawing/2010/main" val="0"/>
                </a:ext>
              </a:extLst>
            </a:blip>
            <a:srcRect l="4458" t="36698" r="3450" b="12632"/>
            <a:stretch/>
          </p:blipFill>
          <p:spPr>
            <a:xfrm>
              <a:off x="8783747" y="5039655"/>
              <a:ext cx="2491087" cy="798397"/>
            </a:xfrm>
            <a:prstGeom prst="rect">
              <a:avLst/>
            </a:prstGeom>
          </p:spPr>
        </p:pic>
        <p:pic>
          <p:nvPicPr>
            <p:cNvPr id="38" name="Picture 82">
              <a:extLst>
                <a:ext uri="{FF2B5EF4-FFF2-40B4-BE49-F238E27FC236}">
                  <a16:creationId xmlns:a16="http://schemas.microsoft.com/office/drawing/2014/main" id="{24B696D2-67FB-498A-B0A7-53CD4BD943A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79998"/>
            <a:stretch/>
          </p:blipFill>
          <p:spPr>
            <a:xfrm>
              <a:off x="12037587" y="2157129"/>
              <a:ext cx="154413" cy="446415"/>
            </a:xfrm>
            <a:prstGeom prst="rect">
              <a:avLst/>
            </a:prstGeom>
            <a:effectLst/>
          </p:spPr>
        </p:pic>
        <p:cxnSp>
          <p:nvCxnSpPr>
            <p:cNvPr id="39" name="Straight Connector 88">
              <a:extLst>
                <a:ext uri="{FF2B5EF4-FFF2-40B4-BE49-F238E27FC236}">
                  <a16:creationId xmlns:a16="http://schemas.microsoft.com/office/drawing/2014/main" id="{B8A06328-078B-4C7A-ABB0-272072C83FD1}"/>
                </a:ext>
              </a:extLst>
            </p:cNvPr>
            <p:cNvCxnSpPr>
              <a:cxnSpLocks/>
            </p:cNvCxnSpPr>
            <p:nvPr/>
          </p:nvCxnSpPr>
          <p:spPr>
            <a:xfrm>
              <a:off x="7415199" y="4500081"/>
              <a:ext cx="0" cy="424360"/>
            </a:xfrm>
            <a:prstGeom prst="line">
              <a:avLst/>
            </a:prstGeom>
            <a:noFill/>
            <a:ln w="19050" cap="flat" cmpd="sng" algn="ctr">
              <a:solidFill>
                <a:sysClr val="windowText" lastClr="000000"/>
              </a:solidFill>
              <a:prstDash val="solid"/>
              <a:miter lim="800000"/>
            </a:ln>
            <a:effectLst/>
          </p:spPr>
        </p:cxnSp>
        <p:cxnSp>
          <p:nvCxnSpPr>
            <p:cNvPr id="40" name="Straight Connector 91">
              <a:extLst>
                <a:ext uri="{FF2B5EF4-FFF2-40B4-BE49-F238E27FC236}">
                  <a16:creationId xmlns:a16="http://schemas.microsoft.com/office/drawing/2014/main" id="{EC5A90A7-DB49-4010-BC40-FB9812D75AA9}"/>
                </a:ext>
              </a:extLst>
            </p:cNvPr>
            <p:cNvCxnSpPr>
              <a:cxnSpLocks/>
            </p:cNvCxnSpPr>
            <p:nvPr/>
          </p:nvCxnSpPr>
          <p:spPr>
            <a:xfrm>
              <a:off x="10238324" y="4500081"/>
              <a:ext cx="0" cy="424360"/>
            </a:xfrm>
            <a:prstGeom prst="line">
              <a:avLst/>
            </a:prstGeom>
            <a:noFill/>
            <a:ln w="19050" cap="flat" cmpd="sng" algn="ctr">
              <a:solidFill>
                <a:sysClr val="windowText" lastClr="000000"/>
              </a:solidFill>
              <a:prstDash val="solid"/>
              <a:miter lim="800000"/>
            </a:ln>
            <a:effectLst/>
          </p:spPr>
        </p:cxnSp>
        <p:cxnSp>
          <p:nvCxnSpPr>
            <p:cNvPr id="41" name="Straight Connector 112">
              <a:extLst>
                <a:ext uri="{FF2B5EF4-FFF2-40B4-BE49-F238E27FC236}">
                  <a16:creationId xmlns:a16="http://schemas.microsoft.com/office/drawing/2014/main" id="{E32B59BF-942C-4691-A9F9-E41D600D9904}"/>
                </a:ext>
              </a:extLst>
            </p:cNvPr>
            <p:cNvCxnSpPr>
              <a:cxnSpLocks/>
              <a:stCxn id="30" idx="2"/>
            </p:cNvCxnSpPr>
            <p:nvPr/>
          </p:nvCxnSpPr>
          <p:spPr>
            <a:xfrm>
              <a:off x="6044407" y="3863522"/>
              <a:ext cx="0" cy="628871"/>
            </a:xfrm>
            <a:prstGeom prst="line">
              <a:avLst/>
            </a:prstGeom>
            <a:noFill/>
            <a:ln w="19050" cap="flat" cmpd="sng" algn="ctr">
              <a:solidFill>
                <a:sysClr val="windowText" lastClr="000000"/>
              </a:solidFill>
              <a:prstDash val="solid"/>
              <a:miter lim="800000"/>
            </a:ln>
            <a:effectLst/>
          </p:spPr>
        </p:cxnSp>
        <p:cxnSp>
          <p:nvCxnSpPr>
            <p:cNvPr id="42" name="Straight Connector 116">
              <a:extLst>
                <a:ext uri="{FF2B5EF4-FFF2-40B4-BE49-F238E27FC236}">
                  <a16:creationId xmlns:a16="http://schemas.microsoft.com/office/drawing/2014/main" id="{926A2096-B7AD-4E87-8E68-F3767336D32A}"/>
                </a:ext>
              </a:extLst>
            </p:cNvPr>
            <p:cNvCxnSpPr>
              <a:cxnSpLocks/>
            </p:cNvCxnSpPr>
            <p:nvPr/>
          </p:nvCxnSpPr>
          <p:spPr>
            <a:xfrm>
              <a:off x="6044407" y="4492393"/>
              <a:ext cx="4198551" cy="0"/>
            </a:xfrm>
            <a:prstGeom prst="line">
              <a:avLst/>
            </a:prstGeom>
            <a:noFill/>
            <a:ln w="19050" cap="flat" cmpd="sng" algn="ctr">
              <a:solidFill>
                <a:sysClr val="windowText" lastClr="000000"/>
              </a:solidFill>
              <a:prstDash val="solid"/>
              <a:miter lim="800000"/>
            </a:ln>
            <a:effectLst/>
          </p:spPr>
        </p:cxnSp>
        <p:sp>
          <p:nvSpPr>
            <p:cNvPr id="43" name="Cloud 117">
              <a:extLst>
                <a:ext uri="{FF2B5EF4-FFF2-40B4-BE49-F238E27FC236}">
                  <a16:creationId xmlns:a16="http://schemas.microsoft.com/office/drawing/2014/main" id="{2A5B4058-CD48-4658-93A6-EF79EFDFBF49}"/>
                </a:ext>
              </a:extLst>
            </p:cNvPr>
            <p:cNvSpPr/>
            <p:nvPr/>
          </p:nvSpPr>
          <p:spPr>
            <a:xfrm>
              <a:off x="5811960" y="4025154"/>
              <a:ext cx="478286" cy="339236"/>
            </a:xfrm>
            <a:prstGeom prst="cloud">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 name="Picture 122">
              <a:extLst>
                <a:ext uri="{FF2B5EF4-FFF2-40B4-BE49-F238E27FC236}">
                  <a16:creationId xmlns:a16="http://schemas.microsoft.com/office/drawing/2014/main" id="{C10277E2-62F8-48E6-BC6E-4DEB8C1635CA}"/>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68286" y="582416"/>
              <a:ext cx="586818" cy="577327"/>
            </a:xfrm>
            <a:prstGeom prst="rect">
              <a:avLst/>
            </a:prstGeom>
          </p:spPr>
        </p:pic>
        <p:pic>
          <p:nvPicPr>
            <p:cNvPr id="45" name="Picture 124">
              <a:extLst>
                <a:ext uri="{FF2B5EF4-FFF2-40B4-BE49-F238E27FC236}">
                  <a16:creationId xmlns:a16="http://schemas.microsoft.com/office/drawing/2014/main" id="{0EEED9F3-B93E-41DC-AA67-D7993D215922}"/>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906383" y="585243"/>
              <a:ext cx="586818" cy="577327"/>
            </a:xfrm>
            <a:prstGeom prst="rect">
              <a:avLst/>
            </a:prstGeom>
          </p:spPr>
        </p:pic>
        <p:sp>
          <p:nvSpPr>
            <p:cNvPr id="46" name="Flowchart: Alternate Process 134">
              <a:extLst>
                <a:ext uri="{FF2B5EF4-FFF2-40B4-BE49-F238E27FC236}">
                  <a16:creationId xmlns:a16="http://schemas.microsoft.com/office/drawing/2014/main" id="{A0441D6A-08D9-4914-88ED-DE3C818BC76F}"/>
                </a:ext>
              </a:extLst>
            </p:cNvPr>
            <p:cNvSpPr/>
            <p:nvPr/>
          </p:nvSpPr>
          <p:spPr>
            <a:xfrm rot="5400000">
              <a:off x="1274825" y="3198163"/>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Flowchart: Alternate Process 135">
              <a:extLst>
                <a:ext uri="{FF2B5EF4-FFF2-40B4-BE49-F238E27FC236}">
                  <a16:creationId xmlns:a16="http://schemas.microsoft.com/office/drawing/2014/main" id="{1C5CA21E-A6B6-4F9A-AA10-8D5B2525F14E}"/>
                </a:ext>
              </a:extLst>
            </p:cNvPr>
            <p:cNvSpPr/>
            <p:nvPr/>
          </p:nvSpPr>
          <p:spPr>
            <a:xfrm rot="5400000">
              <a:off x="127482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Flowchart: Alternate Process 136">
              <a:extLst>
                <a:ext uri="{FF2B5EF4-FFF2-40B4-BE49-F238E27FC236}">
                  <a16:creationId xmlns:a16="http://schemas.microsoft.com/office/drawing/2014/main" id="{5E4F09AD-1907-4D7F-BF24-02BE43736086}"/>
                </a:ext>
              </a:extLst>
            </p:cNvPr>
            <p:cNvSpPr/>
            <p:nvPr/>
          </p:nvSpPr>
          <p:spPr>
            <a:xfrm rot="5400000">
              <a:off x="11112675" y="3198164"/>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lowchart: Alternate Process 137">
              <a:extLst>
                <a:ext uri="{FF2B5EF4-FFF2-40B4-BE49-F238E27FC236}">
                  <a16:creationId xmlns:a16="http://schemas.microsoft.com/office/drawing/2014/main" id="{5F083158-039C-45FF-98DB-CF3DBF9B14F2}"/>
                </a:ext>
              </a:extLst>
            </p:cNvPr>
            <p:cNvSpPr/>
            <p:nvPr/>
          </p:nvSpPr>
          <p:spPr>
            <a:xfrm rot="5400000">
              <a:off x="1111267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0" name="Group 145">
              <a:extLst>
                <a:ext uri="{FF2B5EF4-FFF2-40B4-BE49-F238E27FC236}">
                  <a16:creationId xmlns:a16="http://schemas.microsoft.com/office/drawing/2014/main" id="{DF5E0B37-D0F5-47D7-B374-495CCDFFE697}"/>
                </a:ext>
              </a:extLst>
            </p:cNvPr>
            <p:cNvGrpSpPr/>
            <p:nvPr/>
          </p:nvGrpSpPr>
          <p:grpSpPr>
            <a:xfrm>
              <a:off x="1051948" y="2188105"/>
              <a:ext cx="822571" cy="323850"/>
              <a:chOff x="1238250" y="4915620"/>
              <a:chExt cx="645016" cy="323850"/>
            </a:xfrm>
            <a:solidFill>
              <a:sysClr val="window" lastClr="FFFFFF">
                <a:lumMod val="95000"/>
              </a:sysClr>
            </a:solidFill>
          </p:grpSpPr>
          <p:sp>
            <p:nvSpPr>
              <p:cNvPr id="51" name="Rectangle: Rounded Corners 146">
                <a:extLst>
                  <a:ext uri="{FF2B5EF4-FFF2-40B4-BE49-F238E27FC236}">
                    <a16:creationId xmlns:a16="http://schemas.microsoft.com/office/drawing/2014/main" id="{231977A2-8912-4F87-89D4-3A8FCAD70820}"/>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2" name="Trapezoid 147">
                <a:extLst>
                  <a:ext uri="{FF2B5EF4-FFF2-40B4-BE49-F238E27FC236}">
                    <a16:creationId xmlns:a16="http://schemas.microsoft.com/office/drawing/2014/main" id="{44666E34-5D5E-4BEF-84FC-F7E55B09A0EC}"/>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3" name="Group 148">
              <a:extLst>
                <a:ext uri="{FF2B5EF4-FFF2-40B4-BE49-F238E27FC236}">
                  <a16:creationId xmlns:a16="http://schemas.microsoft.com/office/drawing/2014/main" id="{14A8E984-4F55-4C51-ACC1-B3970D3F3F62}"/>
                </a:ext>
              </a:extLst>
            </p:cNvPr>
            <p:cNvGrpSpPr/>
            <p:nvPr/>
          </p:nvGrpSpPr>
          <p:grpSpPr>
            <a:xfrm>
              <a:off x="1051948" y="2747202"/>
              <a:ext cx="822571" cy="323850"/>
              <a:chOff x="1238250" y="4915620"/>
              <a:chExt cx="645016" cy="323850"/>
            </a:xfrm>
            <a:solidFill>
              <a:sysClr val="window" lastClr="FFFFFF">
                <a:lumMod val="95000"/>
              </a:sysClr>
            </a:solidFill>
          </p:grpSpPr>
          <p:sp>
            <p:nvSpPr>
              <p:cNvPr id="54" name="Rectangle: Rounded Corners 149">
                <a:extLst>
                  <a:ext uri="{FF2B5EF4-FFF2-40B4-BE49-F238E27FC236}">
                    <a16:creationId xmlns:a16="http://schemas.microsoft.com/office/drawing/2014/main" id="{2C0816FB-D02F-4BBF-A9F2-C1274EE6B6E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3</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5" name="Trapezoid 150">
                <a:extLst>
                  <a:ext uri="{FF2B5EF4-FFF2-40B4-BE49-F238E27FC236}">
                    <a16:creationId xmlns:a16="http://schemas.microsoft.com/office/drawing/2014/main" id="{12D92C9D-9963-4C4F-B987-7C631D6B7AA7}"/>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151">
              <a:extLst>
                <a:ext uri="{FF2B5EF4-FFF2-40B4-BE49-F238E27FC236}">
                  <a16:creationId xmlns:a16="http://schemas.microsoft.com/office/drawing/2014/main" id="{DAE31E55-C4C6-4DA7-8868-ECD848337D57}"/>
                </a:ext>
              </a:extLst>
            </p:cNvPr>
            <p:cNvGrpSpPr/>
            <p:nvPr/>
          </p:nvGrpSpPr>
          <p:grpSpPr>
            <a:xfrm>
              <a:off x="10890045" y="1637241"/>
              <a:ext cx="822571" cy="323850"/>
              <a:chOff x="1238250" y="4915620"/>
              <a:chExt cx="645016" cy="323850"/>
            </a:xfrm>
            <a:solidFill>
              <a:sysClr val="window" lastClr="FFFFFF">
                <a:lumMod val="95000"/>
              </a:sysClr>
            </a:solidFill>
          </p:grpSpPr>
          <p:sp>
            <p:nvSpPr>
              <p:cNvPr id="57" name="Rectangle: Rounded Corners 152">
                <a:extLst>
                  <a:ext uri="{FF2B5EF4-FFF2-40B4-BE49-F238E27FC236}">
                    <a16:creationId xmlns:a16="http://schemas.microsoft.com/office/drawing/2014/main" id="{1EF9C406-4CC1-4424-976E-775D336E79D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Exit Cam 1</a:t>
                </a:r>
              </a:p>
            </p:txBody>
          </p:sp>
          <p:sp>
            <p:nvSpPr>
              <p:cNvPr id="58" name="Trapezoid 153">
                <a:extLst>
                  <a:ext uri="{FF2B5EF4-FFF2-40B4-BE49-F238E27FC236}">
                    <a16:creationId xmlns:a16="http://schemas.microsoft.com/office/drawing/2014/main" id="{EFC57937-7AF8-4FEF-BF5F-539BBE81B5B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9" name="Group 154">
              <a:extLst>
                <a:ext uri="{FF2B5EF4-FFF2-40B4-BE49-F238E27FC236}">
                  <a16:creationId xmlns:a16="http://schemas.microsoft.com/office/drawing/2014/main" id="{849EA0BD-D5D4-4481-9429-5843DE32DFCC}"/>
                </a:ext>
              </a:extLst>
            </p:cNvPr>
            <p:cNvGrpSpPr/>
            <p:nvPr/>
          </p:nvGrpSpPr>
          <p:grpSpPr>
            <a:xfrm>
              <a:off x="10890045" y="2188105"/>
              <a:ext cx="822571" cy="323850"/>
              <a:chOff x="1238250" y="4915620"/>
              <a:chExt cx="645016" cy="323850"/>
            </a:xfrm>
            <a:solidFill>
              <a:sysClr val="window" lastClr="FFFFFF">
                <a:lumMod val="95000"/>
              </a:sysClr>
            </a:solidFill>
          </p:grpSpPr>
          <p:sp>
            <p:nvSpPr>
              <p:cNvPr id="60" name="Rectangle: Rounded Corners 155">
                <a:extLst>
                  <a:ext uri="{FF2B5EF4-FFF2-40B4-BE49-F238E27FC236}">
                    <a16:creationId xmlns:a16="http://schemas.microsoft.com/office/drawing/2014/main" id="{15B4DC80-0F6E-4134-ADC8-AB1C877B3AFF}"/>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Trapezoid 156">
                <a:extLst>
                  <a:ext uri="{FF2B5EF4-FFF2-40B4-BE49-F238E27FC236}">
                    <a16:creationId xmlns:a16="http://schemas.microsoft.com/office/drawing/2014/main" id="{0DB7F0B0-9EEB-490E-B55E-803783099F14}"/>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62" name="Group 157">
              <a:extLst>
                <a:ext uri="{FF2B5EF4-FFF2-40B4-BE49-F238E27FC236}">
                  <a16:creationId xmlns:a16="http://schemas.microsoft.com/office/drawing/2014/main" id="{9CE0F65F-C3AC-4256-BCD6-7F7B47AD1F54}"/>
                </a:ext>
              </a:extLst>
            </p:cNvPr>
            <p:cNvGrpSpPr/>
            <p:nvPr/>
          </p:nvGrpSpPr>
          <p:grpSpPr>
            <a:xfrm>
              <a:off x="10890045" y="2747202"/>
              <a:ext cx="822571" cy="323850"/>
              <a:chOff x="1238250" y="4915620"/>
              <a:chExt cx="645016" cy="323850"/>
            </a:xfrm>
            <a:solidFill>
              <a:sysClr val="window" lastClr="FFFFFF">
                <a:lumMod val="95000"/>
              </a:sysClr>
            </a:solidFill>
          </p:grpSpPr>
          <p:sp>
            <p:nvSpPr>
              <p:cNvPr id="63" name="Rectangle: Rounded Corners 158">
                <a:extLst>
                  <a:ext uri="{FF2B5EF4-FFF2-40B4-BE49-F238E27FC236}">
                    <a16:creationId xmlns:a16="http://schemas.microsoft.com/office/drawing/2014/main" id="{CAE7C9D1-2D8E-4DD3-92BF-71AC63AF85E1}"/>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a:t>
                </a: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 3</a:t>
                </a:r>
                <a:endPar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Trapezoid 159">
                <a:extLst>
                  <a:ext uri="{FF2B5EF4-FFF2-40B4-BE49-F238E27FC236}">
                    <a16:creationId xmlns:a16="http://schemas.microsoft.com/office/drawing/2014/main" id="{AA68B111-73EA-4AAB-81FD-98E7A7215E59}"/>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65" name="Picture 161">
              <a:extLst>
                <a:ext uri="{FF2B5EF4-FFF2-40B4-BE49-F238E27FC236}">
                  <a16:creationId xmlns:a16="http://schemas.microsoft.com/office/drawing/2014/main" id="{CDA857FE-A23D-4022-A133-5AE87A14E4BC}"/>
                </a:ext>
              </a:extLst>
            </p:cNvPr>
            <p:cNvPicPr>
              <a:picLocks noChangeAspect="1"/>
            </p:cNvPicPr>
            <p:nvPr/>
          </p:nvPicPr>
          <p:blipFill>
            <a:blip r:embed="rId3">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rot="10800000">
              <a:off x="4777481" y="1570799"/>
              <a:ext cx="893763" cy="479873"/>
            </a:xfrm>
            <a:prstGeom prst="rect">
              <a:avLst/>
            </a:prstGeom>
            <a:effectLst>
              <a:outerShdw blurRad="88900" dist="114300" dir="2700000" algn="tl" rotWithShape="0">
                <a:prstClr val="black">
                  <a:alpha val="40000"/>
                </a:prstClr>
              </a:outerShdw>
            </a:effectLst>
          </p:spPr>
        </p:pic>
        <p:cxnSp>
          <p:nvCxnSpPr>
            <p:cNvPr id="66" name="Straight Arrow Connector 23">
              <a:extLst>
                <a:ext uri="{FF2B5EF4-FFF2-40B4-BE49-F238E27FC236}">
                  <a16:creationId xmlns:a16="http://schemas.microsoft.com/office/drawing/2014/main" id="{6AA1E4C7-BDF5-4C9C-8FDE-E1D6020D3E5C}"/>
                </a:ext>
              </a:extLst>
            </p:cNvPr>
            <p:cNvCxnSpPr>
              <a:cxnSpLocks/>
            </p:cNvCxnSpPr>
            <p:nvPr/>
          </p:nvCxnSpPr>
          <p:spPr>
            <a:xfrm>
              <a:off x="1543265" y="1313600"/>
              <a:ext cx="9484026" cy="0"/>
            </a:xfrm>
            <a:prstGeom prst="straightConnector1">
              <a:avLst/>
            </a:prstGeom>
            <a:noFill/>
            <a:ln w="6350" cap="flat" cmpd="sng" algn="ctr">
              <a:solidFill>
                <a:sysClr val="window" lastClr="FFFFFF"/>
              </a:solidFill>
              <a:prstDash val="dash"/>
              <a:miter lim="800000"/>
              <a:headEnd type="triangle"/>
              <a:tailEnd type="triangle"/>
            </a:ln>
            <a:effectLst/>
          </p:spPr>
        </p:cxnSp>
        <p:sp>
          <p:nvSpPr>
            <p:cNvPr id="67" name="TextBox 26">
              <a:extLst>
                <a:ext uri="{FF2B5EF4-FFF2-40B4-BE49-F238E27FC236}">
                  <a16:creationId xmlns:a16="http://schemas.microsoft.com/office/drawing/2014/main" id="{702A6D79-7EDD-4BA8-B674-F68F8D809B0D}"/>
                </a:ext>
              </a:extLst>
            </p:cNvPr>
            <p:cNvSpPr txBox="1"/>
            <p:nvPr/>
          </p:nvSpPr>
          <p:spPr>
            <a:xfrm>
              <a:off x="5630893" y="1106884"/>
              <a:ext cx="614077" cy="299107"/>
            </a:xfrm>
            <a:prstGeom prst="rect">
              <a:avLst/>
            </a:prstGeom>
            <a:noFill/>
          </p:spPr>
          <p:txBody>
            <a:bodyPr wrap="none" rtlCol="0">
              <a:spAutoFit/>
            </a:bodyPr>
            <a:lstStyle/>
            <a:p>
              <a:pPr algn="ctr" defTabSz="914400"/>
              <a:r>
                <a:rPr lang="nl-NL" sz="1000" dirty="0">
                  <a:solidFill>
                    <a:prstClr val="white"/>
                  </a:solidFill>
                  <a:latin typeface="Calibri" panose="020F0502020204030204"/>
                </a:rPr>
                <a:t>10 km</a:t>
              </a:r>
            </a:p>
          </p:txBody>
        </p:sp>
        <p:pic>
          <p:nvPicPr>
            <p:cNvPr id="68" name="Picture 90">
              <a:extLst>
                <a:ext uri="{FF2B5EF4-FFF2-40B4-BE49-F238E27FC236}">
                  <a16:creationId xmlns:a16="http://schemas.microsoft.com/office/drawing/2014/main" id="{7C43DE3F-4A72-4EFC-89C9-B7C91F9C41FC}"/>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15173" y="2042614"/>
              <a:ext cx="1089836" cy="681511"/>
            </a:xfrm>
            <a:prstGeom prst="rect">
              <a:avLst/>
            </a:prstGeom>
            <a:effectLst>
              <a:outerShdw blurRad="88900" dist="114300" dir="2700000" algn="tl" rotWithShape="0">
                <a:prstClr val="black">
                  <a:alpha val="40000"/>
                </a:prstClr>
              </a:outerShdw>
            </a:effectLst>
          </p:spPr>
        </p:pic>
        <p:pic>
          <p:nvPicPr>
            <p:cNvPr id="69" name="Picture 82">
              <a:extLst>
                <a:ext uri="{FF2B5EF4-FFF2-40B4-BE49-F238E27FC236}">
                  <a16:creationId xmlns:a16="http://schemas.microsoft.com/office/drawing/2014/main" id="{9B486A06-3A6A-430F-A9BC-8F2A1AAA722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091432">
              <a:off x="6120046" y="1828433"/>
              <a:ext cx="771996" cy="446415"/>
            </a:xfrm>
            <a:prstGeom prst="rect">
              <a:avLst/>
            </a:prstGeom>
            <a:effectLst>
              <a:outerShdw blurRad="88900" dist="114300" dir="2700000" algn="tl" rotWithShape="0">
                <a:prstClr val="black">
                  <a:alpha val="40000"/>
                </a:prstClr>
              </a:outerShdw>
            </a:effectLst>
          </p:spPr>
        </p:pic>
        <p:sp>
          <p:nvSpPr>
            <p:cNvPr id="72" name="TextBox 71">
              <a:extLst>
                <a:ext uri="{FF2B5EF4-FFF2-40B4-BE49-F238E27FC236}">
                  <a16:creationId xmlns:a16="http://schemas.microsoft.com/office/drawing/2014/main" id="{75716F25-239C-4A44-A171-CE39C0E2E374}"/>
                </a:ext>
              </a:extLst>
            </p:cNvPr>
            <p:cNvSpPr txBox="1"/>
            <p:nvPr/>
          </p:nvSpPr>
          <p:spPr>
            <a:xfrm>
              <a:off x="6372061" y="5901423"/>
              <a:ext cx="2123509"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Department Of </a:t>
              </a:r>
            </a:p>
            <a:p>
              <a:pPr algn="ctr">
                <a:lnSpc>
                  <a:spcPts val="1900"/>
                </a:lnSpc>
              </a:pPr>
              <a:r>
                <a:rPr lang="en-US" sz="1400" dirty="0">
                  <a:solidFill>
                    <a:schemeClr val="bg1"/>
                  </a:solidFill>
                  <a:latin typeface="Calibri" panose="020F0502020204030204" pitchFamily="34" charset="0"/>
                  <a:cs typeface="Calibri" panose="020F0502020204030204" pitchFamily="34" charset="0"/>
                </a:rPr>
                <a:t>Motor Vehicles (DMV)</a:t>
              </a:r>
              <a:endParaRPr lang="en-NL" sz="1400" dirty="0">
                <a:solidFill>
                  <a:schemeClr val="bg1"/>
                </a:solidFill>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0DEDE518-57DA-41B2-9D84-F689098F9092}"/>
                </a:ext>
              </a:extLst>
            </p:cNvPr>
            <p:cNvSpPr txBox="1"/>
            <p:nvPr/>
          </p:nvSpPr>
          <p:spPr>
            <a:xfrm>
              <a:off x="9164173" y="5901423"/>
              <a:ext cx="1749097"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Central Fine</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Collection Agency</a:t>
              </a:r>
              <a:endParaRPr lang="en-NL" sz="1400" dirty="0">
                <a:solidFill>
                  <a:schemeClr val="bg1"/>
                </a:solidFill>
                <a:latin typeface="Calibri" panose="020F0502020204030204" pitchFamily="34" charset="0"/>
                <a:cs typeface="Calibri" panose="020F0502020204030204" pitchFamily="34" charset="0"/>
              </a:endParaRPr>
            </a:p>
          </p:txBody>
        </p:sp>
        <p:pic>
          <p:nvPicPr>
            <p:cNvPr id="70" name="Picture 69">
              <a:extLst>
                <a:ext uri="{FF2B5EF4-FFF2-40B4-BE49-F238E27FC236}">
                  <a16:creationId xmlns:a16="http://schemas.microsoft.com/office/drawing/2014/main" id="{C973618D-3447-42CE-A379-693D51E01400}"/>
                </a:ext>
              </a:extLst>
            </p:cNvPr>
            <p:cNvPicPr>
              <a:picLocks noChangeAspect="1"/>
            </p:cNvPicPr>
            <p:nvPr/>
          </p:nvPicPr>
          <p:blipFill>
            <a:blip r:embed="rId10"/>
            <a:stretch>
              <a:fillRect/>
            </a:stretch>
          </p:blipFill>
          <p:spPr>
            <a:xfrm>
              <a:off x="247554" y="4333879"/>
              <a:ext cx="2889520" cy="1927735"/>
            </a:xfrm>
            <a:prstGeom prst="rect">
              <a:avLst/>
            </a:prstGeom>
          </p:spPr>
        </p:pic>
      </p:grpSp>
    </p:spTree>
    <p:extLst>
      <p:ext uri="{BB962C8B-B14F-4D97-AF65-F5344CB8AC3E}">
        <p14:creationId xmlns:p14="http://schemas.microsoft.com/office/powerpoint/2010/main" val="374242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08">
            <a:extLst>
              <a:ext uri="{FF2B5EF4-FFF2-40B4-BE49-F238E27FC236}">
                <a16:creationId xmlns:a16="http://schemas.microsoft.com/office/drawing/2014/main" id="{03A159A2-7F2D-4398-B00B-DE37FC117412}"/>
              </a:ext>
            </a:extLst>
          </p:cNvPr>
          <p:cNvSpPr/>
          <p:nvPr/>
        </p:nvSpPr>
        <p:spPr>
          <a:xfrm>
            <a:off x="1009650" y="2447925"/>
            <a:ext cx="9734550" cy="118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8433934" y="2633932"/>
            <a:ext cx="22309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1044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1153517" y="2632434"/>
            <a:ext cx="1097960"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3065778" y="2632434"/>
            <a:ext cx="20104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5823860" y="2632434"/>
            <a:ext cx="1876991"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2860137" y="271233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2860137" y="306158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8245098" y="2795723"/>
            <a:ext cx="1262796" cy="46998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5635024" y="2893886"/>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9D2F5525-B012-456D-BFBA-EBADDC2208E2}"/>
              </a:ext>
            </a:extLst>
          </p:cNvPr>
          <p:cNvCxnSpPr>
            <a:cxnSpLocks/>
            <a:stCxn id="3" idx="3"/>
            <a:endCxn id="4" idx="1"/>
          </p:cNvCxnSpPr>
          <p:nvPr/>
        </p:nvCxnSpPr>
        <p:spPr>
          <a:xfrm flipV="1">
            <a:off x="2251477" y="2849167"/>
            <a:ext cx="608660" cy="181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751A23B-3249-4DF6-A4C4-797B4935C539}"/>
              </a:ext>
            </a:extLst>
          </p:cNvPr>
          <p:cNvCxnSpPr>
            <a:cxnSpLocks/>
            <a:stCxn id="3" idx="3"/>
            <a:endCxn id="29" idx="1"/>
          </p:cNvCxnSpPr>
          <p:nvPr/>
        </p:nvCxnSpPr>
        <p:spPr>
          <a:xfrm>
            <a:off x="2251477" y="3030717"/>
            <a:ext cx="608660" cy="16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F0D0570-9E5C-4D3F-8C69-7492819819CA}"/>
              </a:ext>
            </a:extLst>
          </p:cNvPr>
          <p:cNvCxnSpPr>
            <a:cxnSpLocks/>
            <a:stCxn id="27" idx="3"/>
            <a:endCxn id="31" idx="1"/>
          </p:cNvCxnSpPr>
          <p:nvPr/>
        </p:nvCxnSpPr>
        <p:spPr>
          <a:xfrm>
            <a:off x="5076234" y="3030717"/>
            <a:ext cx="5587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20488E1-549C-42C1-9B60-7402CD17C4A4}"/>
              </a:ext>
            </a:extLst>
          </p:cNvPr>
          <p:cNvCxnSpPr>
            <a:cxnSpLocks/>
            <a:endCxn id="30" idx="1"/>
          </p:cNvCxnSpPr>
          <p:nvPr/>
        </p:nvCxnSpPr>
        <p:spPr>
          <a:xfrm>
            <a:off x="7700851" y="3030717"/>
            <a:ext cx="5442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1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1474944" y="235557"/>
            <a:ext cx="8516781" cy="6215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dirty="0"/>
          </a:p>
        </p:txBody>
      </p:sp>
      <p:sp>
        <p:nvSpPr>
          <p:cNvPr id="72" name="TextBox 71">
            <a:extLst>
              <a:ext uri="{FF2B5EF4-FFF2-40B4-BE49-F238E27FC236}">
                <a16:creationId xmlns:a16="http://schemas.microsoft.com/office/drawing/2014/main" id="{97FAC314-413F-42CB-BB6B-CCCD7EADE1DC}"/>
              </a:ext>
            </a:extLst>
          </p:cNvPr>
          <p:cNvSpPr txBox="1"/>
          <p:nvPr/>
        </p:nvSpPr>
        <p:spPr>
          <a:xfrm>
            <a:off x="7081270" y="4972194"/>
            <a:ext cx="1423788"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1832039" y="362867"/>
            <a:ext cx="1241185"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6306375" y="362867"/>
            <a:ext cx="1338194" cy="1433355"/>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176368" y="362867"/>
            <a:ext cx="1338194" cy="1433355"/>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531658" y="362867"/>
            <a:ext cx="2294394"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62659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8457524"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lang="en-US" sz="900" b="1" dirty="0">
                <a:solidFill>
                  <a:prstClr val="white"/>
                </a:solidFill>
                <a:latin typeface="Calibri" panose="020F0502020204030204"/>
              </a:rPr>
              <a:t>vehicle</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info</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E8B197-1837-413B-ABA4-23BDE1DA1D46}"/>
              </a:ext>
            </a:extLst>
          </p:cNvPr>
          <p:cNvSpPr/>
          <p:nvPr/>
        </p:nvSpPr>
        <p:spPr>
          <a:xfrm>
            <a:off x="6598727"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83811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2019780"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2442200"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2442199" y="2208649"/>
            <a:ext cx="160681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2400147" y="1974941"/>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4049015"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8853988" y="1666150"/>
            <a:ext cx="25956"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5264086"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7021147"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5248379" y="3942130"/>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2442199" y="2997953"/>
            <a:ext cx="27998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2379876" y="2764245"/>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7022792" y="5187240"/>
            <a:ext cx="18226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7018945" y="5334859"/>
            <a:ext cx="1826520"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4376193" y="2284661"/>
            <a:ext cx="771365"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TextBox 93">
            <a:extLst>
              <a:ext uri="{FF2B5EF4-FFF2-40B4-BE49-F238E27FC236}">
                <a16:creationId xmlns:a16="http://schemas.microsoft.com/office/drawing/2014/main" id="{300535FA-8A93-4421-82F5-F4043882135F}"/>
              </a:ext>
            </a:extLst>
          </p:cNvPr>
          <p:cNvSpPr txBox="1"/>
          <p:nvPr/>
        </p:nvSpPr>
        <p:spPr>
          <a:xfrm>
            <a:off x="5568979" y="3170541"/>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5274950" y="4342400"/>
            <a:ext cx="1719320"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5242060" y="4108692"/>
            <a:ext cx="131799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4" name="Group 243">
            <a:extLst>
              <a:ext uri="{FF2B5EF4-FFF2-40B4-BE49-F238E27FC236}">
                <a16:creationId xmlns:a16="http://schemas.microsoft.com/office/drawing/2014/main" id="{31F0DC1A-8A7D-4ED1-99B4-2E057A214956}"/>
              </a:ext>
            </a:extLst>
          </p:cNvPr>
          <p:cNvGrpSpPr/>
          <p:nvPr/>
        </p:nvGrpSpPr>
        <p:grpSpPr>
          <a:xfrm>
            <a:off x="5261762" y="3588474"/>
            <a:ext cx="299274" cy="259267"/>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552328" y="3490853"/>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7022535" y="4520097"/>
            <a:ext cx="299274" cy="259267"/>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7312832" y="4523012"/>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7018945" y="5747680"/>
            <a:ext cx="22702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7020106" y="5531241"/>
            <a:ext cx="700833"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254" name="Cloud 253">
            <a:extLst>
              <a:ext uri="{FF2B5EF4-FFF2-40B4-BE49-F238E27FC236}">
                <a16:creationId xmlns:a16="http://schemas.microsoft.com/office/drawing/2014/main" id="{C7E72ECD-D29F-4525-90E5-C68B17389787}"/>
              </a:ext>
            </a:extLst>
          </p:cNvPr>
          <p:cNvSpPr/>
          <p:nvPr/>
        </p:nvSpPr>
        <p:spPr>
          <a:xfrm>
            <a:off x="9289148" y="5519536"/>
            <a:ext cx="569363" cy="412403"/>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0" name="Group 89">
            <a:extLst>
              <a:ext uri="{FF2B5EF4-FFF2-40B4-BE49-F238E27FC236}">
                <a16:creationId xmlns:a16="http://schemas.microsoft.com/office/drawing/2014/main" id="{A21B1FD5-BEC5-4F18-A5D1-560C7FDA5033}"/>
              </a:ext>
            </a:extLst>
          </p:cNvPr>
          <p:cNvGrpSpPr/>
          <p:nvPr/>
        </p:nvGrpSpPr>
        <p:grpSpPr>
          <a:xfrm>
            <a:off x="4061354" y="2374989"/>
            <a:ext cx="299274" cy="259267"/>
            <a:chOff x="4738943" y="4803764"/>
            <a:chExt cx="361377" cy="259267"/>
          </a:xfrm>
        </p:grpSpPr>
        <p:cxnSp>
          <p:nvCxnSpPr>
            <p:cNvPr id="92" name="Straight Arrow Connector 91">
              <a:extLst>
                <a:ext uri="{FF2B5EF4-FFF2-40B4-BE49-F238E27FC236}">
                  <a16:creationId xmlns:a16="http://schemas.microsoft.com/office/drawing/2014/main" id="{55EE1EBD-2D47-40CD-B676-42FAC79AAE0C}"/>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583A654-FF7F-4F47-8D44-7DE22E1AB0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B181ABC-A407-47C5-BA89-C6D9B73AB8B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1B7917A9-8970-4A69-B30F-415D83701C47}"/>
              </a:ext>
            </a:extLst>
          </p:cNvPr>
          <p:cNvGrpSpPr/>
          <p:nvPr/>
        </p:nvGrpSpPr>
        <p:grpSpPr>
          <a:xfrm>
            <a:off x="5261762" y="3184916"/>
            <a:ext cx="299274" cy="259267"/>
            <a:chOff x="4738943" y="4803764"/>
            <a:chExt cx="361377" cy="259267"/>
          </a:xfrm>
        </p:grpSpPr>
        <p:cxnSp>
          <p:nvCxnSpPr>
            <p:cNvPr id="100" name="Straight Arrow Connector 99">
              <a:extLst>
                <a:ext uri="{FF2B5EF4-FFF2-40B4-BE49-F238E27FC236}">
                  <a16:creationId xmlns:a16="http://schemas.microsoft.com/office/drawing/2014/main" id="{A60B124D-05FE-4A54-B503-501A8335CE01}"/>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6DB59C7-25E6-4A0A-BAE3-2B289EB5FADC}"/>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FCA7361-E601-49A1-A8D4-E02AC3E654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Left Brace 1">
            <a:extLst>
              <a:ext uri="{FF2B5EF4-FFF2-40B4-BE49-F238E27FC236}">
                <a16:creationId xmlns:a16="http://schemas.microsoft.com/office/drawing/2014/main" id="{929C3D59-6104-4045-A044-441D344F5984}"/>
              </a:ext>
            </a:extLst>
          </p:cNvPr>
          <p:cNvSpPr/>
          <p:nvPr/>
        </p:nvSpPr>
        <p:spPr>
          <a:xfrm>
            <a:off x="2109195" y="2208649"/>
            <a:ext cx="198477" cy="789304"/>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51" name="TextBox 50">
            <a:extLst>
              <a:ext uri="{FF2B5EF4-FFF2-40B4-BE49-F238E27FC236}">
                <a16:creationId xmlns:a16="http://schemas.microsoft.com/office/drawing/2014/main" id="{9CD9E18C-FEA7-490E-B2DB-15C72E871FEB}"/>
              </a:ext>
            </a:extLst>
          </p:cNvPr>
          <p:cNvSpPr txBox="1"/>
          <p:nvPr/>
        </p:nvSpPr>
        <p:spPr>
          <a:xfrm>
            <a:off x="1474944" y="2395552"/>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36" name="Rectangle 135">
            <a:extLst>
              <a:ext uri="{FF2B5EF4-FFF2-40B4-BE49-F238E27FC236}">
                <a16:creationId xmlns:a16="http://schemas.microsoft.com/office/drawing/2014/main" id="{119A1A19-4F09-4DA2-8BBF-527ABDC0A6FF}"/>
              </a:ext>
            </a:extLst>
          </p:cNvPr>
          <p:cNvSpPr/>
          <p:nvPr/>
        </p:nvSpPr>
        <p:spPr>
          <a:xfrm>
            <a:off x="4041064" y="469621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err="1">
                <a:ln>
                  <a:noFill/>
                </a:ln>
                <a:solidFill>
                  <a:schemeClr val="bg1"/>
                </a:solidFill>
                <a:effectLst/>
                <a:uLnTx/>
                <a:uFillTx/>
              </a:rPr>
              <a:t>Secrets</a:t>
            </a:r>
            <a:endParaRPr kumimoji="0" lang="nl-NL" sz="12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4" name="TextBox 73">
            <a:extLst>
              <a:ext uri="{FF2B5EF4-FFF2-40B4-BE49-F238E27FC236}">
                <a16:creationId xmlns:a16="http://schemas.microsoft.com/office/drawing/2014/main" id="{CA92D50C-6462-4F09-AF9D-EE2164EC1193}"/>
              </a:ext>
            </a:extLst>
          </p:cNvPr>
          <p:cNvSpPr txBox="1"/>
          <p:nvPr/>
        </p:nvSpPr>
        <p:spPr>
          <a:xfrm>
            <a:off x="8487023" y="5865138"/>
            <a:ext cx="1006452"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Actors</a:t>
            </a:r>
            <a:endParaRPr kumimoji="0" lang="en-US" sz="1100" b="0" i="0" u="none" strike="noStrike" kern="0" cap="none" spc="0" normalizeH="0" baseline="0" noProof="0" dirty="0">
              <a:ln>
                <a:noFill/>
              </a:ln>
              <a:solidFill>
                <a:prstClr val="black"/>
              </a:solidFill>
              <a:effectLst/>
              <a:uLnTx/>
              <a:uFillTx/>
            </a:endParaRPr>
          </a:p>
        </p:txBody>
      </p:sp>
      <p:sp>
        <p:nvSpPr>
          <p:cNvPr id="76" name="Oval 75">
            <a:extLst>
              <a:ext uri="{FF2B5EF4-FFF2-40B4-BE49-F238E27FC236}">
                <a16:creationId xmlns:a16="http://schemas.microsoft.com/office/drawing/2014/main" id="{244B3D0B-552F-4E59-B6F9-8B528C1C8669}"/>
              </a:ext>
            </a:extLst>
          </p:cNvPr>
          <p:cNvSpPr/>
          <p:nvPr/>
        </p:nvSpPr>
        <p:spPr>
          <a:xfrm>
            <a:off x="8329825" y="5909260"/>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
        <p:nvSpPr>
          <p:cNvPr id="77" name="Oval 76">
            <a:extLst>
              <a:ext uri="{FF2B5EF4-FFF2-40B4-BE49-F238E27FC236}">
                <a16:creationId xmlns:a16="http://schemas.microsoft.com/office/drawing/2014/main" id="{6B87DC33-8CFD-4817-8C2F-B82694329923}"/>
              </a:ext>
            </a:extLst>
          </p:cNvPr>
          <p:cNvSpPr/>
          <p:nvPr/>
        </p:nvSpPr>
        <p:spPr>
          <a:xfrm>
            <a:off x="9666567" y="75122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4605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fade">
                                      <p:cBhvr>
                                        <p:cTn id="25" dur="500"/>
                                        <p:tgtEl>
                                          <p:spTgt spid="1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500"/>
                                        <p:tgtEl>
                                          <p:spTgt spid="1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fade">
                                      <p:cBhvr>
                                        <p:cTn id="31" dur="500"/>
                                        <p:tgtEl>
                                          <p:spTgt spid="1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500"/>
                                        <p:tgtEl>
                                          <p:spTgt spid="79"/>
                                        </p:tgtEl>
                                      </p:cBhvr>
                                    </p:animEffect>
                                  </p:childTnLst>
                                </p:cTn>
                              </p:par>
                              <p:par>
                                <p:cTn id="49" presetID="10"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fade">
                                      <p:cBhvr>
                                        <p:cTn id="54" dur="500"/>
                                        <p:tgtEl>
                                          <p:spTgt spid="92"/>
                                        </p:tgtEl>
                                      </p:cBhvr>
                                    </p:animEffect>
                                  </p:childTnLst>
                                </p:cTn>
                              </p:par>
                              <p:par>
                                <p:cTn id="55" presetID="10"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par>
                                <p:cTn id="58" presetID="10"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fade">
                                      <p:cBhvr>
                                        <p:cTn id="63" dur="500"/>
                                        <p:tgtEl>
                                          <p:spTgt spid="7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7"/>
                                        </p:tgtEl>
                                        <p:attrNameLst>
                                          <p:attrName>style.visibility</p:attrName>
                                        </p:attrNameLst>
                                      </p:cBhvr>
                                      <p:to>
                                        <p:strVal val="visible"/>
                                      </p:to>
                                    </p:set>
                                    <p:animEffect transition="in" filter="fade">
                                      <p:cBhvr>
                                        <p:cTn id="66" dur="500"/>
                                        <p:tgtEl>
                                          <p:spTgt spid="15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animEffect transition="in" filter="fade">
                                      <p:cBhvr>
                                        <p:cTn id="69" dur="500"/>
                                        <p:tgtEl>
                                          <p:spTgt spid="15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par>
                                <p:cTn id="75" presetID="10" presetClass="entr" presetSubtype="0" fill="hold" nodeType="withEffect">
                                  <p:stCondLst>
                                    <p:cond delay="0"/>
                                  </p:stCondLst>
                                  <p:childTnLst>
                                    <p:set>
                                      <p:cBhvr>
                                        <p:cTn id="76" dur="1" fill="hold">
                                          <p:stCondLst>
                                            <p:cond delay="0"/>
                                          </p:stCondLst>
                                        </p:cTn>
                                        <p:tgtEl>
                                          <p:spTgt spid="103"/>
                                        </p:tgtEl>
                                        <p:attrNameLst>
                                          <p:attrName>style.visibility</p:attrName>
                                        </p:attrNameLst>
                                      </p:cBhvr>
                                      <p:to>
                                        <p:strVal val="visible"/>
                                      </p:to>
                                    </p:set>
                                    <p:animEffect transition="in" filter="fade">
                                      <p:cBhvr>
                                        <p:cTn id="77" dur="500"/>
                                        <p:tgtEl>
                                          <p:spTgt spid="10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2"/>
                                        </p:tgtEl>
                                        <p:attrNameLst>
                                          <p:attrName>style.visibility</p:attrName>
                                        </p:attrNameLst>
                                      </p:cBhvr>
                                      <p:to>
                                        <p:strVal val="visible"/>
                                      </p:to>
                                    </p:set>
                                    <p:animEffect transition="in" filter="fade">
                                      <p:cBhvr>
                                        <p:cTn id="80" dur="500"/>
                                        <p:tgtEl>
                                          <p:spTgt spid="162"/>
                                        </p:tgtEl>
                                      </p:cBhvr>
                                    </p:animEffect>
                                  </p:childTnLst>
                                </p:cTn>
                              </p:par>
                              <p:par>
                                <p:cTn id="81" presetID="10" presetClass="entr" presetSubtype="0" fill="hold" nodeType="withEffect">
                                  <p:stCondLst>
                                    <p:cond delay="0"/>
                                  </p:stCondLst>
                                  <p:childTnLst>
                                    <p:set>
                                      <p:cBhvr>
                                        <p:cTn id="82" dur="1" fill="hold">
                                          <p:stCondLst>
                                            <p:cond delay="0"/>
                                          </p:stCondLst>
                                        </p:cTn>
                                        <p:tgtEl>
                                          <p:spTgt spid="169"/>
                                        </p:tgtEl>
                                        <p:attrNameLst>
                                          <p:attrName>style.visibility</p:attrName>
                                        </p:attrNameLst>
                                      </p:cBhvr>
                                      <p:to>
                                        <p:strVal val="visible"/>
                                      </p:to>
                                    </p:set>
                                    <p:animEffect transition="in" filter="fade">
                                      <p:cBhvr>
                                        <p:cTn id="83" dur="500"/>
                                        <p:tgtEl>
                                          <p:spTgt spid="16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3"/>
                                        </p:tgtEl>
                                        <p:attrNameLst>
                                          <p:attrName>style.visibility</p:attrName>
                                        </p:attrNameLst>
                                      </p:cBhvr>
                                      <p:to>
                                        <p:strVal val="visible"/>
                                      </p:to>
                                    </p:set>
                                    <p:animEffect transition="in" filter="fade">
                                      <p:cBhvr>
                                        <p:cTn id="92" dur="500"/>
                                        <p:tgtEl>
                                          <p:spTgt spid="15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2"/>
                                        </p:tgtEl>
                                        <p:attrNameLst>
                                          <p:attrName>style.visibility</p:attrName>
                                        </p:attrNameLst>
                                      </p:cBhvr>
                                      <p:to>
                                        <p:strVal val="visible"/>
                                      </p:to>
                                    </p:set>
                                    <p:animEffect transition="in" filter="fade">
                                      <p:cBhvr>
                                        <p:cTn id="100" dur="500"/>
                                        <p:tgtEl>
                                          <p:spTgt spid="18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9"/>
                                        </p:tgtEl>
                                        <p:attrNameLst>
                                          <p:attrName>style.visibility</p:attrName>
                                        </p:attrNameLst>
                                      </p:cBhvr>
                                      <p:to>
                                        <p:strVal val="visible"/>
                                      </p:to>
                                    </p:set>
                                    <p:animEffect transition="in" filter="fade">
                                      <p:cBhvr>
                                        <p:cTn id="103" dur="500"/>
                                        <p:tgtEl>
                                          <p:spTgt spid="179"/>
                                        </p:tgtEl>
                                      </p:cBhvr>
                                    </p:animEffect>
                                  </p:childTnLst>
                                </p:cTn>
                              </p:par>
                              <p:par>
                                <p:cTn id="104" presetID="10" presetClass="entr" presetSubtype="0" fill="hold" nodeType="with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fade">
                                      <p:cBhvr>
                                        <p:cTn id="106" dur="500"/>
                                        <p:tgtEl>
                                          <p:spTgt spid="10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500"/>
                                        <p:tgtEl>
                                          <p:spTgt spid="9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1"/>
                                        </p:tgtEl>
                                        <p:attrNameLst>
                                          <p:attrName>style.visibility</p:attrName>
                                        </p:attrNameLst>
                                      </p:cBhvr>
                                      <p:to>
                                        <p:strVal val="visible"/>
                                      </p:to>
                                    </p:set>
                                    <p:animEffect transition="in" filter="fade">
                                      <p:cBhvr>
                                        <p:cTn id="112" dur="500"/>
                                        <p:tgtEl>
                                          <p:spTgt spid="16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60"/>
                                        </p:tgtEl>
                                        <p:attrNameLst>
                                          <p:attrName>style.visibility</p:attrName>
                                        </p:attrNameLst>
                                      </p:cBhvr>
                                      <p:to>
                                        <p:strVal val="visible"/>
                                      </p:to>
                                    </p:set>
                                    <p:animEffect transition="in" filter="fade">
                                      <p:cBhvr>
                                        <p:cTn id="115" dur="500"/>
                                        <p:tgtEl>
                                          <p:spTgt spid="16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6"/>
                                        </p:tgtEl>
                                        <p:attrNameLst>
                                          <p:attrName>style.visibility</p:attrName>
                                        </p:attrNameLst>
                                      </p:cBhvr>
                                      <p:to>
                                        <p:strVal val="visible"/>
                                      </p:to>
                                    </p:set>
                                    <p:animEffect transition="in" filter="fade">
                                      <p:cBhvr>
                                        <p:cTn id="120" dur="500"/>
                                        <p:tgtEl>
                                          <p:spTgt spid="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2"/>
                                        </p:tgtEl>
                                        <p:attrNameLst>
                                          <p:attrName>style.visibility</p:attrName>
                                        </p:attrNameLst>
                                      </p:cBhvr>
                                      <p:to>
                                        <p:strVal val="visible"/>
                                      </p:to>
                                    </p:set>
                                    <p:animEffect transition="in" filter="fade">
                                      <p:cBhvr>
                                        <p:cTn id="123" dur="500"/>
                                        <p:tgtEl>
                                          <p:spTgt spid="82"/>
                                        </p:tgtEl>
                                      </p:cBhvr>
                                    </p:animEffect>
                                  </p:childTnLst>
                                </p:cTn>
                              </p:par>
                              <p:par>
                                <p:cTn id="124" presetID="10" presetClass="entr" presetSubtype="0" fill="hold" nodeType="with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fade">
                                      <p:cBhvr>
                                        <p:cTn id="126" dur="500"/>
                                        <p:tgtEl>
                                          <p:spTgt spid="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5"/>
                                        </p:tgtEl>
                                        <p:attrNameLst>
                                          <p:attrName>style.visibility</p:attrName>
                                        </p:attrNameLst>
                                      </p:cBhvr>
                                      <p:to>
                                        <p:strVal val="visible"/>
                                      </p:to>
                                    </p:set>
                                    <p:animEffect transition="in" filter="fade">
                                      <p:cBhvr>
                                        <p:cTn id="129" dur="500"/>
                                        <p:tgtEl>
                                          <p:spTgt spid="9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40"/>
                                        </p:tgtEl>
                                        <p:attrNameLst>
                                          <p:attrName>style.visibility</p:attrName>
                                        </p:attrNameLst>
                                      </p:cBhvr>
                                      <p:to>
                                        <p:strVal val="visible"/>
                                      </p:to>
                                    </p:set>
                                    <p:animEffect transition="in" filter="fade">
                                      <p:cBhvr>
                                        <p:cTn id="132" dur="500"/>
                                        <p:tgtEl>
                                          <p:spTgt spid="140"/>
                                        </p:tgtEl>
                                      </p:cBhvr>
                                    </p:animEffect>
                                  </p:childTnLst>
                                </p:cTn>
                              </p:par>
                              <p:par>
                                <p:cTn id="133" presetID="10" presetClass="entr" presetSubtype="0" fill="hold" nodeType="withEffect">
                                  <p:stCondLst>
                                    <p:cond delay="0"/>
                                  </p:stCondLst>
                                  <p:childTnLst>
                                    <p:set>
                                      <p:cBhvr>
                                        <p:cTn id="134" dur="1" fill="hold">
                                          <p:stCondLst>
                                            <p:cond delay="0"/>
                                          </p:stCondLst>
                                        </p:cTn>
                                        <p:tgtEl>
                                          <p:spTgt spid="139"/>
                                        </p:tgtEl>
                                        <p:attrNameLst>
                                          <p:attrName>style.visibility</p:attrName>
                                        </p:attrNameLst>
                                      </p:cBhvr>
                                      <p:to>
                                        <p:strVal val="visible"/>
                                      </p:to>
                                    </p:set>
                                    <p:animEffect transition="in" filter="fade">
                                      <p:cBhvr>
                                        <p:cTn id="135" dur="500"/>
                                        <p:tgtEl>
                                          <p:spTgt spid="13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Effect transition="in" filter="fade">
                                      <p:cBhvr>
                                        <p:cTn id="138" dur="500"/>
                                        <p:tgtEl>
                                          <p:spTgt spid="85"/>
                                        </p:tgtEl>
                                      </p:cBhvr>
                                    </p:animEffect>
                                  </p:childTnLst>
                                </p:cTn>
                              </p:par>
                              <p:par>
                                <p:cTn id="139" presetID="10" presetClass="entr" presetSubtype="0" fill="hold"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500"/>
                                        <p:tgtEl>
                                          <p:spTgt spid="3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54"/>
                                        </p:tgtEl>
                                        <p:attrNameLst>
                                          <p:attrName>style.visibility</p:attrName>
                                        </p:attrNameLst>
                                      </p:cBhvr>
                                      <p:to>
                                        <p:strVal val="visible"/>
                                      </p:to>
                                    </p:set>
                                    <p:animEffect transition="in" filter="fade">
                                      <p:cBhvr>
                                        <p:cTn id="150" dur="500"/>
                                        <p:tgtEl>
                                          <p:spTgt spid="154"/>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5"/>
                                        </p:tgtEl>
                                        <p:attrNameLst>
                                          <p:attrName>style.visibility</p:attrName>
                                        </p:attrNameLst>
                                      </p:cBhvr>
                                      <p:to>
                                        <p:strVal val="visible"/>
                                      </p:to>
                                    </p:set>
                                    <p:animEffect transition="in" filter="fade">
                                      <p:cBhvr>
                                        <p:cTn id="153" dur="500"/>
                                        <p:tgtEl>
                                          <p:spTgt spid="15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76"/>
                                        </p:tgtEl>
                                        <p:attrNameLst>
                                          <p:attrName>style.visibility</p:attrName>
                                        </p:attrNameLst>
                                      </p:cBhvr>
                                      <p:to>
                                        <p:strVal val="visible"/>
                                      </p:to>
                                    </p:set>
                                    <p:animEffect transition="in" filter="fade">
                                      <p:cBhvr>
                                        <p:cTn id="158" dur="500"/>
                                        <p:tgtEl>
                                          <p:spTgt spid="17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84"/>
                                        </p:tgtEl>
                                        <p:attrNameLst>
                                          <p:attrName>style.visibility</p:attrName>
                                        </p:attrNameLst>
                                      </p:cBhvr>
                                      <p:to>
                                        <p:strVal val="visible"/>
                                      </p:to>
                                    </p:set>
                                    <p:animEffect transition="in" filter="fade">
                                      <p:cBhvr>
                                        <p:cTn id="161" dur="500"/>
                                        <p:tgtEl>
                                          <p:spTgt spid="84"/>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83"/>
                                        </p:tgtEl>
                                        <p:attrNameLst>
                                          <p:attrName>style.visibility</p:attrName>
                                        </p:attrNameLst>
                                      </p:cBhvr>
                                      <p:to>
                                        <p:strVal val="visible"/>
                                      </p:to>
                                    </p:set>
                                    <p:animEffect transition="in" filter="fade">
                                      <p:cBhvr>
                                        <p:cTn id="164" dur="500"/>
                                        <p:tgtEl>
                                          <p:spTgt spid="183"/>
                                        </p:tgtEl>
                                      </p:cBhvr>
                                    </p:animEffect>
                                  </p:childTnLst>
                                </p:cTn>
                              </p:par>
                              <p:par>
                                <p:cTn id="165" presetID="10" presetClass="entr" presetSubtype="0" fill="hold" nodeType="withEffect">
                                  <p:stCondLst>
                                    <p:cond delay="0"/>
                                  </p:stCondLst>
                                  <p:childTnLst>
                                    <p:set>
                                      <p:cBhvr>
                                        <p:cTn id="166" dur="1" fill="hold">
                                          <p:stCondLst>
                                            <p:cond delay="0"/>
                                          </p:stCondLst>
                                        </p:cTn>
                                        <p:tgtEl>
                                          <p:spTgt spid="137"/>
                                        </p:tgtEl>
                                        <p:attrNameLst>
                                          <p:attrName>style.visibility</p:attrName>
                                        </p:attrNameLst>
                                      </p:cBhvr>
                                      <p:to>
                                        <p:strVal val="visible"/>
                                      </p:to>
                                    </p:set>
                                    <p:animEffect transition="in" filter="fade">
                                      <p:cBhvr>
                                        <p:cTn id="167" dur="500"/>
                                        <p:tgtEl>
                                          <p:spTgt spid="13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36"/>
                                        </p:tgtEl>
                                        <p:attrNameLst>
                                          <p:attrName>style.visibility</p:attrName>
                                        </p:attrNameLst>
                                      </p:cBhvr>
                                      <p:to>
                                        <p:strVal val="visible"/>
                                      </p:to>
                                    </p:set>
                                    <p:animEffect transition="in" filter="fade">
                                      <p:cBhvr>
                                        <p:cTn id="170" dur="500"/>
                                        <p:tgtEl>
                                          <p:spTgt spid="13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87"/>
                                        </p:tgtEl>
                                        <p:attrNameLst>
                                          <p:attrName>style.visibility</p:attrName>
                                        </p:attrNameLst>
                                      </p:cBhvr>
                                      <p:to>
                                        <p:strVal val="visible"/>
                                      </p:to>
                                    </p:set>
                                    <p:animEffect transition="in" filter="fade">
                                      <p:cBhvr>
                                        <p:cTn id="173" dur="500"/>
                                        <p:tgtEl>
                                          <p:spTgt spid="18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86"/>
                                        </p:tgtEl>
                                        <p:attrNameLst>
                                          <p:attrName>style.visibility</p:attrName>
                                        </p:attrNameLst>
                                      </p:cBhvr>
                                      <p:to>
                                        <p:strVal val="visible"/>
                                      </p:to>
                                    </p:set>
                                    <p:animEffect transition="in" filter="fade">
                                      <p:cBhvr>
                                        <p:cTn id="176" dur="500"/>
                                        <p:tgtEl>
                                          <p:spTgt spid="18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0"/>
                                        <p:tgtEl>
                                          <p:spTgt spid="76"/>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4"/>
                                        </p:tgtEl>
                                        <p:attrNameLst>
                                          <p:attrName>style.visibility</p:attrName>
                                        </p:attrNameLst>
                                      </p:cBhvr>
                                      <p:to>
                                        <p:strVal val="visible"/>
                                      </p:to>
                                    </p:set>
                                    <p:animEffect transition="in" filter="fade">
                                      <p:cBhvr>
                                        <p:cTn id="182" dur="500"/>
                                        <p:tgtEl>
                                          <p:spTgt spid="7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77"/>
                                        </p:tgtEl>
                                        <p:attrNameLst>
                                          <p:attrName>style.visibility</p:attrName>
                                        </p:attrNameLst>
                                      </p:cBhvr>
                                      <p:to>
                                        <p:strVal val="visible"/>
                                      </p:to>
                                    </p:set>
                                    <p:animEffect transition="in" filter="fade">
                                      <p:cBhvr>
                                        <p:cTn id="18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2" grpId="0" animBg="1"/>
      <p:bldP spid="85" grpId="0" animBg="1"/>
      <p:bldP spid="86" grpId="0" animBg="1"/>
      <p:bldP spid="89" grpId="0" animBg="1"/>
      <p:bldP spid="90" grpId="0" animBg="1"/>
      <p:bldP spid="92" grpId="0" animBg="1"/>
      <p:bldP spid="93" grpId="0" animBg="1"/>
      <p:bldP spid="94" grpId="0" animBg="1"/>
      <p:bldP spid="96" grpId="0" animBg="1"/>
      <p:bldP spid="104" grpId="0" animBg="1"/>
      <p:bldP spid="105" grpId="0" animBg="1"/>
      <p:bldP spid="136" grpId="0" animBg="1"/>
      <p:bldP spid="149" grpId="0" animBg="1"/>
      <p:bldP spid="150" grpId="0" animBg="1"/>
      <p:bldP spid="151" grpId="0" animBg="1"/>
      <p:bldP spid="152" grpId="0"/>
      <p:bldP spid="153" grpId="0"/>
      <p:bldP spid="154" grpId="0" animBg="1"/>
      <p:bldP spid="155" grpId="0"/>
      <p:bldP spid="156" grpId="0"/>
      <p:bldP spid="157" grpId="0" animBg="1"/>
      <p:bldP spid="160" grpId="0"/>
      <p:bldP spid="161" grpId="0" animBg="1"/>
      <p:bldP spid="176" grpId="0" animBg="1"/>
      <p:bldP spid="95" grpId="0" animBg="1"/>
      <p:bldP spid="140" grpId="0" animBg="1"/>
      <p:bldP spid="162" grpId="0" animBg="1"/>
      <p:bldP spid="119" grpId="0" animBg="1"/>
      <p:bldP spid="182" grpId="0" animBg="1"/>
      <p:bldP spid="186" grpId="0"/>
      <p:bldP spid="187" grpId="0" animBg="1"/>
      <p:bldP spid="73" grpId="0" animBg="1"/>
      <p:bldP spid="79" grpId="0" animBg="1"/>
      <p:bldP spid="80" grpId="0" animBg="1"/>
      <p:bldP spid="179" grpId="0" animBg="1"/>
      <p:bldP spid="84" grpId="0" animBg="1"/>
      <p:bldP spid="183" grpId="0" animBg="1"/>
      <p:bldP spid="74" grpId="0"/>
      <p:bldP spid="76" grpId="0" animBg="1"/>
      <p:bldP spid="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Redis</a:t>
            </a: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MQTT</a:t>
            </a: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RabitMQ</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9" name="Graphic 108">
            <a:extLst>
              <a:ext uri="{FF2B5EF4-FFF2-40B4-BE49-F238E27FC236}">
                <a16:creationId xmlns:a16="http://schemas.microsoft.com/office/drawing/2014/main" id="{57B1A0ED-94FF-4F8C-AC30-1FD0090F97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1620" y="1056730"/>
            <a:ext cx="287045" cy="246629"/>
          </a:xfrm>
          <a:prstGeom prst="rect">
            <a:avLst/>
          </a:prstGeom>
        </p:spPr>
      </p:pic>
      <p:pic>
        <p:nvPicPr>
          <p:cNvPr id="110" name="Picture 109" descr="Icon&#10;&#10;Description automatically generated">
            <a:extLst>
              <a:ext uri="{FF2B5EF4-FFF2-40B4-BE49-F238E27FC236}">
                <a16:creationId xmlns:a16="http://schemas.microsoft.com/office/drawing/2014/main" id="{155CC446-B93D-43D0-9865-05438FF4326F}"/>
              </a:ext>
            </a:extLst>
          </p:cNvPr>
          <p:cNvPicPr>
            <a:picLocks noChangeAspect="1"/>
          </p:cNvPicPr>
          <p:nvPr/>
        </p:nvPicPr>
        <p:blipFill rotWithShape="1">
          <a:blip r:embed="rId5">
            <a:extLst>
              <a:ext uri="{28A0092B-C50C-407E-A947-70E740481C1C}">
                <a14:useLocalDpi xmlns:a14="http://schemas.microsoft.com/office/drawing/2010/main" val="0"/>
              </a:ext>
            </a:extLst>
          </a:blip>
          <a:srcRect b="24884"/>
          <a:stretch/>
        </p:blipFill>
        <p:spPr>
          <a:xfrm>
            <a:off x="2347755" y="1076605"/>
            <a:ext cx="319133" cy="236123"/>
          </a:xfrm>
          <a:prstGeom prst="rect">
            <a:avLst/>
          </a:prstGeom>
        </p:spPr>
      </p:pic>
      <p:pic>
        <p:nvPicPr>
          <p:cNvPr id="111" name="Picture 110" descr="Icon&#10;&#10;Description automatically generated">
            <a:extLst>
              <a:ext uri="{FF2B5EF4-FFF2-40B4-BE49-F238E27FC236}">
                <a16:creationId xmlns:a16="http://schemas.microsoft.com/office/drawing/2014/main" id="{6790966B-42BB-40CD-AF4A-B491A3A7E5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18" y="1062504"/>
            <a:ext cx="236104" cy="249876"/>
          </a:xfrm>
          <a:prstGeom prst="rect">
            <a:avLst/>
          </a:prstGeom>
        </p:spPr>
      </p:pic>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SMTP</a:t>
            </a: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104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B7FC4B8-39B4-4795-AEDC-B1E8C0B65AA5}"/>
              </a:ext>
            </a:extLst>
          </p:cNvPr>
          <p:cNvGrpSpPr/>
          <p:nvPr/>
        </p:nvGrpSpPr>
        <p:grpSpPr>
          <a:xfrm>
            <a:off x="3356265" y="788294"/>
            <a:ext cx="693407" cy="173366"/>
            <a:chOff x="3356265" y="788294"/>
            <a:chExt cx="693407" cy="173366"/>
          </a:xfrm>
        </p:grpSpPr>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grpSp>
        <p:nvGrpSpPr>
          <p:cNvPr id="14" name="Group 13">
            <a:extLst>
              <a:ext uri="{FF2B5EF4-FFF2-40B4-BE49-F238E27FC236}">
                <a16:creationId xmlns:a16="http://schemas.microsoft.com/office/drawing/2014/main" id="{1936592B-470F-4F36-A75C-CB5A0809F7C4}"/>
              </a:ext>
            </a:extLst>
          </p:cNvPr>
          <p:cNvGrpSpPr/>
          <p:nvPr/>
        </p:nvGrpSpPr>
        <p:grpSpPr>
          <a:xfrm>
            <a:off x="4911240" y="788294"/>
            <a:ext cx="1304715" cy="173366"/>
            <a:chOff x="4911240" y="788294"/>
            <a:chExt cx="1304715" cy="173366"/>
          </a:xfrm>
        </p:grpSpPr>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cxnSp>
        <p:nvCxnSpPr>
          <p:cNvPr id="103" name="Connector: Elbow 102">
            <a:extLst>
              <a:ext uri="{FF2B5EF4-FFF2-40B4-BE49-F238E27FC236}">
                <a16:creationId xmlns:a16="http://schemas.microsoft.com/office/drawing/2014/main" id="{914457D9-EF97-42AF-BE61-9A4D8196B82D}"/>
              </a:ext>
            </a:extLst>
          </p:cNvPr>
          <p:cNvCxnSpPr>
            <a:cxnSpLocks/>
            <a:stCxn id="24" idx="1"/>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1" name="Picture 10">
            <a:extLst>
              <a:ext uri="{FF2B5EF4-FFF2-40B4-BE49-F238E27FC236}">
                <a16:creationId xmlns:a16="http://schemas.microsoft.com/office/drawing/2014/main" id="{646343AB-DFFD-4438-B56C-2801DD0E2EBF}"/>
              </a:ext>
            </a:extLst>
          </p:cNvPr>
          <p:cNvPicPr>
            <a:picLocks noChangeAspect="1"/>
          </p:cNvPicPr>
          <p:nvPr/>
        </p:nvPicPr>
        <p:blipFill>
          <a:blip r:embed="rId12"/>
          <a:stretch>
            <a:fillRect/>
          </a:stretch>
        </p:blipFill>
        <p:spPr>
          <a:xfrm>
            <a:off x="4036786" y="1612083"/>
            <a:ext cx="890015" cy="893633"/>
          </a:xfrm>
          <a:prstGeom prst="rect">
            <a:avLst/>
          </a:prstGeom>
        </p:spPr>
      </p:pic>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3"/>
          <a:stretch>
            <a:fillRect/>
          </a:stretch>
        </p:blipFill>
        <p:spPr>
          <a:xfrm>
            <a:off x="4032699" y="4608046"/>
            <a:ext cx="882363" cy="885907"/>
          </a:xfrm>
          <a:prstGeom prst="rect">
            <a:avLst/>
          </a:prstGeom>
        </p:spPr>
      </p:pic>
      <p:pic>
        <p:nvPicPr>
          <p:cNvPr id="16" name="Picture 15">
            <a:extLst>
              <a:ext uri="{FF2B5EF4-FFF2-40B4-BE49-F238E27FC236}">
                <a16:creationId xmlns:a16="http://schemas.microsoft.com/office/drawing/2014/main" id="{140715D0-6827-4794-9039-32676381AC42}"/>
              </a:ext>
            </a:extLst>
          </p:cNvPr>
          <p:cNvPicPr>
            <a:picLocks noChangeAspect="1"/>
          </p:cNvPicPr>
          <p:nvPr/>
        </p:nvPicPr>
        <p:blipFill>
          <a:blip r:embed="rId14"/>
          <a:stretch>
            <a:fillRect/>
          </a:stretch>
        </p:blipFill>
        <p:spPr>
          <a:xfrm>
            <a:off x="4029267" y="2600771"/>
            <a:ext cx="890015" cy="893576"/>
          </a:xfrm>
          <a:prstGeom prst="rect">
            <a:avLst/>
          </a:prstGeom>
        </p:spPr>
      </p:pic>
      <p:pic>
        <p:nvPicPr>
          <p:cNvPr id="20" name="Picture 19">
            <a:extLst>
              <a:ext uri="{FF2B5EF4-FFF2-40B4-BE49-F238E27FC236}">
                <a16:creationId xmlns:a16="http://schemas.microsoft.com/office/drawing/2014/main" id="{0F116A7E-1E2D-4EB7-A3F4-2FA8B4395FD1}"/>
              </a:ext>
            </a:extLst>
          </p:cNvPr>
          <p:cNvPicPr>
            <a:picLocks noChangeAspect="1"/>
          </p:cNvPicPr>
          <p:nvPr/>
        </p:nvPicPr>
        <p:blipFill>
          <a:blip r:embed="rId15"/>
          <a:stretch>
            <a:fillRect/>
          </a:stretch>
        </p:blipFill>
        <p:spPr>
          <a:xfrm>
            <a:off x="4027649" y="626954"/>
            <a:ext cx="908288" cy="915584"/>
          </a:xfrm>
          <a:prstGeom prst="rect">
            <a:avLst/>
          </a:prstGeom>
        </p:spPr>
      </p:pic>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6"/>
          <a:stretch>
            <a:fillRect/>
          </a:stretch>
        </p:blipFill>
        <p:spPr>
          <a:xfrm>
            <a:off x="4021433" y="3594652"/>
            <a:ext cx="892734" cy="90344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5736953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8ABBED0-2060-4FBA-86A4-37DD88292E71}"/>
              </a:ext>
            </a:extLst>
          </p:cNvPr>
          <p:cNvPicPr>
            <a:picLocks noChangeAspect="1"/>
          </p:cNvPicPr>
          <p:nvPr/>
        </p:nvPicPr>
        <p:blipFill>
          <a:blip r:embed="rId3"/>
          <a:stretch>
            <a:fillRect/>
          </a:stretch>
        </p:blipFill>
        <p:spPr>
          <a:xfrm>
            <a:off x="2264089" y="996418"/>
            <a:ext cx="494471" cy="533637"/>
          </a:xfrm>
          <a:prstGeom prst="rect">
            <a:avLst/>
          </a:prstGeom>
        </p:spPr>
      </p:pic>
      <p:pic>
        <p:nvPicPr>
          <p:cNvPr id="7" name="Picture 6">
            <a:extLst>
              <a:ext uri="{FF2B5EF4-FFF2-40B4-BE49-F238E27FC236}">
                <a16:creationId xmlns:a16="http://schemas.microsoft.com/office/drawing/2014/main" id="{A6868156-E7FD-439F-8543-D5190F6C27A0}"/>
              </a:ext>
            </a:extLst>
          </p:cNvPr>
          <p:cNvPicPr>
            <a:picLocks noChangeAspect="1"/>
          </p:cNvPicPr>
          <p:nvPr/>
        </p:nvPicPr>
        <p:blipFill>
          <a:blip r:embed="rId4"/>
          <a:stretch>
            <a:fillRect/>
          </a:stretch>
        </p:blipFill>
        <p:spPr>
          <a:xfrm>
            <a:off x="5847665" y="990883"/>
            <a:ext cx="491697" cy="480208"/>
          </a:xfrm>
          <a:prstGeom prst="rect">
            <a:avLst/>
          </a:prstGeom>
        </p:spPr>
      </p:pic>
      <p:pic>
        <p:nvPicPr>
          <p:cNvPr id="9" name="Picture 8">
            <a:extLst>
              <a:ext uri="{FF2B5EF4-FFF2-40B4-BE49-F238E27FC236}">
                <a16:creationId xmlns:a16="http://schemas.microsoft.com/office/drawing/2014/main" id="{380351F5-F0F0-4EEA-A3DD-BD1FFD639494}"/>
              </a:ext>
            </a:extLst>
          </p:cNvPr>
          <p:cNvPicPr>
            <a:picLocks noChangeAspect="1"/>
          </p:cNvPicPr>
          <p:nvPr/>
        </p:nvPicPr>
        <p:blipFill>
          <a:blip r:embed="rId5"/>
          <a:stretch>
            <a:fillRect/>
          </a:stretch>
        </p:blipFill>
        <p:spPr>
          <a:xfrm>
            <a:off x="6685875" y="1016710"/>
            <a:ext cx="476655" cy="454381"/>
          </a:xfrm>
          <a:prstGeom prst="rect">
            <a:avLst/>
          </a:prstGeom>
        </p:spPr>
      </p:pic>
      <p:pic>
        <p:nvPicPr>
          <p:cNvPr id="14" name="Picture 13">
            <a:extLst>
              <a:ext uri="{FF2B5EF4-FFF2-40B4-BE49-F238E27FC236}">
                <a16:creationId xmlns:a16="http://schemas.microsoft.com/office/drawing/2014/main" id="{1B3DBB6D-D2CF-48C5-A8FC-613ACCFEFA33}"/>
              </a:ext>
            </a:extLst>
          </p:cNvPr>
          <p:cNvPicPr>
            <a:picLocks noChangeAspect="1"/>
          </p:cNvPicPr>
          <p:nvPr/>
        </p:nvPicPr>
        <p:blipFill>
          <a:blip r:embed="rId6"/>
          <a:stretch>
            <a:fillRect/>
          </a:stretch>
        </p:blipFill>
        <p:spPr>
          <a:xfrm>
            <a:off x="10387481" y="1033241"/>
            <a:ext cx="451604" cy="437850"/>
          </a:xfrm>
          <a:prstGeom prst="rect">
            <a:avLst/>
          </a:prstGeom>
        </p:spPr>
      </p:pic>
    </p:spTree>
    <p:extLst>
      <p:ext uri="{BB962C8B-B14F-4D97-AF65-F5344CB8AC3E}">
        <p14:creationId xmlns:p14="http://schemas.microsoft.com/office/powerpoint/2010/main" val="183061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Dapr_mfussell.potx" id="{3FBC39B4-84A3-41AB-8D7D-91695BCCBAB6}" vid="{A64047BC-7430-4C50-B24F-54C4977FF4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437</Words>
  <Application>Microsoft Office PowerPoint</Application>
  <PresentationFormat>Widescreen</PresentationFormat>
  <Paragraphs>240</Paragraphs>
  <Slides>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Segoe UI Semilight</vt:lpstr>
      <vt:lpstr>Wingdings</vt:lpstr>
      <vt:lpstr>9-51120_Microsoft_Ready_Template_Light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van Wijk</dc:creator>
  <cp:lastModifiedBy>Marcelo Silva</cp:lastModifiedBy>
  <cp:revision>8</cp:revision>
  <dcterms:created xsi:type="dcterms:W3CDTF">2021-02-28T05:02:10Z</dcterms:created>
  <dcterms:modified xsi:type="dcterms:W3CDTF">2021-06-29T18:55:41Z</dcterms:modified>
</cp:coreProperties>
</file>