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sldIdLst>
    <p:sldId id="263" r:id="rId2"/>
    <p:sldId id="265" r:id="rId3"/>
    <p:sldId id="277" r:id="rId4"/>
    <p:sldId id="266" r:id="rId5"/>
    <p:sldId id="282" r:id="rId6"/>
    <p:sldId id="283" r:id="rId7"/>
    <p:sldId id="278" r:id="rId8"/>
    <p:sldId id="284" r:id="rId9"/>
    <p:sldId id="292" r:id="rId10"/>
    <p:sldId id="293" r:id="rId11"/>
    <p:sldId id="294" r:id="rId12"/>
    <p:sldId id="285" r:id="rId13"/>
    <p:sldId id="287" r:id="rId14"/>
    <p:sldId id="279" r:id="rId15"/>
    <p:sldId id="269" r:id="rId16"/>
    <p:sldId id="275" r:id="rId17"/>
    <p:sldId id="276" r:id="rId18"/>
    <p:sldId id="270" r:id="rId19"/>
    <p:sldId id="280" r:id="rId20"/>
    <p:sldId id="271" r:id="rId21"/>
    <p:sldId id="288" r:id="rId22"/>
    <p:sldId id="289" r:id="rId23"/>
    <p:sldId id="290" r:id="rId24"/>
    <p:sldId id="291" r:id="rId25"/>
    <p:sldId id="281" r:id="rId26"/>
    <p:sldId id="274" r:id="rId27"/>
  </p:sldIdLst>
  <p:sldSz cx="9144000" cy="6858000" type="screen4x3"/>
  <p:notesSz cx="6858000" cy="9144000"/>
  <p:defaultTextStyle>
    <a:defPPr>
      <a:defRPr lang="es-ES_tradnl"/>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996633"/>
    <a:srgbClr val="FF8000"/>
    <a:srgbClr val="00FFFF"/>
    <a:srgbClr val="DBDBDB"/>
    <a:srgbClr val="D4B3CC"/>
    <a:srgbClr val="92A6BA"/>
    <a:srgbClr val="247DB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49" autoAdjust="0"/>
    <p:restoredTop sz="86425" autoAdjust="0"/>
  </p:normalViewPr>
  <p:slideViewPr>
    <p:cSldViewPr>
      <p:cViewPr varScale="1">
        <p:scale>
          <a:sx n="63" d="100"/>
          <a:sy n="63" d="100"/>
        </p:scale>
        <p:origin x="-1362" y="-10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9A6855-6888-486D-BE1C-1DB68EECE42E}" type="doc">
      <dgm:prSet loTypeId="urn:microsoft.com/office/officeart/2005/8/layout/StepDownProcess" loCatId="process" qsTypeId="urn:microsoft.com/office/officeart/2005/8/quickstyle/simple5" qsCatId="simple" csTypeId="urn:microsoft.com/office/officeart/2005/8/colors/accent6_2" csCatId="accent6" phldr="1"/>
      <dgm:spPr/>
      <dgm:t>
        <a:bodyPr/>
        <a:lstStyle/>
        <a:p>
          <a:endParaRPr lang="es-CL"/>
        </a:p>
      </dgm:t>
    </dgm:pt>
    <dgm:pt modelId="{63DE7E30-6ADF-41AA-98BA-10C975C35168}">
      <dgm:prSet phldrT="[Texto]"/>
      <dgm:spPr/>
      <dgm:t>
        <a:bodyPr/>
        <a:lstStyle/>
        <a:p>
          <a:r>
            <a:rPr lang="es-CL" dirty="0"/>
            <a:t>Marco Conceptual</a:t>
          </a:r>
        </a:p>
      </dgm:t>
    </dgm:pt>
    <dgm:pt modelId="{46B21C65-D5FC-436C-B912-76424EE1D356}" type="parTrans" cxnId="{01D32E2F-F15F-4B41-A4B8-6A453E9AEDF3}">
      <dgm:prSet/>
      <dgm:spPr/>
      <dgm:t>
        <a:bodyPr/>
        <a:lstStyle/>
        <a:p>
          <a:endParaRPr lang="es-CL"/>
        </a:p>
      </dgm:t>
    </dgm:pt>
    <dgm:pt modelId="{A6871EFC-AF8E-4FEC-A670-D58D148C0CAE}" type="sibTrans" cxnId="{01D32E2F-F15F-4B41-A4B8-6A453E9AEDF3}">
      <dgm:prSet/>
      <dgm:spPr/>
      <dgm:t>
        <a:bodyPr/>
        <a:lstStyle/>
        <a:p>
          <a:endParaRPr lang="es-CL"/>
        </a:p>
      </dgm:t>
    </dgm:pt>
    <dgm:pt modelId="{B61500FE-18C6-46FA-8D18-AF34B24494E7}">
      <dgm:prSet phldrT="[Texto]"/>
      <dgm:spPr/>
      <dgm:t>
        <a:bodyPr/>
        <a:lstStyle/>
        <a:p>
          <a:r>
            <a:rPr lang="es-CL" dirty="0"/>
            <a:t>Especificación de Requerimientos</a:t>
          </a:r>
        </a:p>
      </dgm:t>
    </dgm:pt>
    <dgm:pt modelId="{03F1126E-C683-4FC4-9E54-54076E9FEFBC}" type="parTrans" cxnId="{8CECD86E-788E-49E1-98D2-DCFD88EFFB68}">
      <dgm:prSet/>
      <dgm:spPr/>
      <dgm:t>
        <a:bodyPr/>
        <a:lstStyle/>
        <a:p>
          <a:endParaRPr lang="es-CL"/>
        </a:p>
      </dgm:t>
    </dgm:pt>
    <dgm:pt modelId="{441D5B4F-8602-48F2-92FB-808624C45400}" type="sibTrans" cxnId="{8CECD86E-788E-49E1-98D2-DCFD88EFFB68}">
      <dgm:prSet/>
      <dgm:spPr/>
      <dgm:t>
        <a:bodyPr/>
        <a:lstStyle/>
        <a:p>
          <a:endParaRPr lang="es-CL"/>
        </a:p>
      </dgm:t>
    </dgm:pt>
    <dgm:pt modelId="{936D676F-F1AB-4A73-B4DC-2097C60A41FD}">
      <dgm:prSet phldrT="[Texto]"/>
      <dgm:spPr/>
      <dgm:t>
        <a:bodyPr/>
        <a:lstStyle/>
        <a:p>
          <a:r>
            <a:rPr lang="es-CL" dirty="0" smtClean="0"/>
            <a:t>Diseño</a:t>
          </a:r>
          <a:endParaRPr lang="es-CL" dirty="0"/>
        </a:p>
      </dgm:t>
    </dgm:pt>
    <dgm:pt modelId="{E3431232-E7BB-47E2-AEAC-146B0BF53666}" type="parTrans" cxnId="{8A45E5E4-2D27-4020-AD9E-4D2BA17BD8BF}">
      <dgm:prSet/>
      <dgm:spPr/>
      <dgm:t>
        <a:bodyPr/>
        <a:lstStyle/>
        <a:p>
          <a:endParaRPr lang="es-CL"/>
        </a:p>
      </dgm:t>
    </dgm:pt>
    <dgm:pt modelId="{0A70EE33-9F7C-4B86-B17A-8815866BB8C9}" type="sibTrans" cxnId="{8A45E5E4-2D27-4020-AD9E-4D2BA17BD8BF}">
      <dgm:prSet/>
      <dgm:spPr/>
      <dgm:t>
        <a:bodyPr/>
        <a:lstStyle/>
        <a:p>
          <a:endParaRPr lang="es-CL"/>
        </a:p>
      </dgm:t>
    </dgm:pt>
    <dgm:pt modelId="{F348AF84-CF00-4146-B964-534342AB80D5}">
      <dgm:prSet phldrT="[Texto]"/>
      <dgm:spPr/>
      <dgm:t>
        <a:bodyPr/>
        <a:lstStyle/>
        <a:p>
          <a:r>
            <a:rPr lang="es-CL" dirty="0"/>
            <a:t>Análisis de Requerimientos</a:t>
          </a:r>
        </a:p>
      </dgm:t>
    </dgm:pt>
    <dgm:pt modelId="{B5A51A48-4C0B-4529-B649-559D4D9BE217}" type="sibTrans" cxnId="{1860E591-C3F4-4802-A999-1FB7A8BA7D4E}">
      <dgm:prSet/>
      <dgm:spPr/>
      <dgm:t>
        <a:bodyPr/>
        <a:lstStyle/>
        <a:p>
          <a:endParaRPr lang="es-CL"/>
        </a:p>
      </dgm:t>
    </dgm:pt>
    <dgm:pt modelId="{8D9DA708-D520-4EE7-84D4-EBAE51D88D07}" type="parTrans" cxnId="{1860E591-C3F4-4802-A999-1FB7A8BA7D4E}">
      <dgm:prSet/>
      <dgm:spPr/>
      <dgm:t>
        <a:bodyPr/>
        <a:lstStyle/>
        <a:p>
          <a:endParaRPr lang="es-CL"/>
        </a:p>
      </dgm:t>
    </dgm:pt>
    <dgm:pt modelId="{8BA110E5-1D02-4EED-A4DD-56F7454D6B6B}" type="pres">
      <dgm:prSet presAssocID="{0B9A6855-6888-486D-BE1C-1DB68EECE42E}" presName="rootnode" presStyleCnt="0">
        <dgm:presLayoutVars>
          <dgm:chMax/>
          <dgm:chPref/>
          <dgm:dir/>
          <dgm:animLvl val="lvl"/>
        </dgm:presLayoutVars>
      </dgm:prSet>
      <dgm:spPr/>
      <dgm:t>
        <a:bodyPr/>
        <a:lstStyle/>
        <a:p>
          <a:endParaRPr lang="es-CL"/>
        </a:p>
      </dgm:t>
    </dgm:pt>
    <dgm:pt modelId="{3E8B3B39-218A-4C95-946D-EA2434C0336F}" type="pres">
      <dgm:prSet presAssocID="{63DE7E30-6ADF-41AA-98BA-10C975C35168}" presName="composite" presStyleCnt="0"/>
      <dgm:spPr/>
    </dgm:pt>
    <dgm:pt modelId="{3EC99433-7FAE-4C22-AFF8-6BA8CB05F290}" type="pres">
      <dgm:prSet presAssocID="{63DE7E30-6ADF-41AA-98BA-10C975C35168}" presName="bentUpArrow1" presStyleLbl="alignImgPlace1" presStyleIdx="0" presStyleCnt="3"/>
      <dgm:spPr/>
      <dgm:t>
        <a:bodyPr/>
        <a:lstStyle/>
        <a:p>
          <a:endParaRPr lang="es-CL"/>
        </a:p>
      </dgm:t>
    </dgm:pt>
    <dgm:pt modelId="{2A111451-5C7D-4670-814D-C4451C6F5965}" type="pres">
      <dgm:prSet presAssocID="{63DE7E30-6ADF-41AA-98BA-10C975C35168}" presName="ParentText" presStyleLbl="node1" presStyleIdx="0" presStyleCnt="4">
        <dgm:presLayoutVars>
          <dgm:chMax val="1"/>
          <dgm:chPref val="1"/>
          <dgm:bulletEnabled val="1"/>
        </dgm:presLayoutVars>
      </dgm:prSet>
      <dgm:spPr/>
      <dgm:t>
        <a:bodyPr/>
        <a:lstStyle/>
        <a:p>
          <a:endParaRPr lang="es-CL"/>
        </a:p>
      </dgm:t>
    </dgm:pt>
    <dgm:pt modelId="{D4F1AC5C-96AD-4B0B-B45E-AAFB6E7BAD22}" type="pres">
      <dgm:prSet presAssocID="{63DE7E30-6ADF-41AA-98BA-10C975C35168}" presName="ChildText" presStyleLbl="revTx" presStyleIdx="0" presStyleCnt="3">
        <dgm:presLayoutVars>
          <dgm:chMax val="0"/>
          <dgm:chPref val="0"/>
          <dgm:bulletEnabled val="1"/>
        </dgm:presLayoutVars>
      </dgm:prSet>
      <dgm:spPr/>
    </dgm:pt>
    <dgm:pt modelId="{1643AF16-C07F-48EE-A13B-2B45133BE67D}" type="pres">
      <dgm:prSet presAssocID="{A6871EFC-AF8E-4FEC-A670-D58D148C0CAE}" presName="sibTrans" presStyleCnt="0"/>
      <dgm:spPr/>
    </dgm:pt>
    <dgm:pt modelId="{BAE28443-B1A6-4867-9820-036996ECB0DA}" type="pres">
      <dgm:prSet presAssocID="{B61500FE-18C6-46FA-8D18-AF34B24494E7}" presName="composite" presStyleCnt="0"/>
      <dgm:spPr/>
    </dgm:pt>
    <dgm:pt modelId="{A954383D-32D6-4DF3-A965-A76BEA9E7623}" type="pres">
      <dgm:prSet presAssocID="{B61500FE-18C6-46FA-8D18-AF34B24494E7}" presName="bentUpArrow1" presStyleLbl="alignImgPlace1" presStyleIdx="1" presStyleCnt="3"/>
      <dgm:spPr/>
    </dgm:pt>
    <dgm:pt modelId="{E6CF265B-4A37-4271-96E5-2109FECC2621}" type="pres">
      <dgm:prSet presAssocID="{B61500FE-18C6-46FA-8D18-AF34B24494E7}" presName="ParentText" presStyleLbl="node1" presStyleIdx="1" presStyleCnt="4">
        <dgm:presLayoutVars>
          <dgm:chMax val="1"/>
          <dgm:chPref val="1"/>
          <dgm:bulletEnabled val="1"/>
        </dgm:presLayoutVars>
      </dgm:prSet>
      <dgm:spPr/>
      <dgm:t>
        <a:bodyPr/>
        <a:lstStyle/>
        <a:p>
          <a:endParaRPr lang="es-CL"/>
        </a:p>
      </dgm:t>
    </dgm:pt>
    <dgm:pt modelId="{958747C3-31B1-4AF6-8E61-3AE77391AB6A}" type="pres">
      <dgm:prSet presAssocID="{B61500FE-18C6-46FA-8D18-AF34B24494E7}" presName="ChildText" presStyleLbl="revTx" presStyleIdx="1" presStyleCnt="3">
        <dgm:presLayoutVars>
          <dgm:chMax val="0"/>
          <dgm:chPref val="0"/>
          <dgm:bulletEnabled val="1"/>
        </dgm:presLayoutVars>
      </dgm:prSet>
      <dgm:spPr/>
    </dgm:pt>
    <dgm:pt modelId="{ADAC6345-B110-41EC-B239-8E97858C90AC}" type="pres">
      <dgm:prSet presAssocID="{441D5B4F-8602-48F2-92FB-808624C45400}" presName="sibTrans" presStyleCnt="0"/>
      <dgm:spPr/>
    </dgm:pt>
    <dgm:pt modelId="{543B2C8D-E15B-4D13-9FF9-C5E7A1B4DF3E}" type="pres">
      <dgm:prSet presAssocID="{F348AF84-CF00-4146-B964-534342AB80D5}" presName="composite" presStyleCnt="0"/>
      <dgm:spPr/>
    </dgm:pt>
    <dgm:pt modelId="{30C75CCD-A09D-4FD2-BC1D-E5FF1276F264}" type="pres">
      <dgm:prSet presAssocID="{F348AF84-CF00-4146-B964-534342AB80D5}" presName="bentUpArrow1" presStyleLbl="alignImgPlace1" presStyleIdx="2" presStyleCnt="3"/>
      <dgm:spPr/>
      <dgm:t>
        <a:bodyPr/>
        <a:lstStyle/>
        <a:p>
          <a:endParaRPr lang="es-CL"/>
        </a:p>
      </dgm:t>
    </dgm:pt>
    <dgm:pt modelId="{47C491AC-2FF2-49BD-9314-CCBEF09ECE8A}" type="pres">
      <dgm:prSet presAssocID="{F348AF84-CF00-4146-B964-534342AB80D5}" presName="ParentText" presStyleLbl="node1" presStyleIdx="2" presStyleCnt="4">
        <dgm:presLayoutVars>
          <dgm:chMax val="1"/>
          <dgm:chPref val="1"/>
          <dgm:bulletEnabled val="1"/>
        </dgm:presLayoutVars>
      </dgm:prSet>
      <dgm:spPr/>
      <dgm:t>
        <a:bodyPr/>
        <a:lstStyle/>
        <a:p>
          <a:endParaRPr lang="es-CL"/>
        </a:p>
      </dgm:t>
    </dgm:pt>
    <dgm:pt modelId="{38F4E5EA-D150-442E-8810-EE52E2B78441}" type="pres">
      <dgm:prSet presAssocID="{F348AF84-CF00-4146-B964-534342AB80D5}" presName="ChildText" presStyleLbl="revTx" presStyleIdx="2" presStyleCnt="3">
        <dgm:presLayoutVars>
          <dgm:chMax val="0"/>
          <dgm:chPref val="0"/>
          <dgm:bulletEnabled val="1"/>
        </dgm:presLayoutVars>
      </dgm:prSet>
      <dgm:spPr/>
    </dgm:pt>
    <dgm:pt modelId="{09378964-F611-4371-AE4B-2A39F218FFEC}" type="pres">
      <dgm:prSet presAssocID="{B5A51A48-4C0B-4529-B649-559D4D9BE217}" presName="sibTrans" presStyleCnt="0"/>
      <dgm:spPr/>
    </dgm:pt>
    <dgm:pt modelId="{450C04CC-6EA9-4F6C-B170-1964C06FB2CA}" type="pres">
      <dgm:prSet presAssocID="{936D676F-F1AB-4A73-B4DC-2097C60A41FD}" presName="composite" presStyleCnt="0"/>
      <dgm:spPr/>
    </dgm:pt>
    <dgm:pt modelId="{17449196-DB14-4587-86CB-E85F6ED1719A}" type="pres">
      <dgm:prSet presAssocID="{936D676F-F1AB-4A73-B4DC-2097C60A41FD}" presName="ParentText" presStyleLbl="node1" presStyleIdx="3" presStyleCnt="4">
        <dgm:presLayoutVars>
          <dgm:chMax val="1"/>
          <dgm:chPref val="1"/>
          <dgm:bulletEnabled val="1"/>
        </dgm:presLayoutVars>
      </dgm:prSet>
      <dgm:spPr/>
      <dgm:t>
        <a:bodyPr/>
        <a:lstStyle/>
        <a:p>
          <a:endParaRPr lang="es-CL"/>
        </a:p>
      </dgm:t>
    </dgm:pt>
  </dgm:ptLst>
  <dgm:cxnLst>
    <dgm:cxn modelId="{1860E591-C3F4-4802-A999-1FB7A8BA7D4E}" srcId="{0B9A6855-6888-486D-BE1C-1DB68EECE42E}" destId="{F348AF84-CF00-4146-B964-534342AB80D5}" srcOrd="2" destOrd="0" parTransId="{8D9DA708-D520-4EE7-84D4-EBAE51D88D07}" sibTransId="{B5A51A48-4C0B-4529-B649-559D4D9BE217}"/>
    <dgm:cxn modelId="{73865CEE-0082-4025-B5E0-BC72BC45D286}" type="presOf" srcId="{B61500FE-18C6-46FA-8D18-AF34B24494E7}" destId="{E6CF265B-4A37-4271-96E5-2109FECC2621}" srcOrd="0" destOrd="0" presId="urn:microsoft.com/office/officeart/2005/8/layout/StepDownProcess"/>
    <dgm:cxn modelId="{8A45E5E4-2D27-4020-AD9E-4D2BA17BD8BF}" srcId="{0B9A6855-6888-486D-BE1C-1DB68EECE42E}" destId="{936D676F-F1AB-4A73-B4DC-2097C60A41FD}" srcOrd="3" destOrd="0" parTransId="{E3431232-E7BB-47E2-AEAC-146B0BF53666}" sibTransId="{0A70EE33-9F7C-4B86-B17A-8815866BB8C9}"/>
    <dgm:cxn modelId="{01D32E2F-F15F-4B41-A4B8-6A453E9AEDF3}" srcId="{0B9A6855-6888-486D-BE1C-1DB68EECE42E}" destId="{63DE7E30-6ADF-41AA-98BA-10C975C35168}" srcOrd="0" destOrd="0" parTransId="{46B21C65-D5FC-436C-B912-76424EE1D356}" sibTransId="{A6871EFC-AF8E-4FEC-A670-D58D148C0CAE}"/>
    <dgm:cxn modelId="{8CECD86E-788E-49E1-98D2-DCFD88EFFB68}" srcId="{0B9A6855-6888-486D-BE1C-1DB68EECE42E}" destId="{B61500FE-18C6-46FA-8D18-AF34B24494E7}" srcOrd="1" destOrd="0" parTransId="{03F1126E-C683-4FC4-9E54-54076E9FEFBC}" sibTransId="{441D5B4F-8602-48F2-92FB-808624C45400}"/>
    <dgm:cxn modelId="{96FEEC4B-E44B-4F71-9295-F5E46CA40E9D}" type="presOf" srcId="{936D676F-F1AB-4A73-B4DC-2097C60A41FD}" destId="{17449196-DB14-4587-86CB-E85F6ED1719A}" srcOrd="0" destOrd="0" presId="urn:microsoft.com/office/officeart/2005/8/layout/StepDownProcess"/>
    <dgm:cxn modelId="{564F36CC-32BB-40A0-840A-8B66D818A8E3}" type="presOf" srcId="{63DE7E30-6ADF-41AA-98BA-10C975C35168}" destId="{2A111451-5C7D-4670-814D-C4451C6F5965}" srcOrd="0" destOrd="0" presId="urn:microsoft.com/office/officeart/2005/8/layout/StepDownProcess"/>
    <dgm:cxn modelId="{E247C8E7-DAC5-4255-B616-3F236BD3AE5E}" type="presOf" srcId="{F348AF84-CF00-4146-B964-534342AB80D5}" destId="{47C491AC-2FF2-49BD-9314-CCBEF09ECE8A}" srcOrd="0" destOrd="0" presId="urn:microsoft.com/office/officeart/2005/8/layout/StepDownProcess"/>
    <dgm:cxn modelId="{70577D3B-87C6-43AB-8D0C-94C222F7372A}" type="presOf" srcId="{0B9A6855-6888-486D-BE1C-1DB68EECE42E}" destId="{8BA110E5-1D02-4EED-A4DD-56F7454D6B6B}" srcOrd="0" destOrd="0" presId="urn:microsoft.com/office/officeart/2005/8/layout/StepDownProcess"/>
    <dgm:cxn modelId="{B186A6A4-65FD-4C72-9FD0-DE8A3E3B3A4B}" type="presParOf" srcId="{8BA110E5-1D02-4EED-A4DD-56F7454D6B6B}" destId="{3E8B3B39-218A-4C95-946D-EA2434C0336F}" srcOrd="0" destOrd="0" presId="urn:microsoft.com/office/officeart/2005/8/layout/StepDownProcess"/>
    <dgm:cxn modelId="{28B8D98B-8FA7-42B8-B611-F7C1723D113B}" type="presParOf" srcId="{3E8B3B39-218A-4C95-946D-EA2434C0336F}" destId="{3EC99433-7FAE-4C22-AFF8-6BA8CB05F290}" srcOrd="0" destOrd="0" presId="urn:microsoft.com/office/officeart/2005/8/layout/StepDownProcess"/>
    <dgm:cxn modelId="{CF9B5CA1-8DE9-44C5-AF83-F3612A31CA17}" type="presParOf" srcId="{3E8B3B39-218A-4C95-946D-EA2434C0336F}" destId="{2A111451-5C7D-4670-814D-C4451C6F5965}" srcOrd="1" destOrd="0" presId="urn:microsoft.com/office/officeart/2005/8/layout/StepDownProcess"/>
    <dgm:cxn modelId="{3608FAB0-ED59-41EC-8C7C-10FE6D447247}" type="presParOf" srcId="{3E8B3B39-218A-4C95-946D-EA2434C0336F}" destId="{D4F1AC5C-96AD-4B0B-B45E-AAFB6E7BAD22}" srcOrd="2" destOrd="0" presId="urn:microsoft.com/office/officeart/2005/8/layout/StepDownProcess"/>
    <dgm:cxn modelId="{2E1010A8-ADE9-41C9-97E1-C3CA28A96069}" type="presParOf" srcId="{8BA110E5-1D02-4EED-A4DD-56F7454D6B6B}" destId="{1643AF16-C07F-48EE-A13B-2B45133BE67D}" srcOrd="1" destOrd="0" presId="urn:microsoft.com/office/officeart/2005/8/layout/StepDownProcess"/>
    <dgm:cxn modelId="{0C877E00-680E-447A-B836-3986F83EB717}" type="presParOf" srcId="{8BA110E5-1D02-4EED-A4DD-56F7454D6B6B}" destId="{BAE28443-B1A6-4867-9820-036996ECB0DA}" srcOrd="2" destOrd="0" presId="urn:microsoft.com/office/officeart/2005/8/layout/StepDownProcess"/>
    <dgm:cxn modelId="{7D6327E4-EF38-4569-B93A-7CAE55EC359A}" type="presParOf" srcId="{BAE28443-B1A6-4867-9820-036996ECB0DA}" destId="{A954383D-32D6-4DF3-A965-A76BEA9E7623}" srcOrd="0" destOrd="0" presId="urn:microsoft.com/office/officeart/2005/8/layout/StepDownProcess"/>
    <dgm:cxn modelId="{4F0BB1D5-430F-44F1-A1AA-F490B95CD7A5}" type="presParOf" srcId="{BAE28443-B1A6-4867-9820-036996ECB0DA}" destId="{E6CF265B-4A37-4271-96E5-2109FECC2621}" srcOrd="1" destOrd="0" presId="urn:microsoft.com/office/officeart/2005/8/layout/StepDownProcess"/>
    <dgm:cxn modelId="{B8E44F0F-6CC6-4C84-BCFE-7B5225C800EA}" type="presParOf" srcId="{BAE28443-B1A6-4867-9820-036996ECB0DA}" destId="{958747C3-31B1-4AF6-8E61-3AE77391AB6A}" srcOrd="2" destOrd="0" presId="urn:microsoft.com/office/officeart/2005/8/layout/StepDownProcess"/>
    <dgm:cxn modelId="{F6D3645B-D579-4A79-BD43-8777F7DC6364}" type="presParOf" srcId="{8BA110E5-1D02-4EED-A4DD-56F7454D6B6B}" destId="{ADAC6345-B110-41EC-B239-8E97858C90AC}" srcOrd="3" destOrd="0" presId="urn:microsoft.com/office/officeart/2005/8/layout/StepDownProcess"/>
    <dgm:cxn modelId="{4FFF10CB-471A-4C08-B757-F95075AE43C5}" type="presParOf" srcId="{8BA110E5-1D02-4EED-A4DD-56F7454D6B6B}" destId="{543B2C8D-E15B-4D13-9FF9-C5E7A1B4DF3E}" srcOrd="4" destOrd="0" presId="urn:microsoft.com/office/officeart/2005/8/layout/StepDownProcess"/>
    <dgm:cxn modelId="{2CCF0FCE-A9DF-4BAE-9CEC-3FA638BB1953}" type="presParOf" srcId="{543B2C8D-E15B-4D13-9FF9-C5E7A1B4DF3E}" destId="{30C75CCD-A09D-4FD2-BC1D-E5FF1276F264}" srcOrd="0" destOrd="0" presId="urn:microsoft.com/office/officeart/2005/8/layout/StepDownProcess"/>
    <dgm:cxn modelId="{B6491E21-E2A5-40DB-A84D-9AEEDCCB286C}" type="presParOf" srcId="{543B2C8D-E15B-4D13-9FF9-C5E7A1B4DF3E}" destId="{47C491AC-2FF2-49BD-9314-CCBEF09ECE8A}" srcOrd="1" destOrd="0" presId="urn:microsoft.com/office/officeart/2005/8/layout/StepDownProcess"/>
    <dgm:cxn modelId="{3B325D32-8974-4381-9CEC-EBC792575267}" type="presParOf" srcId="{543B2C8D-E15B-4D13-9FF9-C5E7A1B4DF3E}" destId="{38F4E5EA-D150-442E-8810-EE52E2B78441}" srcOrd="2" destOrd="0" presId="urn:microsoft.com/office/officeart/2005/8/layout/StepDownProcess"/>
    <dgm:cxn modelId="{6556496D-2719-403C-B31C-ABD6A63CFC64}" type="presParOf" srcId="{8BA110E5-1D02-4EED-A4DD-56F7454D6B6B}" destId="{09378964-F611-4371-AE4B-2A39F218FFEC}" srcOrd="5" destOrd="0" presId="urn:microsoft.com/office/officeart/2005/8/layout/StepDownProcess"/>
    <dgm:cxn modelId="{2BABCAF2-283A-4D8F-8A68-188080D60712}" type="presParOf" srcId="{8BA110E5-1D02-4EED-A4DD-56F7454D6B6B}" destId="{450C04CC-6EA9-4F6C-B170-1964C06FB2CA}" srcOrd="6" destOrd="0" presId="urn:microsoft.com/office/officeart/2005/8/layout/StepDownProcess"/>
    <dgm:cxn modelId="{68F08E8D-F6BE-4853-8E3B-DC1C2978EED0}" type="presParOf" srcId="{450C04CC-6EA9-4F6C-B170-1964C06FB2CA}" destId="{17449196-DB14-4587-86CB-E85F6ED1719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9A6855-6888-486D-BE1C-1DB68EECE42E}" type="doc">
      <dgm:prSet loTypeId="urn:microsoft.com/office/officeart/2005/8/layout/process2" loCatId="process" qsTypeId="urn:microsoft.com/office/officeart/2005/8/quickstyle/simple5" qsCatId="simple" csTypeId="urn:microsoft.com/office/officeart/2005/8/colors/accent6_2" csCatId="accent6" phldr="1"/>
      <dgm:spPr/>
      <dgm:t>
        <a:bodyPr/>
        <a:lstStyle/>
        <a:p>
          <a:endParaRPr lang="es-CL"/>
        </a:p>
      </dgm:t>
    </dgm:pt>
    <dgm:pt modelId="{57D2AB86-D79D-47F2-8E26-5152FCDBCE85}">
      <dgm:prSet phldrT="[Texto]"/>
      <dgm:spPr/>
      <dgm:t>
        <a:bodyPr/>
        <a:lstStyle/>
        <a:p>
          <a:r>
            <a:rPr lang="es-CL" dirty="0"/>
            <a:t>Desarrollo de la Primera Iteración del Sistema</a:t>
          </a:r>
        </a:p>
      </dgm:t>
    </dgm:pt>
    <dgm:pt modelId="{6CE60262-CD2F-4101-873C-4951F1BFDD65}" type="parTrans" cxnId="{0B78F169-B628-4852-8972-674B1E046310}">
      <dgm:prSet/>
      <dgm:spPr/>
      <dgm:t>
        <a:bodyPr/>
        <a:lstStyle/>
        <a:p>
          <a:endParaRPr lang="es-CL"/>
        </a:p>
      </dgm:t>
    </dgm:pt>
    <dgm:pt modelId="{07A7F02F-B8A3-4E56-9D3E-BCB0493B24FD}" type="sibTrans" cxnId="{0B78F169-B628-4852-8972-674B1E046310}">
      <dgm:prSet/>
      <dgm:spPr/>
      <dgm:t>
        <a:bodyPr/>
        <a:lstStyle/>
        <a:p>
          <a:endParaRPr lang="es-CL"/>
        </a:p>
      </dgm:t>
    </dgm:pt>
    <dgm:pt modelId="{3BD00825-B925-497E-A429-D6F6FA7755D7}">
      <dgm:prSet phldrT="[Texto]"/>
      <dgm:spPr/>
      <dgm:t>
        <a:bodyPr/>
        <a:lstStyle/>
        <a:p>
          <a:r>
            <a:rPr lang="es-CL" dirty="0"/>
            <a:t>Validación del desarrollo</a:t>
          </a:r>
        </a:p>
      </dgm:t>
    </dgm:pt>
    <dgm:pt modelId="{59E6D20C-E311-4830-8CC3-A1FFF844946F}" type="parTrans" cxnId="{82B19E95-30D4-4072-909F-83EA69D67C0E}">
      <dgm:prSet/>
      <dgm:spPr/>
      <dgm:t>
        <a:bodyPr/>
        <a:lstStyle/>
        <a:p>
          <a:endParaRPr lang="es-CL"/>
        </a:p>
      </dgm:t>
    </dgm:pt>
    <dgm:pt modelId="{05ADD75B-D3EA-4C5B-BFC0-BDAF5375D43E}" type="sibTrans" cxnId="{82B19E95-30D4-4072-909F-83EA69D67C0E}">
      <dgm:prSet/>
      <dgm:spPr/>
      <dgm:t>
        <a:bodyPr/>
        <a:lstStyle/>
        <a:p>
          <a:endParaRPr lang="es-CL"/>
        </a:p>
      </dgm:t>
    </dgm:pt>
    <dgm:pt modelId="{4798C1F8-DB05-4F1C-A3D9-3512D073EE07}">
      <dgm:prSet phldrT="[Texto]"/>
      <dgm:spPr/>
      <dgm:t>
        <a:bodyPr/>
        <a:lstStyle/>
        <a:p>
          <a:r>
            <a:rPr lang="es-CL"/>
            <a:t>Integración de otra iteración al Sistema</a:t>
          </a:r>
        </a:p>
      </dgm:t>
    </dgm:pt>
    <dgm:pt modelId="{113CD473-F8B2-45F8-AEDE-4231D80E003B}" type="parTrans" cxnId="{EEF0F4E7-E289-4B27-B58D-2099BCCAF777}">
      <dgm:prSet/>
      <dgm:spPr/>
      <dgm:t>
        <a:bodyPr/>
        <a:lstStyle/>
        <a:p>
          <a:endParaRPr lang="es-CL"/>
        </a:p>
      </dgm:t>
    </dgm:pt>
    <dgm:pt modelId="{490B415F-97CC-427C-8C6C-EC597D57DBA9}" type="sibTrans" cxnId="{EEF0F4E7-E289-4B27-B58D-2099BCCAF777}">
      <dgm:prSet/>
      <dgm:spPr/>
      <dgm:t>
        <a:bodyPr/>
        <a:lstStyle/>
        <a:p>
          <a:endParaRPr lang="es-CL"/>
        </a:p>
      </dgm:t>
    </dgm:pt>
    <dgm:pt modelId="{5F2648F1-0709-459E-9653-F363D873FFC3}" type="pres">
      <dgm:prSet presAssocID="{0B9A6855-6888-486D-BE1C-1DB68EECE42E}" presName="linearFlow" presStyleCnt="0">
        <dgm:presLayoutVars>
          <dgm:resizeHandles val="exact"/>
        </dgm:presLayoutVars>
      </dgm:prSet>
      <dgm:spPr/>
      <dgm:t>
        <a:bodyPr/>
        <a:lstStyle/>
        <a:p>
          <a:endParaRPr lang="es-CL"/>
        </a:p>
      </dgm:t>
    </dgm:pt>
    <dgm:pt modelId="{4C197B60-0DA6-45BA-8EED-705E7E499D38}" type="pres">
      <dgm:prSet presAssocID="{57D2AB86-D79D-47F2-8E26-5152FCDBCE85}" presName="node" presStyleLbl="node1" presStyleIdx="0" presStyleCnt="3">
        <dgm:presLayoutVars>
          <dgm:bulletEnabled val="1"/>
        </dgm:presLayoutVars>
      </dgm:prSet>
      <dgm:spPr/>
      <dgm:t>
        <a:bodyPr/>
        <a:lstStyle/>
        <a:p>
          <a:endParaRPr lang="es-CL"/>
        </a:p>
      </dgm:t>
    </dgm:pt>
    <dgm:pt modelId="{77EF27F1-17D7-4E64-B53E-AF44A82E31EB}" type="pres">
      <dgm:prSet presAssocID="{07A7F02F-B8A3-4E56-9D3E-BCB0493B24FD}" presName="sibTrans" presStyleLbl="sibTrans2D1" presStyleIdx="0" presStyleCnt="2"/>
      <dgm:spPr/>
      <dgm:t>
        <a:bodyPr/>
        <a:lstStyle/>
        <a:p>
          <a:endParaRPr lang="es-CL"/>
        </a:p>
      </dgm:t>
    </dgm:pt>
    <dgm:pt modelId="{C74FB6D0-7003-4A20-A2B7-421E7D8F6FDC}" type="pres">
      <dgm:prSet presAssocID="{07A7F02F-B8A3-4E56-9D3E-BCB0493B24FD}" presName="connectorText" presStyleLbl="sibTrans2D1" presStyleIdx="0" presStyleCnt="2"/>
      <dgm:spPr/>
      <dgm:t>
        <a:bodyPr/>
        <a:lstStyle/>
        <a:p>
          <a:endParaRPr lang="es-CL"/>
        </a:p>
      </dgm:t>
    </dgm:pt>
    <dgm:pt modelId="{79115051-6198-4C60-9330-6E74E6E4167F}" type="pres">
      <dgm:prSet presAssocID="{3BD00825-B925-497E-A429-D6F6FA7755D7}" presName="node" presStyleLbl="node1" presStyleIdx="1" presStyleCnt="3">
        <dgm:presLayoutVars>
          <dgm:bulletEnabled val="1"/>
        </dgm:presLayoutVars>
      </dgm:prSet>
      <dgm:spPr/>
      <dgm:t>
        <a:bodyPr/>
        <a:lstStyle/>
        <a:p>
          <a:endParaRPr lang="es-CL"/>
        </a:p>
      </dgm:t>
    </dgm:pt>
    <dgm:pt modelId="{060E71A7-13E0-4704-B789-98150EDA4546}" type="pres">
      <dgm:prSet presAssocID="{05ADD75B-D3EA-4C5B-BFC0-BDAF5375D43E}" presName="sibTrans" presStyleLbl="sibTrans2D1" presStyleIdx="1" presStyleCnt="2"/>
      <dgm:spPr/>
      <dgm:t>
        <a:bodyPr/>
        <a:lstStyle/>
        <a:p>
          <a:endParaRPr lang="es-CL"/>
        </a:p>
      </dgm:t>
    </dgm:pt>
    <dgm:pt modelId="{90EF3399-0A50-434A-9A43-A0542D40FD4B}" type="pres">
      <dgm:prSet presAssocID="{05ADD75B-D3EA-4C5B-BFC0-BDAF5375D43E}" presName="connectorText" presStyleLbl="sibTrans2D1" presStyleIdx="1" presStyleCnt="2"/>
      <dgm:spPr/>
      <dgm:t>
        <a:bodyPr/>
        <a:lstStyle/>
        <a:p>
          <a:endParaRPr lang="es-CL"/>
        </a:p>
      </dgm:t>
    </dgm:pt>
    <dgm:pt modelId="{CE34158A-2A5F-4AF4-BE89-E3D8C15CC9FE}" type="pres">
      <dgm:prSet presAssocID="{4798C1F8-DB05-4F1C-A3D9-3512D073EE07}" presName="node" presStyleLbl="node1" presStyleIdx="2" presStyleCnt="3">
        <dgm:presLayoutVars>
          <dgm:bulletEnabled val="1"/>
        </dgm:presLayoutVars>
      </dgm:prSet>
      <dgm:spPr/>
      <dgm:t>
        <a:bodyPr/>
        <a:lstStyle/>
        <a:p>
          <a:endParaRPr lang="es-CL"/>
        </a:p>
      </dgm:t>
    </dgm:pt>
  </dgm:ptLst>
  <dgm:cxnLst>
    <dgm:cxn modelId="{D875B115-9425-4CC4-BE6F-DD639C31F00F}" type="presOf" srcId="{57D2AB86-D79D-47F2-8E26-5152FCDBCE85}" destId="{4C197B60-0DA6-45BA-8EED-705E7E499D38}" srcOrd="0" destOrd="0" presId="urn:microsoft.com/office/officeart/2005/8/layout/process2"/>
    <dgm:cxn modelId="{0B78F169-B628-4852-8972-674B1E046310}" srcId="{0B9A6855-6888-486D-BE1C-1DB68EECE42E}" destId="{57D2AB86-D79D-47F2-8E26-5152FCDBCE85}" srcOrd="0" destOrd="0" parTransId="{6CE60262-CD2F-4101-873C-4951F1BFDD65}" sibTransId="{07A7F02F-B8A3-4E56-9D3E-BCB0493B24FD}"/>
    <dgm:cxn modelId="{CD0B1228-0115-4F90-9B17-B9DD68B6A4F5}" type="presOf" srcId="{07A7F02F-B8A3-4E56-9D3E-BCB0493B24FD}" destId="{C74FB6D0-7003-4A20-A2B7-421E7D8F6FDC}" srcOrd="1" destOrd="0" presId="urn:microsoft.com/office/officeart/2005/8/layout/process2"/>
    <dgm:cxn modelId="{82B19E95-30D4-4072-909F-83EA69D67C0E}" srcId="{0B9A6855-6888-486D-BE1C-1DB68EECE42E}" destId="{3BD00825-B925-497E-A429-D6F6FA7755D7}" srcOrd="1" destOrd="0" parTransId="{59E6D20C-E311-4830-8CC3-A1FFF844946F}" sibTransId="{05ADD75B-D3EA-4C5B-BFC0-BDAF5375D43E}"/>
    <dgm:cxn modelId="{56CF1F34-C2B8-474C-ABF7-38F8195348D2}" type="presOf" srcId="{05ADD75B-D3EA-4C5B-BFC0-BDAF5375D43E}" destId="{060E71A7-13E0-4704-B789-98150EDA4546}" srcOrd="0" destOrd="0" presId="urn:microsoft.com/office/officeart/2005/8/layout/process2"/>
    <dgm:cxn modelId="{00B27593-B999-4129-897A-52447820CC16}" type="presOf" srcId="{07A7F02F-B8A3-4E56-9D3E-BCB0493B24FD}" destId="{77EF27F1-17D7-4E64-B53E-AF44A82E31EB}" srcOrd="0" destOrd="0" presId="urn:microsoft.com/office/officeart/2005/8/layout/process2"/>
    <dgm:cxn modelId="{E933BB20-E698-4618-BDFF-CE967FC2A93B}" type="presOf" srcId="{3BD00825-B925-497E-A429-D6F6FA7755D7}" destId="{79115051-6198-4C60-9330-6E74E6E4167F}" srcOrd="0" destOrd="0" presId="urn:microsoft.com/office/officeart/2005/8/layout/process2"/>
    <dgm:cxn modelId="{2996AF08-62E1-4E50-B5D1-8C617E904911}" type="presOf" srcId="{05ADD75B-D3EA-4C5B-BFC0-BDAF5375D43E}" destId="{90EF3399-0A50-434A-9A43-A0542D40FD4B}" srcOrd="1" destOrd="0" presId="urn:microsoft.com/office/officeart/2005/8/layout/process2"/>
    <dgm:cxn modelId="{7C01D762-48CB-4298-BFBC-75B9F6CFC605}" type="presOf" srcId="{0B9A6855-6888-486D-BE1C-1DB68EECE42E}" destId="{5F2648F1-0709-459E-9653-F363D873FFC3}" srcOrd="0" destOrd="0" presId="urn:microsoft.com/office/officeart/2005/8/layout/process2"/>
    <dgm:cxn modelId="{EEF0F4E7-E289-4B27-B58D-2099BCCAF777}" srcId="{0B9A6855-6888-486D-BE1C-1DB68EECE42E}" destId="{4798C1F8-DB05-4F1C-A3D9-3512D073EE07}" srcOrd="2" destOrd="0" parTransId="{113CD473-F8B2-45F8-AEDE-4231D80E003B}" sibTransId="{490B415F-97CC-427C-8C6C-EC597D57DBA9}"/>
    <dgm:cxn modelId="{88D89944-D2F5-4E6B-B934-832B0E579618}" type="presOf" srcId="{4798C1F8-DB05-4F1C-A3D9-3512D073EE07}" destId="{CE34158A-2A5F-4AF4-BE89-E3D8C15CC9FE}" srcOrd="0" destOrd="0" presId="urn:microsoft.com/office/officeart/2005/8/layout/process2"/>
    <dgm:cxn modelId="{D30ED34E-BE94-42B3-85EC-DA3649B09A9A}" type="presParOf" srcId="{5F2648F1-0709-459E-9653-F363D873FFC3}" destId="{4C197B60-0DA6-45BA-8EED-705E7E499D38}" srcOrd="0" destOrd="0" presId="urn:microsoft.com/office/officeart/2005/8/layout/process2"/>
    <dgm:cxn modelId="{65CCA83B-2AAA-4890-88A5-2F904EA6DCA0}" type="presParOf" srcId="{5F2648F1-0709-459E-9653-F363D873FFC3}" destId="{77EF27F1-17D7-4E64-B53E-AF44A82E31EB}" srcOrd="1" destOrd="0" presId="urn:microsoft.com/office/officeart/2005/8/layout/process2"/>
    <dgm:cxn modelId="{3A5FBD83-747F-4D40-B74B-606E5E823219}" type="presParOf" srcId="{77EF27F1-17D7-4E64-B53E-AF44A82E31EB}" destId="{C74FB6D0-7003-4A20-A2B7-421E7D8F6FDC}" srcOrd="0" destOrd="0" presId="urn:microsoft.com/office/officeart/2005/8/layout/process2"/>
    <dgm:cxn modelId="{88C3117D-232B-4BE7-BD7D-65B6BD6B35F8}" type="presParOf" srcId="{5F2648F1-0709-459E-9653-F363D873FFC3}" destId="{79115051-6198-4C60-9330-6E74E6E4167F}" srcOrd="2" destOrd="0" presId="urn:microsoft.com/office/officeart/2005/8/layout/process2"/>
    <dgm:cxn modelId="{CC0D51EF-7396-4246-9960-54BE54C67C4E}" type="presParOf" srcId="{5F2648F1-0709-459E-9653-F363D873FFC3}" destId="{060E71A7-13E0-4704-B789-98150EDA4546}" srcOrd="3" destOrd="0" presId="urn:microsoft.com/office/officeart/2005/8/layout/process2"/>
    <dgm:cxn modelId="{4AFD3D03-E05B-46F6-B300-2FC9751E9615}" type="presParOf" srcId="{060E71A7-13E0-4704-B789-98150EDA4546}" destId="{90EF3399-0A50-434A-9A43-A0542D40FD4B}" srcOrd="0" destOrd="0" presId="urn:microsoft.com/office/officeart/2005/8/layout/process2"/>
    <dgm:cxn modelId="{57EA22EE-C953-42FB-A4DA-F249C3C42208}" type="presParOf" srcId="{5F2648F1-0709-459E-9653-F363D873FFC3}" destId="{CE34158A-2A5F-4AF4-BE89-E3D8C15CC9F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9A6855-6888-486D-BE1C-1DB68EECE42E}" type="doc">
      <dgm:prSet loTypeId="urn:microsoft.com/office/officeart/2005/8/layout/StepDownProcess" loCatId="process" qsTypeId="urn:microsoft.com/office/officeart/2005/8/quickstyle/simple5" qsCatId="simple" csTypeId="urn:microsoft.com/office/officeart/2005/8/colors/accent6_2" csCatId="accent6" phldr="1"/>
      <dgm:spPr/>
      <dgm:t>
        <a:bodyPr/>
        <a:lstStyle/>
        <a:p>
          <a:endParaRPr lang="es-CL"/>
        </a:p>
      </dgm:t>
    </dgm:pt>
    <dgm:pt modelId="{78EEBCDB-30BC-43DD-9274-DBEFB5F16B06}">
      <dgm:prSet phldrT="[Texto]"/>
      <dgm:spPr/>
      <dgm:t>
        <a:bodyPr/>
        <a:lstStyle/>
        <a:p>
          <a:r>
            <a:rPr lang="es-CL" dirty="0"/>
            <a:t>Validación del Sistema</a:t>
          </a:r>
        </a:p>
      </dgm:t>
    </dgm:pt>
    <dgm:pt modelId="{710CB845-1A7E-467E-8610-75E1E70BE68C}" type="parTrans" cxnId="{C76AF5F9-689D-4500-9703-7CE5AFA73802}">
      <dgm:prSet/>
      <dgm:spPr/>
      <dgm:t>
        <a:bodyPr/>
        <a:lstStyle/>
        <a:p>
          <a:endParaRPr lang="es-CL"/>
        </a:p>
      </dgm:t>
    </dgm:pt>
    <dgm:pt modelId="{D806698F-6B57-47AA-B6E3-37941E23F09E}" type="sibTrans" cxnId="{C76AF5F9-689D-4500-9703-7CE5AFA73802}">
      <dgm:prSet/>
      <dgm:spPr/>
      <dgm:t>
        <a:bodyPr/>
        <a:lstStyle/>
        <a:p>
          <a:endParaRPr lang="es-CL"/>
        </a:p>
      </dgm:t>
    </dgm:pt>
    <dgm:pt modelId="{EAAD0498-F1B1-4278-AF4D-34C338A7F9F6}">
      <dgm:prSet/>
      <dgm:spPr/>
      <dgm:t>
        <a:bodyPr/>
        <a:lstStyle/>
        <a:p>
          <a:r>
            <a:rPr lang="es-CL"/>
            <a:t>Implantación del Sistema</a:t>
          </a:r>
        </a:p>
      </dgm:t>
    </dgm:pt>
    <dgm:pt modelId="{736B3941-CAFB-4BA3-8E56-3EF1BBCBD14A}" type="parTrans" cxnId="{3453D96C-BB2F-4CD6-B44A-9F9A100E1DBB}">
      <dgm:prSet/>
      <dgm:spPr/>
      <dgm:t>
        <a:bodyPr/>
        <a:lstStyle/>
        <a:p>
          <a:endParaRPr lang="es-CL"/>
        </a:p>
      </dgm:t>
    </dgm:pt>
    <dgm:pt modelId="{FC2E42C2-DBA2-4507-928B-4C880334A12B}" type="sibTrans" cxnId="{3453D96C-BB2F-4CD6-B44A-9F9A100E1DBB}">
      <dgm:prSet/>
      <dgm:spPr/>
      <dgm:t>
        <a:bodyPr/>
        <a:lstStyle/>
        <a:p>
          <a:endParaRPr lang="es-CL"/>
        </a:p>
      </dgm:t>
    </dgm:pt>
    <dgm:pt modelId="{1E4E5FA3-65AA-4D93-B589-7E28F8DE991D}" type="pres">
      <dgm:prSet presAssocID="{0B9A6855-6888-486D-BE1C-1DB68EECE42E}" presName="rootnode" presStyleCnt="0">
        <dgm:presLayoutVars>
          <dgm:chMax/>
          <dgm:chPref/>
          <dgm:dir/>
          <dgm:animLvl val="lvl"/>
        </dgm:presLayoutVars>
      </dgm:prSet>
      <dgm:spPr/>
      <dgm:t>
        <a:bodyPr/>
        <a:lstStyle/>
        <a:p>
          <a:endParaRPr lang="es-CL"/>
        </a:p>
      </dgm:t>
    </dgm:pt>
    <dgm:pt modelId="{C719615A-9078-4574-B959-4152E5DB432D}" type="pres">
      <dgm:prSet presAssocID="{78EEBCDB-30BC-43DD-9274-DBEFB5F16B06}" presName="composite" presStyleCnt="0"/>
      <dgm:spPr/>
      <dgm:t>
        <a:bodyPr/>
        <a:lstStyle/>
        <a:p>
          <a:endParaRPr lang="es-CL"/>
        </a:p>
      </dgm:t>
    </dgm:pt>
    <dgm:pt modelId="{186637A4-6E63-42EA-B760-26BD7CCBFD62}" type="pres">
      <dgm:prSet presAssocID="{78EEBCDB-30BC-43DD-9274-DBEFB5F16B06}" presName="bentUpArrow1" presStyleLbl="alignImgPlace1" presStyleIdx="0" presStyleCnt="1" custAng="0" custScaleX="86944" custScaleY="69475" custLinFactNeighborX="20652" custLinFactNeighborY="-41488"/>
      <dgm:spPr/>
      <dgm:t>
        <a:bodyPr/>
        <a:lstStyle/>
        <a:p>
          <a:endParaRPr lang="es-CL"/>
        </a:p>
      </dgm:t>
    </dgm:pt>
    <dgm:pt modelId="{9D71CB3B-7326-4D80-A9A7-EF10A7453F8B}" type="pres">
      <dgm:prSet presAssocID="{78EEBCDB-30BC-43DD-9274-DBEFB5F16B06}" presName="ParentText" presStyleLbl="node1" presStyleIdx="0" presStyleCnt="2" custScaleX="69247" custScaleY="62978">
        <dgm:presLayoutVars>
          <dgm:chMax val="1"/>
          <dgm:chPref val="1"/>
          <dgm:bulletEnabled val="1"/>
        </dgm:presLayoutVars>
      </dgm:prSet>
      <dgm:spPr/>
      <dgm:t>
        <a:bodyPr/>
        <a:lstStyle/>
        <a:p>
          <a:endParaRPr lang="es-CL"/>
        </a:p>
      </dgm:t>
    </dgm:pt>
    <dgm:pt modelId="{68DBDBEB-2672-494E-9051-485EF5E5130A}" type="pres">
      <dgm:prSet presAssocID="{78EEBCDB-30BC-43DD-9274-DBEFB5F16B06}" presName="ChildText" presStyleLbl="revTx" presStyleIdx="0" presStyleCnt="1">
        <dgm:presLayoutVars>
          <dgm:chMax val="0"/>
          <dgm:chPref val="0"/>
          <dgm:bulletEnabled val="1"/>
        </dgm:presLayoutVars>
      </dgm:prSet>
      <dgm:spPr/>
      <dgm:t>
        <a:bodyPr/>
        <a:lstStyle/>
        <a:p>
          <a:endParaRPr lang="es-CL"/>
        </a:p>
      </dgm:t>
    </dgm:pt>
    <dgm:pt modelId="{55CF0D32-29D7-40DB-A16A-D73530B46E1A}" type="pres">
      <dgm:prSet presAssocID="{D806698F-6B57-47AA-B6E3-37941E23F09E}" presName="sibTrans" presStyleCnt="0"/>
      <dgm:spPr/>
      <dgm:t>
        <a:bodyPr/>
        <a:lstStyle/>
        <a:p>
          <a:endParaRPr lang="es-CL"/>
        </a:p>
      </dgm:t>
    </dgm:pt>
    <dgm:pt modelId="{535B70B9-C098-42A5-95C3-84A9EFB95AFF}" type="pres">
      <dgm:prSet presAssocID="{EAAD0498-F1B1-4278-AF4D-34C338A7F9F6}" presName="composite" presStyleCnt="0"/>
      <dgm:spPr/>
      <dgm:t>
        <a:bodyPr/>
        <a:lstStyle/>
        <a:p>
          <a:endParaRPr lang="es-CL"/>
        </a:p>
      </dgm:t>
    </dgm:pt>
    <dgm:pt modelId="{42BFD017-684F-44B6-9D66-E9D59A96FD6C}" type="pres">
      <dgm:prSet presAssocID="{EAAD0498-F1B1-4278-AF4D-34C338A7F9F6}" presName="ParentText" presStyleLbl="node1" presStyleIdx="1" presStyleCnt="2" custScaleX="67604" custScaleY="61109" custLinFactNeighborX="-1589" custLinFactNeighborY="-1822">
        <dgm:presLayoutVars>
          <dgm:chMax val="1"/>
          <dgm:chPref val="1"/>
          <dgm:bulletEnabled val="1"/>
        </dgm:presLayoutVars>
      </dgm:prSet>
      <dgm:spPr/>
      <dgm:t>
        <a:bodyPr/>
        <a:lstStyle/>
        <a:p>
          <a:endParaRPr lang="es-CL"/>
        </a:p>
      </dgm:t>
    </dgm:pt>
  </dgm:ptLst>
  <dgm:cxnLst>
    <dgm:cxn modelId="{74E71159-7A67-484D-B791-BEBBD40408CB}" type="presOf" srcId="{EAAD0498-F1B1-4278-AF4D-34C338A7F9F6}" destId="{42BFD017-684F-44B6-9D66-E9D59A96FD6C}" srcOrd="0" destOrd="0" presId="urn:microsoft.com/office/officeart/2005/8/layout/StepDownProcess"/>
    <dgm:cxn modelId="{08370400-65D5-4C25-8BAB-64D547656A0C}" type="presOf" srcId="{78EEBCDB-30BC-43DD-9274-DBEFB5F16B06}" destId="{9D71CB3B-7326-4D80-A9A7-EF10A7453F8B}" srcOrd="0" destOrd="0" presId="urn:microsoft.com/office/officeart/2005/8/layout/StepDownProcess"/>
    <dgm:cxn modelId="{C76AF5F9-689D-4500-9703-7CE5AFA73802}" srcId="{0B9A6855-6888-486D-BE1C-1DB68EECE42E}" destId="{78EEBCDB-30BC-43DD-9274-DBEFB5F16B06}" srcOrd="0" destOrd="0" parTransId="{710CB845-1A7E-467E-8610-75E1E70BE68C}" sibTransId="{D806698F-6B57-47AA-B6E3-37941E23F09E}"/>
    <dgm:cxn modelId="{3453D96C-BB2F-4CD6-B44A-9F9A100E1DBB}" srcId="{0B9A6855-6888-486D-BE1C-1DB68EECE42E}" destId="{EAAD0498-F1B1-4278-AF4D-34C338A7F9F6}" srcOrd="1" destOrd="0" parTransId="{736B3941-CAFB-4BA3-8E56-3EF1BBCBD14A}" sibTransId="{FC2E42C2-DBA2-4507-928B-4C880334A12B}"/>
    <dgm:cxn modelId="{DB1D391A-2636-427F-A213-6788BC12F327}" type="presOf" srcId="{0B9A6855-6888-486D-BE1C-1DB68EECE42E}" destId="{1E4E5FA3-65AA-4D93-B589-7E28F8DE991D}" srcOrd="0" destOrd="0" presId="urn:microsoft.com/office/officeart/2005/8/layout/StepDownProcess"/>
    <dgm:cxn modelId="{A7436ADA-8364-483C-A52F-2D8F0694058C}" type="presParOf" srcId="{1E4E5FA3-65AA-4D93-B589-7E28F8DE991D}" destId="{C719615A-9078-4574-B959-4152E5DB432D}" srcOrd="0" destOrd="0" presId="urn:microsoft.com/office/officeart/2005/8/layout/StepDownProcess"/>
    <dgm:cxn modelId="{217858EB-8924-4EA3-81F9-9B0B15B60D4F}" type="presParOf" srcId="{C719615A-9078-4574-B959-4152E5DB432D}" destId="{186637A4-6E63-42EA-B760-26BD7CCBFD62}" srcOrd="0" destOrd="0" presId="urn:microsoft.com/office/officeart/2005/8/layout/StepDownProcess"/>
    <dgm:cxn modelId="{5D8E0563-49F5-40CF-974C-6B590D620313}" type="presParOf" srcId="{C719615A-9078-4574-B959-4152E5DB432D}" destId="{9D71CB3B-7326-4D80-A9A7-EF10A7453F8B}" srcOrd="1" destOrd="0" presId="urn:microsoft.com/office/officeart/2005/8/layout/StepDownProcess"/>
    <dgm:cxn modelId="{6667C108-ADB2-4086-83A3-BFE625B23D2D}" type="presParOf" srcId="{C719615A-9078-4574-B959-4152E5DB432D}" destId="{68DBDBEB-2672-494E-9051-485EF5E5130A}" srcOrd="2" destOrd="0" presId="urn:microsoft.com/office/officeart/2005/8/layout/StepDownProcess"/>
    <dgm:cxn modelId="{B5ECE7FC-B3D1-4B44-9FC6-81BC7F9296DA}" type="presParOf" srcId="{1E4E5FA3-65AA-4D93-B589-7E28F8DE991D}" destId="{55CF0D32-29D7-40DB-A16A-D73530B46E1A}" srcOrd="1" destOrd="0" presId="urn:microsoft.com/office/officeart/2005/8/layout/StepDownProcess"/>
    <dgm:cxn modelId="{AB878D6B-8696-4835-B1F6-0A0D22E12E3F}" type="presParOf" srcId="{1E4E5FA3-65AA-4D93-B589-7E28F8DE991D}" destId="{535B70B9-C098-42A5-95C3-84A9EFB95AFF}" srcOrd="2" destOrd="0" presId="urn:microsoft.com/office/officeart/2005/8/layout/StepDownProcess"/>
    <dgm:cxn modelId="{2024676B-92B2-49AF-9C99-16D7D9B02969}" type="presParOf" srcId="{535B70B9-C098-42A5-95C3-84A9EFB95AFF}" destId="{42BFD017-684F-44B6-9D66-E9D59A96FD6C}" srcOrd="0" destOrd="0" presId="urn:microsoft.com/office/officeart/2005/8/layout/StepDownProces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99433-7FAE-4C22-AFF8-6BA8CB05F290}">
      <dsp:nvSpPr>
        <dsp:cNvPr id="0" name=""/>
        <dsp:cNvSpPr/>
      </dsp:nvSpPr>
      <dsp:spPr>
        <a:xfrm rot="5400000">
          <a:off x="462375" y="723988"/>
          <a:ext cx="635819" cy="723857"/>
        </a:xfrm>
        <a:prstGeom prst="bentUpArrow">
          <a:avLst>
            <a:gd name="adj1" fmla="val 32840"/>
            <a:gd name="adj2" fmla="val 25000"/>
            <a:gd name="adj3" fmla="val 35780"/>
          </a:avLst>
        </a:prstGeom>
        <a:solidFill>
          <a:schemeClr val="accent6">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2A111451-5C7D-4670-814D-C4451C6F5965}">
      <dsp:nvSpPr>
        <dsp:cNvPr id="0" name=""/>
        <dsp:cNvSpPr/>
      </dsp:nvSpPr>
      <dsp:spPr>
        <a:xfrm>
          <a:off x="293921" y="19170"/>
          <a:ext cx="1070345" cy="749207"/>
        </a:xfrm>
        <a:prstGeom prst="roundRect">
          <a:avLst>
            <a:gd name="adj" fmla="val 1667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CL" sz="1000" kern="1200" dirty="0"/>
            <a:t>Marco Conceptual</a:t>
          </a:r>
        </a:p>
      </dsp:txBody>
      <dsp:txXfrm>
        <a:off x="330501" y="55750"/>
        <a:ext cx="997185" cy="676047"/>
      </dsp:txXfrm>
    </dsp:sp>
    <dsp:sp modelId="{D4F1AC5C-96AD-4B0B-B45E-AAFB6E7BAD22}">
      <dsp:nvSpPr>
        <dsp:cNvPr id="0" name=""/>
        <dsp:cNvSpPr/>
      </dsp:nvSpPr>
      <dsp:spPr>
        <a:xfrm>
          <a:off x="1364267" y="90624"/>
          <a:ext cx="778467" cy="605542"/>
        </a:xfrm>
        <a:prstGeom prst="rect">
          <a:avLst/>
        </a:prstGeom>
        <a:noFill/>
        <a:ln>
          <a:noFill/>
        </a:ln>
        <a:effectLst/>
      </dsp:spPr>
      <dsp:style>
        <a:lnRef idx="0">
          <a:scrgbClr r="0" g="0" b="0"/>
        </a:lnRef>
        <a:fillRef idx="0">
          <a:scrgbClr r="0" g="0" b="0"/>
        </a:fillRef>
        <a:effectRef idx="0">
          <a:scrgbClr r="0" g="0" b="0"/>
        </a:effectRef>
        <a:fontRef idx="minor"/>
      </dsp:style>
    </dsp:sp>
    <dsp:sp modelId="{A954383D-32D6-4DF3-A965-A76BEA9E7623}">
      <dsp:nvSpPr>
        <dsp:cNvPr id="0" name=""/>
        <dsp:cNvSpPr/>
      </dsp:nvSpPr>
      <dsp:spPr>
        <a:xfrm rot="5400000">
          <a:off x="1349805" y="1565595"/>
          <a:ext cx="635819" cy="723857"/>
        </a:xfrm>
        <a:prstGeom prst="bentUpArrow">
          <a:avLst>
            <a:gd name="adj1" fmla="val 32840"/>
            <a:gd name="adj2" fmla="val 25000"/>
            <a:gd name="adj3" fmla="val 35780"/>
          </a:avLst>
        </a:prstGeom>
        <a:solidFill>
          <a:schemeClr val="accent6">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E6CF265B-4A37-4271-96E5-2109FECC2621}">
      <dsp:nvSpPr>
        <dsp:cNvPr id="0" name=""/>
        <dsp:cNvSpPr/>
      </dsp:nvSpPr>
      <dsp:spPr>
        <a:xfrm>
          <a:off x="1181352" y="860776"/>
          <a:ext cx="1070345" cy="749207"/>
        </a:xfrm>
        <a:prstGeom prst="roundRect">
          <a:avLst>
            <a:gd name="adj" fmla="val 1667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CL" sz="1000" kern="1200" dirty="0"/>
            <a:t>Especificación de Requerimientos</a:t>
          </a:r>
        </a:p>
      </dsp:txBody>
      <dsp:txXfrm>
        <a:off x="1217932" y="897356"/>
        <a:ext cx="997185" cy="676047"/>
      </dsp:txXfrm>
    </dsp:sp>
    <dsp:sp modelId="{958747C3-31B1-4AF6-8E61-3AE77391AB6A}">
      <dsp:nvSpPr>
        <dsp:cNvPr id="0" name=""/>
        <dsp:cNvSpPr/>
      </dsp:nvSpPr>
      <dsp:spPr>
        <a:xfrm>
          <a:off x="2251697" y="932230"/>
          <a:ext cx="778467" cy="605542"/>
        </a:xfrm>
        <a:prstGeom prst="rect">
          <a:avLst/>
        </a:prstGeom>
        <a:noFill/>
        <a:ln>
          <a:noFill/>
        </a:ln>
        <a:effectLst/>
      </dsp:spPr>
      <dsp:style>
        <a:lnRef idx="0">
          <a:scrgbClr r="0" g="0" b="0"/>
        </a:lnRef>
        <a:fillRef idx="0">
          <a:scrgbClr r="0" g="0" b="0"/>
        </a:fillRef>
        <a:effectRef idx="0">
          <a:scrgbClr r="0" g="0" b="0"/>
        </a:effectRef>
        <a:fontRef idx="minor"/>
      </dsp:style>
    </dsp:sp>
    <dsp:sp modelId="{30C75CCD-A09D-4FD2-BC1D-E5FF1276F264}">
      <dsp:nvSpPr>
        <dsp:cNvPr id="0" name=""/>
        <dsp:cNvSpPr/>
      </dsp:nvSpPr>
      <dsp:spPr>
        <a:xfrm rot="5400000">
          <a:off x="2237235" y="2407202"/>
          <a:ext cx="635819" cy="723857"/>
        </a:xfrm>
        <a:prstGeom prst="bentUpArrow">
          <a:avLst>
            <a:gd name="adj1" fmla="val 32840"/>
            <a:gd name="adj2" fmla="val 25000"/>
            <a:gd name="adj3" fmla="val 35780"/>
          </a:avLst>
        </a:prstGeom>
        <a:solidFill>
          <a:schemeClr val="accent6">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47C491AC-2FF2-49BD-9314-CCBEF09ECE8A}">
      <dsp:nvSpPr>
        <dsp:cNvPr id="0" name=""/>
        <dsp:cNvSpPr/>
      </dsp:nvSpPr>
      <dsp:spPr>
        <a:xfrm>
          <a:off x="2068782" y="1702383"/>
          <a:ext cx="1070345" cy="749207"/>
        </a:xfrm>
        <a:prstGeom prst="roundRect">
          <a:avLst>
            <a:gd name="adj" fmla="val 1667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CL" sz="1000" kern="1200" dirty="0"/>
            <a:t>Análisis de Requerimientos</a:t>
          </a:r>
        </a:p>
      </dsp:txBody>
      <dsp:txXfrm>
        <a:off x="2105362" y="1738963"/>
        <a:ext cx="997185" cy="676047"/>
      </dsp:txXfrm>
    </dsp:sp>
    <dsp:sp modelId="{38F4E5EA-D150-442E-8810-EE52E2B78441}">
      <dsp:nvSpPr>
        <dsp:cNvPr id="0" name=""/>
        <dsp:cNvSpPr/>
      </dsp:nvSpPr>
      <dsp:spPr>
        <a:xfrm>
          <a:off x="3139127" y="1773837"/>
          <a:ext cx="778467" cy="605542"/>
        </a:xfrm>
        <a:prstGeom prst="rect">
          <a:avLst/>
        </a:prstGeom>
        <a:noFill/>
        <a:ln>
          <a:noFill/>
        </a:ln>
        <a:effectLst/>
      </dsp:spPr>
      <dsp:style>
        <a:lnRef idx="0">
          <a:scrgbClr r="0" g="0" b="0"/>
        </a:lnRef>
        <a:fillRef idx="0">
          <a:scrgbClr r="0" g="0" b="0"/>
        </a:fillRef>
        <a:effectRef idx="0">
          <a:scrgbClr r="0" g="0" b="0"/>
        </a:effectRef>
        <a:fontRef idx="minor"/>
      </dsp:style>
    </dsp:sp>
    <dsp:sp modelId="{17449196-DB14-4587-86CB-E85F6ED1719A}">
      <dsp:nvSpPr>
        <dsp:cNvPr id="0" name=""/>
        <dsp:cNvSpPr/>
      </dsp:nvSpPr>
      <dsp:spPr>
        <a:xfrm>
          <a:off x="2956212" y="2543990"/>
          <a:ext cx="1070345" cy="749207"/>
        </a:xfrm>
        <a:prstGeom prst="roundRect">
          <a:avLst>
            <a:gd name="adj" fmla="val 1667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CL" sz="1000" kern="1200" dirty="0" smtClean="0"/>
            <a:t>Diseño</a:t>
          </a:r>
          <a:endParaRPr lang="es-CL" sz="1000" kern="1200" dirty="0"/>
        </a:p>
      </dsp:txBody>
      <dsp:txXfrm>
        <a:off x="2992792" y="2580570"/>
        <a:ext cx="997185" cy="6760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97B60-0DA6-45BA-8EED-705E7E499D38}">
      <dsp:nvSpPr>
        <dsp:cNvPr id="0" name=""/>
        <dsp:cNvSpPr/>
      </dsp:nvSpPr>
      <dsp:spPr>
        <a:xfrm>
          <a:off x="0" y="0"/>
          <a:ext cx="1163240" cy="708736"/>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kern="1200" dirty="0"/>
            <a:t>Desarrollo de la Primera Iteración del Sistema</a:t>
          </a:r>
        </a:p>
      </dsp:txBody>
      <dsp:txXfrm>
        <a:off x="20758" y="20758"/>
        <a:ext cx="1121724" cy="667220"/>
      </dsp:txXfrm>
    </dsp:sp>
    <dsp:sp modelId="{77EF27F1-17D7-4E64-B53E-AF44A82E31EB}">
      <dsp:nvSpPr>
        <dsp:cNvPr id="0" name=""/>
        <dsp:cNvSpPr/>
      </dsp:nvSpPr>
      <dsp:spPr>
        <a:xfrm rot="5400000">
          <a:off x="448731" y="726455"/>
          <a:ext cx="265776" cy="318931"/>
        </a:xfrm>
        <a:prstGeom prst="righ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CL" sz="900" kern="1200"/>
        </a:p>
      </dsp:txBody>
      <dsp:txXfrm rot="-5400000">
        <a:off x="485940" y="753033"/>
        <a:ext cx="191359" cy="186043"/>
      </dsp:txXfrm>
    </dsp:sp>
    <dsp:sp modelId="{79115051-6198-4C60-9330-6E74E6E4167F}">
      <dsp:nvSpPr>
        <dsp:cNvPr id="0" name=""/>
        <dsp:cNvSpPr/>
      </dsp:nvSpPr>
      <dsp:spPr>
        <a:xfrm>
          <a:off x="0" y="1063105"/>
          <a:ext cx="1163240" cy="708736"/>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kern="1200" dirty="0"/>
            <a:t>Validación del desarrollo</a:t>
          </a:r>
        </a:p>
      </dsp:txBody>
      <dsp:txXfrm>
        <a:off x="20758" y="1083863"/>
        <a:ext cx="1121724" cy="667220"/>
      </dsp:txXfrm>
    </dsp:sp>
    <dsp:sp modelId="{060E71A7-13E0-4704-B789-98150EDA4546}">
      <dsp:nvSpPr>
        <dsp:cNvPr id="0" name=""/>
        <dsp:cNvSpPr/>
      </dsp:nvSpPr>
      <dsp:spPr>
        <a:xfrm rot="5400000">
          <a:off x="448731" y="1789560"/>
          <a:ext cx="265776" cy="318931"/>
        </a:xfrm>
        <a:prstGeom prst="rightArrow">
          <a:avLst>
            <a:gd name="adj1" fmla="val 60000"/>
            <a:gd name="adj2" fmla="val 50000"/>
          </a:avLst>
        </a:prstGeom>
        <a:gradFill rotWithShape="0">
          <a:gsLst>
            <a:gs pos="0">
              <a:schemeClr val="accent6">
                <a:tint val="60000"/>
                <a:hueOff val="0"/>
                <a:satOff val="0"/>
                <a:lumOff val="0"/>
                <a:alphaOff val="0"/>
                <a:shade val="51000"/>
                <a:satMod val="130000"/>
              </a:schemeClr>
            </a:gs>
            <a:gs pos="80000">
              <a:schemeClr val="accent6">
                <a:tint val="60000"/>
                <a:hueOff val="0"/>
                <a:satOff val="0"/>
                <a:lumOff val="0"/>
                <a:alphaOff val="0"/>
                <a:shade val="93000"/>
                <a:satMod val="130000"/>
              </a:schemeClr>
            </a:gs>
            <a:gs pos="100000">
              <a:schemeClr val="accent6">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CL" sz="900" kern="1200"/>
        </a:p>
      </dsp:txBody>
      <dsp:txXfrm rot="-5400000">
        <a:off x="485940" y="1816138"/>
        <a:ext cx="191359" cy="186043"/>
      </dsp:txXfrm>
    </dsp:sp>
    <dsp:sp modelId="{CE34158A-2A5F-4AF4-BE89-E3D8C15CC9FE}">
      <dsp:nvSpPr>
        <dsp:cNvPr id="0" name=""/>
        <dsp:cNvSpPr/>
      </dsp:nvSpPr>
      <dsp:spPr>
        <a:xfrm>
          <a:off x="0" y="2126210"/>
          <a:ext cx="1163240" cy="708736"/>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CL" sz="1100" kern="1200"/>
            <a:t>Integración de otra iteración al Sistema</a:t>
          </a:r>
        </a:p>
      </dsp:txBody>
      <dsp:txXfrm>
        <a:off x="20758" y="2146968"/>
        <a:ext cx="1121724" cy="667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637A4-6E63-42EA-B760-26BD7CCBFD62}">
      <dsp:nvSpPr>
        <dsp:cNvPr id="0" name=""/>
        <dsp:cNvSpPr/>
      </dsp:nvSpPr>
      <dsp:spPr>
        <a:xfrm rot="5400000">
          <a:off x="618030" y="901910"/>
          <a:ext cx="680142" cy="969014"/>
        </a:xfrm>
        <a:prstGeom prst="bentUpArrow">
          <a:avLst>
            <a:gd name="adj1" fmla="val 32840"/>
            <a:gd name="adj2" fmla="val 25000"/>
            <a:gd name="adj3" fmla="val 35780"/>
          </a:avLst>
        </a:prstGeom>
        <a:solidFill>
          <a:schemeClr val="accent6">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9D71CB3B-7326-4D80-A9A7-EF10A7453F8B}">
      <dsp:nvSpPr>
        <dsp:cNvPr id="0" name=""/>
        <dsp:cNvSpPr/>
      </dsp:nvSpPr>
      <dsp:spPr>
        <a:xfrm>
          <a:off x="221114" y="295235"/>
          <a:ext cx="1141201" cy="726487"/>
        </a:xfrm>
        <a:prstGeom prst="roundRect">
          <a:avLst>
            <a:gd name="adj" fmla="val 1667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CL" sz="1300" kern="1200" dirty="0"/>
            <a:t>Validación del Sistema</a:t>
          </a:r>
        </a:p>
      </dsp:txBody>
      <dsp:txXfrm>
        <a:off x="256585" y="330706"/>
        <a:ext cx="1070259" cy="655545"/>
      </dsp:txXfrm>
    </dsp:sp>
    <dsp:sp modelId="{68DBDBEB-2672-494E-9051-485EF5E5130A}">
      <dsp:nvSpPr>
        <dsp:cNvPr id="0" name=""/>
        <dsp:cNvSpPr/>
      </dsp:nvSpPr>
      <dsp:spPr>
        <a:xfrm>
          <a:off x="1615724" y="198245"/>
          <a:ext cx="1198610" cy="932356"/>
        </a:xfrm>
        <a:prstGeom prst="rect">
          <a:avLst/>
        </a:prstGeom>
        <a:noFill/>
        <a:ln>
          <a:noFill/>
        </a:ln>
        <a:effectLst/>
      </dsp:spPr>
      <dsp:style>
        <a:lnRef idx="0">
          <a:scrgbClr r="0" g="0" b="0"/>
        </a:lnRef>
        <a:fillRef idx="0">
          <a:scrgbClr r="0" g="0" b="0"/>
        </a:fillRef>
        <a:effectRef idx="0">
          <a:scrgbClr r="0" g="0" b="0"/>
        </a:effectRef>
        <a:fontRef idx="minor"/>
      </dsp:style>
    </dsp:sp>
    <dsp:sp modelId="{42BFD017-684F-44B6-9D66-E9D59A96FD6C}">
      <dsp:nvSpPr>
        <dsp:cNvPr id="0" name=""/>
        <dsp:cNvSpPr/>
      </dsp:nvSpPr>
      <dsp:spPr>
        <a:xfrm>
          <a:off x="1439673" y="1225889"/>
          <a:ext cx="1114124" cy="704927"/>
        </a:xfrm>
        <a:prstGeom prst="roundRect">
          <a:avLst>
            <a:gd name="adj" fmla="val 1667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CL" sz="1300" kern="1200"/>
            <a:t>Implantación del Sistema</a:t>
          </a:r>
        </a:p>
      </dsp:txBody>
      <dsp:txXfrm>
        <a:off x="1474091" y="1260307"/>
        <a:ext cx="1045288" cy="63609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z="1200">
                <a:latin typeface="Times" pitchFamily="-109" charset="0"/>
                <a:ea typeface="ＭＳ Ｐゴシック" pitchFamily="-109" charset="-128"/>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8F8EDC51-5C17-6D40-AFE5-9385BF5D9C67}" type="datetime1">
              <a:rPr lang="es-ES_tradnl"/>
              <a:pPr>
                <a:defRPr/>
              </a:pPr>
              <a:t>09/04/2015</a:t>
            </a:fld>
            <a:endParaRPr lang="es-ES_tradn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s-CL"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_tradn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0" hangingPunct="0">
              <a:defRPr sz="1200">
                <a:latin typeface="Times" pitchFamily="-109" charset="0"/>
                <a:ea typeface="ＭＳ Ｐゴシック" pitchFamily="-109" charset="-128"/>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3B821DEA-8711-D14B-89E0-DE2A2EE6D2FE}" type="slidenum">
              <a:rPr lang="es-ES_tradnl"/>
              <a:pPr>
                <a:defRPr/>
              </a:pPr>
              <a:t>‹Nº›</a:t>
            </a:fld>
            <a:endParaRPr lang="es-ES_tradnl"/>
          </a:p>
        </p:txBody>
      </p:sp>
    </p:spTree>
    <p:extLst>
      <p:ext uri="{BB962C8B-B14F-4D97-AF65-F5344CB8AC3E}">
        <p14:creationId xmlns:p14="http://schemas.microsoft.com/office/powerpoint/2010/main" val="3885406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PROGRAMA</a:t>
            </a:r>
            <a:r>
              <a:rPr lang="es-CL" baseline="0" dirty="0" smtClean="0"/>
              <a:t> DE PREVENCION FOCALIZADA </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1</a:t>
            </a:fld>
            <a:endParaRPr lang="es-ES_tradnl" dirty="0"/>
          </a:p>
        </p:txBody>
      </p:sp>
    </p:spTree>
    <p:extLst>
      <p:ext uri="{BB962C8B-B14F-4D97-AF65-F5344CB8AC3E}">
        <p14:creationId xmlns:p14="http://schemas.microsoft.com/office/powerpoint/2010/main" val="5249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El</a:t>
            </a:r>
            <a:r>
              <a:rPr lang="es-CL" baseline="0" dirty="0" smtClean="0"/>
              <a:t> estado: DEBE PROPORCIONAR PROTECCIÓN Y EDUCACIÓN QUE ESTOS NECESITAN PARA LLEGAR A UNA VIDA ADULTA DE FORMA SANA Y FELIZ</a:t>
            </a:r>
            <a:br>
              <a:rPr lang="es-CL" baseline="0" dirty="0" smtClean="0"/>
            </a:br>
            <a:r>
              <a:rPr lang="es-CL" baseline="0" dirty="0" smtClean="0"/>
              <a:t>PARA EVITAR ESTAS CONDUCTAS Y PREVENIR QUE LOS NNA SEAN VÍCTIMAS Y TESTIGOS DE VIOLENCIA</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4</a:t>
            </a:fld>
            <a:endParaRPr lang="es-ES_tradnl" dirty="0"/>
          </a:p>
        </p:txBody>
      </p:sp>
    </p:spTree>
    <p:extLst>
      <p:ext uri="{BB962C8B-B14F-4D97-AF65-F5344CB8AC3E}">
        <p14:creationId xmlns:p14="http://schemas.microsoft.com/office/powerpoint/2010/main" val="398475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UNA</a:t>
            </a:r>
            <a:r>
              <a:rPr lang="es-CL" baseline="0" dirty="0" smtClean="0"/>
              <a:t> DE ELLAS ES DONDE SE DESARROLLARÁ EL SISTEMA, </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5</a:t>
            </a:fld>
            <a:endParaRPr lang="es-ES_tradnl" dirty="0"/>
          </a:p>
        </p:txBody>
      </p:sp>
    </p:spTree>
    <p:extLst>
      <p:ext uri="{BB962C8B-B14F-4D97-AF65-F5344CB8AC3E}">
        <p14:creationId xmlns:p14="http://schemas.microsoft.com/office/powerpoint/2010/main" val="251191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NCFAS: HERRAMIENTA</a:t>
            </a:r>
            <a:r>
              <a:rPr lang="es-CL" baseline="0" dirty="0" smtClean="0"/>
              <a:t> QUE PERMITE ORDENAR Y CALIFICAR LA APRECIACIÓN FAMILIAR</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6</a:t>
            </a:fld>
            <a:endParaRPr lang="es-ES_tradnl" dirty="0"/>
          </a:p>
        </p:txBody>
      </p:sp>
    </p:spTree>
    <p:extLst>
      <p:ext uri="{BB962C8B-B14F-4D97-AF65-F5344CB8AC3E}">
        <p14:creationId xmlns:p14="http://schemas.microsoft.com/office/powerpoint/2010/main" val="81414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EL</a:t>
            </a:r>
            <a:r>
              <a:rPr lang="es-CL" baseline="0" dirty="0" smtClean="0"/>
              <a:t> PROFESIONAL REALIZA LA APRECIACION EN PAPEL Y POR ENDE NO DISPONE DE HERRAMIENTAS DONDE INGRESAR LOS RESULTADOS ESTO DESENCADENA QUE NO EXISTEN INFORMACIÓN DIGITAL POR LO CUAL NO ES POSIBLE REALIZAR FACILMENTE COMPARACIONES ENTRE APRECIACIONES </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11</a:t>
            </a:fld>
            <a:endParaRPr lang="es-ES_tradnl" dirty="0"/>
          </a:p>
        </p:txBody>
      </p:sp>
    </p:spTree>
    <p:extLst>
      <p:ext uri="{BB962C8B-B14F-4D97-AF65-F5344CB8AC3E}">
        <p14:creationId xmlns:p14="http://schemas.microsoft.com/office/powerpoint/2010/main" val="230277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PARA</a:t>
            </a:r>
            <a:r>
              <a:rPr lang="es-CL" baseline="0" dirty="0" smtClean="0"/>
              <a:t> MANTENER LA CONFIDENCIALIDAD DE LOS NIÑOS Y LAS FAMILIAS </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12</a:t>
            </a:fld>
            <a:endParaRPr lang="es-ES_tradnl" dirty="0"/>
          </a:p>
        </p:txBody>
      </p:sp>
    </p:spTree>
    <p:extLst>
      <p:ext uri="{BB962C8B-B14F-4D97-AF65-F5344CB8AC3E}">
        <p14:creationId xmlns:p14="http://schemas.microsoft.com/office/powerpoint/2010/main" val="115368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LAS ETAPAS A</a:t>
            </a:r>
            <a:r>
              <a:rPr lang="es-CL" baseline="0" dirty="0" smtClean="0"/>
              <a:t> DESTACAR SON LAS SIGUIENTES </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20</a:t>
            </a:fld>
            <a:endParaRPr lang="es-ES_tradnl"/>
          </a:p>
        </p:txBody>
      </p:sp>
    </p:spTree>
    <p:extLst>
      <p:ext uri="{BB962C8B-B14F-4D97-AF65-F5344CB8AC3E}">
        <p14:creationId xmlns:p14="http://schemas.microsoft.com/office/powerpoint/2010/main" val="2455603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L" dirty="0" smtClean="0"/>
              <a:t>NORTH CAROLINA</a:t>
            </a:r>
            <a:r>
              <a:rPr lang="es-CL" baseline="0" dirty="0" smtClean="0"/>
              <a:t> FAMILY ASSESSMENT SCALE = ESCALA DE EVALUACIÓN FAMILIAR DE CAROLINA DEL NORTE</a:t>
            </a:r>
            <a:endParaRPr lang="es-CL" dirty="0"/>
          </a:p>
        </p:txBody>
      </p:sp>
      <p:sp>
        <p:nvSpPr>
          <p:cNvPr id="4" name="3 Marcador de número de diapositiva"/>
          <p:cNvSpPr>
            <a:spLocks noGrp="1"/>
          </p:cNvSpPr>
          <p:nvPr>
            <p:ph type="sldNum" sz="quarter" idx="10"/>
          </p:nvPr>
        </p:nvSpPr>
        <p:spPr/>
        <p:txBody>
          <a:bodyPr/>
          <a:lstStyle/>
          <a:p>
            <a:pPr>
              <a:defRPr/>
            </a:pPr>
            <a:fld id="{3B821DEA-8711-D14B-89E0-DE2A2EE6D2FE}" type="slidenum">
              <a:rPr lang="es-ES_tradnl" smtClean="0"/>
              <a:pPr>
                <a:defRPr/>
              </a:pPr>
              <a:t>26</a:t>
            </a:fld>
            <a:endParaRPr lang="es-ES_tradnl"/>
          </a:p>
        </p:txBody>
      </p:sp>
    </p:spTree>
    <p:extLst>
      <p:ext uri="{BB962C8B-B14F-4D97-AF65-F5344CB8AC3E}">
        <p14:creationId xmlns:p14="http://schemas.microsoft.com/office/powerpoint/2010/main" val="2421748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3068638"/>
            <a:ext cx="9144000" cy="18732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ctrTitle"/>
          </p:nvPr>
        </p:nvSpPr>
        <p:spPr>
          <a:xfrm>
            <a:off x="827584" y="3284984"/>
            <a:ext cx="7772400" cy="928693"/>
          </a:xfrm>
        </p:spPr>
        <p:txBody>
          <a:bodyPr/>
          <a:lstStyle>
            <a:lvl1pPr algn="ctr">
              <a:defRPr sz="3200"/>
            </a:lvl1pPr>
          </a:lstStyle>
          <a:p>
            <a:r>
              <a:rPr lang="es-ES_tradnl" dirty="0" smtClean="0"/>
              <a:t>Clic para editar título</a:t>
            </a:r>
            <a:endParaRPr lang="en-US" dirty="0"/>
          </a:p>
        </p:txBody>
      </p:sp>
      <p:sp>
        <p:nvSpPr>
          <p:cNvPr id="3" name="Subtitle 2"/>
          <p:cNvSpPr>
            <a:spLocks noGrp="1"/>
          </p:cNvSpPr>
          <p:nvPr>
            <p:ph type="subTitle" idx="1"/>
          </p:nvPr>
        </p:nvSpPr>
        <p:spPr>
          <a:xfrm>
            <a:off x="1331640" y="4725144"/>
            <a:ext cx="6400800" cy="566726"/>
          </a:xfrm>
        </p:spPr>
        <p:txBody>
          <a:bodyPr/>
          <a:lstStyle>
            <a:lvl1pPr marL="0" indent="0" algn="ctr">
              <a:buNone/>
              <a:defRPr sz="24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dirty="0" smtClean="0"/>
              <a:t>Haga clic para modificar el estilo de subtítulo del patrón</a:t>
            </a:r>
            <a:endParaRPr lang="en-US" dirty="0"/>
          </a:p>
        </p:txBody>
      </p:sp>
    </p:spTree>
    <p:extLst>
      <p:ext uri="{BB962C8B-B14F-4D97-AF65-F5344CB8AC3E}">
        <p14:creationId xmlns:p14="http://schemas.microsoft.com/office/powerpoint/2010/main" val="177406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Tree>
    <p:extLst>
      <p:ext uri="{BB962C8B-B14F-4D97-AF65-F5344CB8AC3E}">
        <p14:creationId xmlns:p14="http://schemas.microsoft.com/office/powerpoint/2010/main" val="74404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76200"/>
            <a:ext cx="2152650" cy="5410200"/>
          </a:xfrm>
        </p:spPr>
        <p:txBody>
          <a:bodyPr vert="eaVert"/>
          <a:lstStyle/>
          <a:p>
            <a:r>
              <a:rPr lang="es-ES_tradnl" smtClean="0"/>
              <a:t>Clic para editar título</a:t>
            </a:r>
            <a:endParaRPr lang="en-US"/>
          </a:p>
        </p:txBody>
      </p:sp>
      <p:sp>
        <p:nvSpPr>
          <p:cNvPr id="3" name="Vertical Text Placeholder 2"/>
          <p:cNvSpPr>
            <a:spLocks noGrp="1"/>
          </p:cNvSpPr>
          <p:nvPr>
            <p:ph type="body" orient="vert" idx="1"/>
          </p:nvPr>
        </p:nvSpPr>
        <p:spPr>
          <a:xfrm>
            <a:off x="304800" y="76200"/>
            <a:ext cx="6305550" cy="5410200"/>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Tree>
    <p:extLst>
      <p:ext uri="{BB962C8B-B14F-4D97-AF65-F5344CB8AC3E}">
        <p14:creationId xmlns:p14="http://schemas.microsoft.com/office/powerpoint/2010/main" val="36492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5"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lvl1pPr>
              <a:defRPr sz="3200"/>
            </a:lvl1pPr>
          </a:lstStyle>
          <a:p>
            <a:r>
              <a:rPr lang="es-ES_tradnl" dirty="0" smtClean="0"/>
              <a:t>Clic para editar título</a:t>
            </a:r>
            <a:endParaRPr lang="en-US" dirty="0"/>
          </a:p>
        </p:txBody>
      </p:sp>
      <p:sp>
        <p:nvSpPr>
          <p:cNvPr id="3" name="Content Placeholder 2"/>
          <p:cNvSpPr>
            <a:spLocks noGrp="1"/>
          </p:cNvSpPr>
          <p:nvPr>
            <p:ph idx="1"/>
          </p:nvPr>
        </p:nvSpPr>
        <p:spPr/>
        <p:txBody>
          <a:bodyPr/>
          <a:lstStyle>
            <a:lvl1pPr>
              <a:defRPr b="0" i="0">
                <a:solidFill>
                  <a:srgbClr val="19194D"/>
                </a:solidFill>
                <a:latin typeface="+mj-lt"/>
              </a:defRPr>
            </a:lvl1pPr>
            <a:lvl2pPr>
              <a:defRPr b="0" i="0">
                <a:solidFill>
                  <a:srgbClr val="19194D"/>
                </a:solidFill>
                <a:latin typeface="+mj-lt"/>
              </a:defRPr>
            </a:lvl2pPr>
            <a:lvl3pPr>
              <a:defRPr b="0" i="0">
                <a:solidFill>
                  <a:srgbClr val="19194D"/>
                </a:solidFill>
                <a:latin typeface="+mj-lt"/>
              </a:defRPr>
            </a:lvl3pPr>
            <a:lvl4pPr>
              <a:defRPr b="0" i="0">
                <a:solidFill>
                  <a:srgbClr val="19194D"/>
                </a:solidFill>
                <a:latin typeface="+mj-lt"/>
              </a:defRPr>
            </a:lvl4pPr>
            <a:lvl5pPr>
              <a:defRPr b="0" i="0">
                <a:solidFill>
                  <a:srgbClr val="19194D"/>
                </a:solidFill>
                <a:latin typeface="+mj-lt"/>
              </a:defRPr>
            </a:lvl5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Tree>
    <p:extLst>
      <p:ext uri="{BB962C8B-B14F-4D97-AF65-F5344CB8AC3E}">
        <p14:creationId xmlns:p14="http://schemas.microsoft.com/office/powerpoint/2010/main" val="290134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Rectángulo 4"/>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5"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dirty="0" smtClean="0"/>
              <a:t>Clic para editar título</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dirty="0" smtClean="0"/>
              <a:t>Haga clic para modificar el estilo de texto del patrón</a:t>
            </a:r>
          </a:p>
        </p:txBody>
      </p:sp>
    </p:spTree>
    <p:extLst>
      <p:ext uri="{BB962C8B-B14F-4D97-AF65-F5344CB8AC3E}">
        <p14:creationId xmlns:p14="http://schemas.microsoft.com/office/powerpoint/2010/main" val="134908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6" name="Rectángulo 5"/>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8" name="Rectángulo 7"/>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lvl1pPr>
              <a:defRPr sz="3200"/>
            </a:lvl1pPr>
          </a:lstStyle>
          <a:p>
            <a:r>
              <a:rPr lang="es-ES_tradnl" dirty="0" smtClean="0"/>
              <a:t>Clic para editar título</a:t>
            </a:r>
            <a:endParaRPr lang="en-US" dirty="0"/>
          </a:p>
        </p:txBody>
      </p:sp>
      <p:sp>
        <p:nvSpPr>
          <p:cNvPr id="3" name="Content Placeholder 2"/>
          <p:cNvSpPr>
            <a:spLocks noGrp="1"/>
          </p:cNvSpPr>
          <p:nvPr>
            <p:ph sz="half" idx="1"/>
          </p:nvPr>
        </p:nvSpPr>
        <p:spPr>
          <a:xfrm>
            <a:off x="304800" y="1371600"/>
            <a:ext cx="2705100" cy="4114800"/>
          </a:xfrm>
        </p:spPr>
        <p:txBody>
          <a:bodyPr/>
          <a:lstStyle>
            <a:lvl1pPr>
              <a:defRPr sz="2800" b="0" i="0">
                <a:solidFill>
                  <a:srgbClr val="19194D"/>
                </a:solidFill>
                <a:latin typeface="+mj-lt"/>
              </a:defRPr>
            </a:lvl1pPr>
            <a:lvl2pPr>
              <a:defRPr sz="2400" b="0" i="0">
                <a:solidFill>
                  <a:srgbClr val="19194D"/>
                </a:solidFill>
                <a:latin typeface="+mj-lt"/>
              </a:defRPr>
            </a:lvl2pPr>
            <a:lvl3pPr>
              <a:defRPr sz="2000" b="0" i="0">
                <a:solidFill>
                  <a:srgbClr val="19194D"/>
                </a:solidFill>
                <a:latin typeface="+mj-lt"/>
              </a:defRPr>
            </a:lvl3pPr>
            <a:lvl4pPr>
              <a:defRPr sz="1800" b="0" i="0">
                <a:solidFill>
                  <a:srgbClr val="19194D"/>
                </a:solidFill>
                <a:latin typeface="+mj-lt"/>
              </a:defRPr>
            </a:lvl4pPr>
            <a:lvl5pPr>
              <a:defRPr sz="1800" b="0" i="0">
                <a:solidFill>
                  <a:srgbClr val="19194D"/>
                </a:solidFill>
                <a:latin typeface="+mj-lt"/>
              </a:defRPr>
            </a:lvl5pPr>
            <a:lvl6pPr>
              <a:defRPr sz="1800"/>
            </a:lvl6pPr>
            <a:lvl7pPr>
              <a:defRPr sz="1800"/>
            </a:lvl7pPr>
            <a:lvl8pPr>
              <a:defRPr sz="1800"/>
            </a:lvl8pPr>
            <a:lvl9pPr>
              <a:defRPr sz="18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4" name="Content Placeholder 3"/>
          <p:cNvSpPr>
            <a:spLocks noGrp="1"/>
          </p:cNvSpPr>
          <p:nvPr>
            <p:ph sz="half" idx="2"/>
          </p:nvPr>
        </p:nvSpPr>
        <p:spPr>
          <a:xfrm>
            <a:off x="3162300" y="1371600"/>
            <a:ext cx="2705100" cy="4114800"/>
          </a:xfrm>
        </p:spPr>
        <p:txBody>
          <a:bodyPr/>
          <a:lstStyle>
            <a:lvl1pPr>
              <a:defRPr sz="2800" b="0" i="0">
                <a:solidFill>
                  <a:srgbClr val="19194D"/>
                </a:solidFill>
                <a:latin typeface="+mj-lt"/>
              </a:defRPr>
            </a:lvl1pPr>
            <a:lvl2pPr>
              <a:defRPr sz="2400" b="0" i="0">
                <a:solidFill>
                  <a:srgbClr val="19194D"/>
                </a:solidFill>
                <a:latin typeface="+mj-lt"/>
              </a:defRPr>
            </a:lvl2pPr>
            <a:lvl3pPr>
              <a:defRPr sz="2000" b="0" i="0">
                <a:solidFill>
                  <a:srgbClr val="19194D"/>
                </a:solidFill>
                <a:latin typeface="+mj-lt"/>
              </a:defRPr>
            </a:lvl3pPr>
            <a:lvl4pPr>
              <a:defRPr sz="1800" b="0" i="0">
                <a:solidFill>
                  <a:srgbClr val="19194D"/>
                </a:solidFill>
                <a:latin typeface="+mj-lt"/>
              </a:defRPr>
            </a:lvl4pPr>
            <a:lvl5pPr>
              <a:defRPr sz="1800" b="0" i="0">
                <a:solidFill>
                  <a:srgbClr val="19194D"/>
                </a:solidFill>
                <a:latin typeface="+mj-lt"/>
              </a:defRPr>
            </a:lvl5pPr>
            <a:lvl6pPr>
              <a:defRPr sz="1800"/>
            </a:lvl6pPr>
            <a:lvl7pPr>
              <a:defRPr sz="1800"/>
            </a:lvl7pPr>
            <a:lvl8pPr>
              <a:defRPr sz="1800"/>
            </a:lvl8pPr>
            <a:lvl9pPr>
              <a:defRPr sz="18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Tree>
    <p:extLst>
      <p:ext uri="{BB962C8B-B14F-4D97-AF65-F5344CB8AC3E}">
        <p14:creationId xmlns:p14="http://schemas.microsoft.com/office/powerpoint/2010/main" val="1403930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_tradnl" smtClean="0"/>
              <a:t>Clic para editar título</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Tree>
    <p:extLst>
      <p:ext uri="{BB962C8B-B14F-4D97-AF65-F5344CB8AC3E}">
        <p14:creationId xmlns:p14="http://schemas.microsoft.com/office/powerpoint/2010/main" val="312217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5" name="Rectángulo 6"/>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2" name="Title 1"/>
          <p:cNvSpPr>
            <a:spLocks noGrp="1"/>
          </p:cNvSpPr>
          <p:nvPr>
            <p:ph type="title"/>
          </p:nvPr>
        </p:nvSpPr>
        <p:spPr/>
        <p:txBody>
          <a:bodyPr/>
          <a:lstStyle/>
          <a:p>
            <a:r>
              <a:rPr lang="es-ES_tradnl" smtClean="0"/>
              <a:t>Clic para editar título</a:t>
            </a:r>
            <a:endParaRPr lang="en-US"/>
          </a:p>
        </p:txBody>
      </p:sp>
    </p:spTree>
    <p:extLst>
      <p:ext uri="{BB962C8B-B14F-4D97-AF65-F5344CB8AC3E}">
        <p14:creationId xmlns:p14="http://schemas.microsoft.com/office/powerpoint/2010/main" val="397988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ángulo 4"/>
          <p:cNvSpPr>
            <a:spLocks noChangeArrowheads="1"/>
          </p:cNvSpPr>
          <p:nvPr/>
        </p:nvSpPr>
        <p:spPr bwMode="auto">
          <a:xfrm>
            <a:off x="0" y="5661025"/>
            <a:ext cx="9144000" cy="936625"/>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
        <p:nvSpPr>
          <p:cNvPr id="4" name="Rectángulo 6"/>
          <p:cNvSpPr>
            <a:spLocks noChangeArrowheads="1"/>
          </p:cNvSpPr>
          <p:nvPr/>
        </p:nvSpPr>
        <p:spPr bwMode="auto">
          <a:xfrm>
            <a:off x="0" y="765175"/>
            <a:ext cx="9144000" cy="93503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s-ES"/>
          </a:p>
        </p:txBody>
      </p:sp>
    </p:spTree>
    <p:extLst>
      <p:ext uri="{BB962C8B-B14F-4D97-AF65-F5344CB8AC3E}">
        <p14:creationId xmlns:p14="http://schemas.microsoft.com/office/powerpoint/2010/main" val="122377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Tree>
    <p:extLst>
      <p:ext uri="{BB962C8B-B14F-4D97-AF65-F5344CB8AC3E}">
        <p14:creationId xmlns:p14="http://schemas.microsoft.com/office/powerpoint/2010/main" val="69314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_tradnl" noProof="0" smtClean="0"/>
              <a:t>Arrastre la imagen al marcador de posición o haga clic en el icono para agregar</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Tree>
    <p:extLst>
      <p:ext uri="{BB962C8B-B14F-4D97-AF65-F5344CB8AC3E}">
        <p14:creationId xmlns:p14="http://schemas.microsoft.com/office/powerpoint/2010/main" val="251269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81200" y="76200"/>
            <a:ext cx="693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s-ES_tradnl"/>
              <a:t>Clic para editar estilo título patrón</a:t>
            </a:r>
          </a:p>
        </p:txBody>
      </p:sp>
      <p:sp>
        <p:nvSpPr>
          <p:cNvPr id="1027" name="Rectangle 3"/>
          <p:cNvSpPr>
            <a:spLocks noGrp="1" noChangeArrowheads="1"/>
          </p:cNvSpPr>
          <p:nvPr>
            <p:ph type="body" idx="1"/>
          </p:nvPr>
        </p:nvSpPr>
        <p:spPr bwMode="auto">
          <a:xfrm>
            <a:off x="304800" y="1371600"/>
            <a:ext cx="84105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ángulo 3"/>
          <p:cNvSpPr/>
          <p:nvPr/>
        </p:nvSpPr>
        <p:spPr bwMode="auto">
          <a:xfrm>
            <a:off x="0" y="5562600"/>
            <a:ext cx="9144000" cy="1295400"/>
          </a:xfrm>
          <a:prstGeom prst="rect">
            <a:avLst/>
          </a:prstGeom>
          <a:solidFill>
            <a:schemeClr val="bg1">
              <a:alpha val="65000"/>
            </a:schemeClr>
          </a:solidFill>
          <a:ln>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lstStyle/>
          <a:p>
            <a:pPr eaLnBrk="0" hangingPunct="0">
              <a:defRPr/>
            </a:pPr>
            <a:endParaRPr lang="es-CL">
              <a:solidFill>
                <a:schemeClr val="tx1"/>
              </a:solidFill>
              <a:latin typeface="Times" pitchFamily="-109" charset="0"/>
              <a:ea typeface="ＭＳ Ｐゴシック" pitchFamily="-109" charset="-128"/>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0" r:id="rId5"/>
    <p:sldLayoutId id="2147483699" r:id="rId6"/>
    <p:sldLayoutId id="2147483700" r:id="rId7"/>
    <p:sldLayoutId id="2147483691" r:id="rId8"/>
    <p:sldLayoutId id="2147483692" r:id="rId9"/>
    <p:sldLayoutId id="2147483693" r:id="rId10"/>
    <p:sldLayoutId id="2147483694" r:id="rId11"/>
  </p:sldLayoutIdLst>
  <p:txStyles>
    <p:titleStyle>
      <a:lvl1pPr algn="l" rtl="0" eaLnBrk="1" fontAlgn="base" hangingPunct="1">
        <a:spcBef>
          <a:spcPct val="0"/>
        </a:spcBef>
        <a:spcAft>
          <a:spcPct val="0"/>
        </a:spcAft>
        <a:defRPr sz="2500" b="1">
          <a:solidFill>
            <a:srgbClr val="002D61"/>
          </a:solidFill>
          <a:latin typeface="+mj-lt"/>
          <a:ea typeface="ＭＳ Ｐゴシック" pitchFamily="48" charset="-128"/>
          <a:cs typeface="Lucida Sans"/>
        </a:defRPr>
      </a:lvl1pPr>
      <a:lvl2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2pPr>
      <a:lvl3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3pPr>
      <a:lvl4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4pPr>
      <a:lvl5pPr algn="l" rtl="0" eaLnBrk="1" fontAlgn="base" hangingPunct="1">
        <a:spcBef>
          <a:spcPct val="0"/>
        </a:spcBef>
        <a:spcAft>
          <a:spcPct val="0"/>
        </a:spcAft>
        <a:defRPr sz="2500" b="1">
          <a:solidFill>
            <a:srgbClr val="002D61"/>
          </a:solidFill>
          <a:latin typeface="Swis721 Cn BT" pitchFamily="34" charset="0"/>
          <a:ea typeface="ＭＳ Ｐゴシック" pitchFamily="48" charset="-128"/>
          <a:cs typeface="Lucida Sans" pitchFamily="-110" charset="0"/>
        </a:defRPr>
      </a:lvl5pPr>
      <a:lvl6pPr marL="457200" algn="l" rtl="0" eaLnBrk="1" fontAlgn="base" hangingPunct="1">
        <a:spcBef>
          <a:spcPct val="0"/>
        </a:spcBef>
        <a:spcAft>
          <a:spcPct val="0"/>
        </a:spcAft>
        <a:defRPr sz="2500" b="1">
          <a:solidFill>
            <a:srgbClr val="002D61"/>
          </a:solidFill>
          <a:latin typeface="Verdana" pitchFamily="48" charset="0"/>
        </a:defRPr>
      </a:lvl6pPr>
      <a:lvl7pPr marL="914400" algn="l" rtl="0" eaLnBrk="1" fontAlgn="base" hangingPunct="1">
        <a:spcBef>
          <a:spcPct val="0"/>
        </a:spcBef>
        <a:spcAft>
          <a:spcPct val="0"/>
        </a:spcAft>
        <a:defRPr sz="2500" b="1">
          <a:solidFill>
            <a:srgbClr val="002D61"/>
          </a:solidFill>
          <a:latin typeface="Verdana" pitchFamily="48" charset="0"/>
        </a:defRPr>
      </a:lvl7pPr>
      <a:lvl8pPr marL="1371600" algn="l" rtl="0" eaLnBrk="1" fontAlgn="base" hangingPunct="1">
        <a:spcBef>
          <a:spcPct val="0"/>
        </a:spcBef>
        <a:spcAft>
          <a:spcPct val="0"/>
        </a:spcAft>
        <a:defRPr sz="2500" b="1">
          <a:solidFill>
            <a:srgbClr val="002D61"/>
          </a:solidFill>
          <a:latin typeface="Verdana" pitchFamily="48" charset="0"/>
        </a:defRPr>
      </a:lvl8pPr>
      <a:lvl9pPr marL="1828800" algn="l" rtl="0" eaLnBrk="1" fontAlgn="base" hangingPunct="1">
        <a:spcBef>
          <a:spcPct val="0"/>
        </a:spcBef>
        <a:spcAft>
          <a:spcPct val="0"/>
        </a:spcAft>
        <a:defRPr sz="2500" b="1">
          <a:solidFill>
            <a:srgbClr val="002D61"/>
          </a:solidFill>
          <a:latin typeface="Verdana" pitchFamily="48" charset="0"/>
        </a:defRPr>
      </a:lvl9pPr>
    </p:titleStyle>
    <p:bodyStyle>
      <a:lvl1pPr marL="342900" indent="-3429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1pPr>
      <a:lvl2pPr marL="854075" indent="-28575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2pPr>
      <a:lvl3pPr marL="12731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3pPr>
      <a:lvl4pPr marL="16922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4pPr>
      <a:lvl5pPr marL="2111375" indent="-228600" algn="l" rtl="0" eaLnBrk="1" fontAlgn="base" hangingPunct="1">
        <a:lnSpc>
          <a:spcPts val="2300"/>
        </a:lnSpc>
        <a:spcBef>
          <a:spcPct val="0"/>
        </a:spcBef>
        <a:spcAft>
          <a:spcPts val="2600"/>
        </a:spcAft>
        <a:buChar char="»"/>
        <a:defRPr>
          <a:solidFill>
            <a:schemeClr val="tx1"/>
          </a:solidFill>
          <a:latin typeface="+mn-lt"/>
          <a:ea typeface="ＭＳ Ｐゴシック" pitchFamily="48" charset="-128"/>
          <a:cs typeface="Lucida Sans"/>
        </a:defRPr>
      </a:lvl5pPr>
      <a:lvl6pPr marL="2568575" indent="-228600" algn="just" rtl="0" eaLnBrk="1" fontAlgn="base" hangingPunct="1">
        <a:lnSpc>
          <a:spcPts val="2300"/>
        </a:lnSpc>
        <a:spcBef>
          <a:spcPct val="0"/>
        </a:spcBef>
        <a:spcAft>
          <a:spcPts val="2600"/>
        </a:spcAft>
        <a:buChar char="»"/>
        <a:defRPr sz="1600">
          <a:solidFill>
            <a:schemeClr val="tx1"/>
          </a:solidFill>
          <a:latin typeface="+mn-lt"/>
        </a:defRPr>
      </a:lvl6pPr>
      <a:lvl7pPr marL="3025775" indent="-228600" algn="just" rtl="0" eaLnBrk="1" fontAlgn="base" hangingPunct="1">
        <a:lnSpc>
          <a:spcPts val="2300"/>
        </a:lnSpc>
        <a:spcBef>
          <a:spcPct val="0"/>
        </a:spcBef>
        <a:spcAft>
          <a:spcPts val="2600"/>
        </a:spcAft>
        <a:buChar char="»"/>
        <a:defRPr sz="1600">
          <a:solidFill>
            <a:schemeClr val="tx1"/>
          </a:solidFill>
          <a:latin typeface="+mn-lt"/>
        </a:defRPr>
      </a:lvl7pPr>
      <a:lvl8pPr marL="3482975" indent="-228600" algn="just" rtl="0" eaLnBrk="1" fontAlgn="base" hangingPunct="1">
        <a:lnSpc>
          <a:spcPts val="2300"/>
        </a:lnSpc>
        <a:spcBef>
          <a:spcPct val="0"/>
        </a:spcBef>
        <a:spcAft>
          <a:spcPts val="2600"/>
        </a:spcAft>
        <a:buChar char="»"/>
        <a:defRPr sz="1600">
          <a:solidFill>
            <a:schemeClr val="tx1"/>
          </a:solidFill>
          <a:latin typeface="+mn-lt"/>
        </a:defRPr>
      </a:lvl8pPr>
      <a:lvl9pPr marL="3940175" indent="-228600" algn="just" rtl="0" eaLnBrk="1" fontAlgn="base" hangingPunct="1">
        <a:lnSpc>
          <a:spcPts val="2300"/>
        </a:lnSpc>
        <a:spcBef>
          <a:spcPct val="0"/>
        </a:spcBef>
        <a:spcAft>
          <a:spcPts val="260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subTitle" idx="1"/>
          </p:nvPr>
        </p:nvSpPr>
        <p:spPr>
          <a:xfrm>
            <a:off x="683568" y="4653136"/>
            <a:ext cx="8137525" cy="1161256"/>
          </a:xfrm>
        </p:spPr>
        <p:txBody>
          <a:bodyPr/>
          <a:lstStyle/>
          <a:p>
            <a:pPr eaLnBrk="1" hangingPunct="1">
              <a:lnSpc>
                <a:spcPct val="80000"/>
              </a:lnSpc>
              <a:buFont typeface="Wingdings" charset="0"/>
              <a:buNone/>
            </a:pPr>
            <a:endParaRPr lang="es-ES_tradnl" sz="1400" dirty="0">
              <a:solidFill>
                <a:schemeClr val="accent2">
                  <a:lumMod val="50000"/>
                </a:schemeClr>
              </a:solidFill>
              <a:latin typeface="Arial" charset="0"/>
            </a:endParaRPr>
          </a:p>
          <a:p>
            <a:pPr eaLnBrk="1" hangingPunct="1">
              <a:lnSpc>
                <a:spcPct val="80000"/>
              </a:lnSpc>
              <a:buFont typeface="Wingdings" charset="0"/>
              <a:buNone/>
            </a:pPr>
            <a:endParaRPr lang="es-ES_tradnl" sz="1400" dirty="0" smtClean="0">
              <a:solidFill>
                <a:schemeClr val="accent2">
                  <a:lumMod val="50000"/>
                </a:schemeClr>
              </a:solidFill>
              <a:latin typeface="Arial" charset="0"/>
            </a:endParaRPr>
          </a:p>
          <a:p>
            <a:pPr eaLnBrk="1" hangingPunct="1">
              <a:lnSpc>
                <a:spcPct val="80000"/>
              </a:lnSpc>
              <a:buFont typeface="Wingdings" charset="0"/>
              <a:buNone/>
            </a:pPr>
            <a:r>
              <a:rPr lang="es-ES_tradnl" sz="1800" dirty="0" smtClean="0">
                <a:solidFill>
                  <a:schemeClr val="accent2">
                    <a:lumMod val="50000"/>
                  </a:schemeClr>
                </a:solidFill>
                <a:latin typeface="Arial" charset="0"/>
                <a:cs typeface="Arial"/>
              </a:rPr>
              <a:t>Marcelo Esteban Verdugo Reyes</a:t>
            </a:r>
            <a:endParaRPr lang="es-ES_tradnl" sz="1600" dirty="0">
              <a:solidFill>
                <a:schemeClr val="accent2">
                  <a:lumMod val="50000"/>
                </a:schemeClr>
              </a:solidFill>
              <a:latin typeface="Arial"/>
              <a:cs typeface="Arial"/>
            </a:endParaRPr>
          </a:p>
          <a:p>
            <a:pPr eaLnBrk="1" hangingPunct="1">
              <a:lnSpc>
                <a:spcPct val="80000"/>
              </a:lnSpc>
              <a:buFont typeface="Wingdings" charset="0"/>
              <a:buNone/>
            </a:pPr>
            <a:r>
              <a:rPr lang="es-ES_tradnl" sz="1400" dirty="0">
                <a:solidFill>
                  <a:schemeClr val="accent2">
                    <a:lumMod val="50000"/>
                  </a:schemeClr>
                </a:solidFill>
                <a:latin typeface="Arial"/>
                <a:cs typeface="Arial"/>
              </a:rPr>
              <a:t>       </a:t>
            </a:r>
            <a:r>
              <a:rPr lang="es-ES_tradnl" sz="1400" dirty="0" smtClean="0">
                <a:solidFill>
                  <a:schemeClr val="accent2">
                    <a:lumMod val="50000"/>
                  </a:schemeClr>
                </a:solidFill>
                <a:latin typeface="Arial"/>
                <a:cs typeface="Arial"/>
              </a:rPr>
              <a:t>		 </a:t>
            </a:r>
            <a:r>
              <a:rPr lang="es-ES_tradnl" sz="1400" dirty="0">
                <a:solidFill>
                  <a:schemeClr val="accent2">
                    <a:lumMod val="50000"/>
                  </a:schemeClr>
                </a:solidFill>
                <a:latin typeface="Arial"/>
                <a:cs typeface="Arial"/>
              </a:rPr>
              <a:t>Profesor </a:t>
            </a:r>
            <a:r>
              <a:rPr lang="es-ES_tradnl" sz="1400" dirty="0" smtClean="0">
                <a:solidFill>
                  <a:schemeClr val="accent2">
                    <a:lumMod val="50000"/>
                  </a:schemeClr>
                </a:solidFill>
                <a:latin typeface="Arial"/>
                <a:cs typeface="Arial"/>
              </a:rPr>
              <a:t>guía: Eliana Paz Providel Godoy        </a:t>
            </a:r>
            <a:r>
              <a:rPr lang="es-ES_tradnl" sz="1400" dirty="0">
                <a:solidFill>
                  <a:schemeClr val="accent2">
                    <a:lumMod val="75000"/>
                  </a:schemeClr>
                </a:solidFill>
                <a:latin typeface="Arial"/>
                <a:cs typeface="Arial"/>
              </a:rPr>
              <a:t>			        </a:t>
            </a:r>
            <a:endParaRPr lang="es-ES_tradnl" sz="1400" dirty="0" smtClean="0">
              <a:solidFill>
                <a:schemeClr val="accent2">
                  <a:lumMod val="75000"/>
                </a:schemeClr>
              </a:solidFill>
              <a:latin typeface="Arial"/>
              <a:cs typeface="Arial"/>
            </a:endParaRPr>
          </a:p>
          <a:p>
            <a:pPr eaLnBrk="1" hangingPunct="1">
              <a:lnSpc>
                <a:spcPct val="80000"/>
              </a:lnSpc>
              <a:buFont typeface="Wingdings" charset="0"/>
              <a:buNone/>
            </a:pPr>
            <a:r>
              <a:rPr lang="es-ES_tradnl" sz="1400" dirty="0" smtClean="0">
                <a:latin typeface="Arial"/>
                <a:cs typeface="Arial"/>
              </a:rPr>
              <a:t> </a:t>
            </a:r>
          </a:p>
          <a:p>
            <a:pPr eaLnBrk="1" hangingPunct="1">
              <a:lnSpc>
                <a:spcPct val="80000"/>
              </a:lnSpc>
              <a:buFont typeface="Wingdings" charset="0"/>
              <a:buNone/>
            </a:pPr>
            <a:endParaRPr lang="es-ES" dirty="0">
              <a:latin typeface="Arial" charset="0"/>
            </a:endParaRPr>
          </a:p>
        </p:txBody>
      </p:sp>
      <p:sp>
        <p:nvSpPr>
          <p:cNvPr id="5122" name="Rectangle 4"/>
          <p:cNvSpPr>
            <a:spLocks noGrp="1" noChangeArrowheads="1"/>
          </p:cNvSpPr>
          <p:nvPr>
            <p:ph type="sldNum" sz="quarter" idx="4294967295"/>
          </p:nvPr>
        </p:nvSpPr>
        <p:spPr>
          <a:xfrm>
            <a:off x="6588125" y="6597650"/>
            <a:ext cx="2482850" cy="2587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36EBF06A-B116-0841-9345-64E6533A5CBC}" type="slidenum">
              <a:rPr lang="es-ES" sz="1000">
                <a:solidFill>
                  <a:srgbClr val="9FBCDD"/>
                </a:solidFill>
              </a:rPr>
              <a:pPr eaLnBrk="1" hangingPunct="1"/>
              <a:t>1</a:t>
            </a:fld>
            <a:r>
              <a:rPr lang="es-ES" sz="1000" dirty="0">
                <a:solidFill>
                  <a:srgbClr val="9FBCDD"/>
                </a:solidFill>
              </a:rPr>
              <a:t> </a:t>
            </a:r>
          </a:p>
        </p:txBody>
      </p:sp>
      <p:sp>
        <p:nvSpPr>
          <p:cNvPr id="145410" name="Rectangle 2"/>
          <p:cNvSpPr>
            <a:spLocks noGrp="1" noChangeArrowheads="1"/>
          </p:cNvSpPr>
          <p:nvPr>
            <p:ph type="ctrTitle"/>
          </p:nvPr>
        </p:nvSpPr>
        <p:spPr>
          <a:xfrm>
            <a:off x="899592" y="3356992"/>
            <a:ext cx="7772400" cy="1920875"/>
          </a:xfrm>
        </p:spPr>
        <p:txBody>
          <a:bodyPr/>
          <a:lstStyle/>
          <a:p>
            <a:pPr eaLnBrk="1" hangingPunct="1"/>
            <a:r>
              <a:rPr lang="es-ES_tradnl" b="1" dirty="0" smtClean="0">
                <a:solidFill>
                  <a:schemeClr val="accent2">
                    <a:lumMod val="50000"/>
                  </a:schemeClr>
                </a:solidFill>
                <a:effectLst>
                  <a:outerShdw blurRad="38100" dist="38100" dir="2700000" algn="tl">
                    <a:srgbClr val="DDDDDD"/>
                  </a:outerShdw>
                </a:effectLst>
                <a:latin typeface="Arial Unicode MS" charset="0"/>
              </a:rPr>
              <a:t>“Sistema de Minería de Datos para apoyar la toma de decisiones de profesionales que </a:t>
            </a:r>
            <a:r>
              <a:rPr lang="es-ES_tradnl" dirty="0" smtClean="0">
                <a:solidFill>
                  <a:schemeClr val="accent2">
                    <a:lumMod val="50000"/>
                  </a:schemeClr>
                </a:solidFill>
                <a:effectLst>
                  <a:outerShdw blurRad="38100" dist="38100" dir="2700000" algn="tl">
                    <a:srgbClr val="DDDDDD"/>
                  </a:outerShdw>
                </a:effectLst>
                <a:latin typeface="Arial Unicode MS" charset="0"/>
              </a:rPr>
              <a:t>utilizan NCFAS en el </a:t>
            </a:r>
            <a:r>
              <a:rPr lang="es-ES_tradnl" b="1" dirty="0" smtClean="0">
                <a:solidFill>
                  <a:schemeClr val="accent2">
                    <a:lumMod val="50000"/>
                  </a:schemeClr>
                </a:solidFill>
                <a:effectLst>
                  <a:outerShdw blurRad="38100" dist="38100" dir="2700000" algn="tl">
                    <a:srgbClr val="DDDDDD"/>
                  </a:outerShdw>
                </a:effectLst>
                <a:latin typeface="Arial Unicode MS" charset="0"/>
              </a:rPr>
              <a:t> PPF Aitué</a:t>
            </a:r>
            <a:r>
              <a:rPr lang="es-ES_tradnl" b="1" dirty="0" smtClean="0">
                <a:solidFill>
                  <a:schemeClr val="accent2">
                    <a:lumMod val="50000"/>
                  </a:schemeClr>
                </a:solidFill>
                <a:effectLst>
                  <a:outerShdw blurRad="38100" dist="38100" dir="2700000" algn="tl">
                    <a:srgbClr val="DDDDDD"/>
                  </a:outerShdw>
                </a:effectLst>
                <a:latin typeface="Arial"/>
                <a:cs typeface="Arial"/>
              </a:rPr>
              <a:t>”</a:t>
            </a:r>
            <a:br>
              <a:rPr lang="es-ES_tradnl" b="1" dirty="0" smtClean="0">
                <a:solidFill>
                  <a:schemeClr val="accent2">
                    <a:lumMod val="50000"/>
                  </a:schemeClr>
                </a:solidFill>
                <a:effectLst>
                  <a:outerShdw blurRad="38100" dist="38100" dir="2700000" algn="tl">
                    <a:srgbClr val="DDDDDD"/>
                  </a:outerShdw>
                </a:effectLst>
                <a:latin typeface="Arial"/>
                <a:cs typeface="Arial"/>
              </a:rPr>
            </a:br>
            <a:r>
              <a:rPr lang="es-ES_tradnl" sz="1800" b="1" dirty="0" smtClean="0">
                <a:solidFill>
                  <a:schemeClr val="accent2">
                    <a:lumMod val="50000"/>
                  </a:schemeClr>
                </a:solidFill>
                <a:effectLst>
                  <a:outerShdw blurRad="38100" dist="38100" dir="2700000" algn="tl">
                    <a:srgbClr val="DDDDDD"/>
                  </a:outerShdw>
                </a:effectLst>
                <a:latin typeface="Arial"/>
                <a:cs typeface="Arial"/>
              </a:rPr>
              <a:t>Trabajo de Título para optar al Título de Ingeniero Civil Informático</a:t>
            </a:r>
            <a:endParaRPr lang="es-ES" sz="1800" b="1" dirty="0">
              <a:solidFill>
                <a:schemeClr val="accent2">
                  <a:lumMod val="50000"/>
                </a:schemeClr>
              </a:solidFill>
              <a:effectLst>
                <a:outerShdw blurRad="38100" dist="38100" dir="2700000" algn="tl">
                  <a:srgbClr val="DDDDDD"/>
                </a:outerShdw>
              </a:effectLst>
              <a:latin typeface="Arial"/>
              <a:cs typeface="Arial"/>
            </a:endParaRPr>
          </a:p>
        </p:txBody>
      </p:sp>
    </p:spTree>
    <p:extLst>
      <p:ext uri="{BB962C8B-B14F-4D97-AF65-F5344CB8AC3E}">
        <p14:creationId xmlns:p14="http://schemas.microsoft.com/office/powerpoint/2010/main" val="1510417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Propiedades Psicométricas</a:t>
            </a:r>
            <a:endParaRPr lang="es-CL" dirty="0"/>
          </a:p>
        </p:txBody>
      </p:sp>
      <p:sp>
        <p:nvSpPr>
          <p:cNvPr id="3" name="2 Marcador de contenido"/>
          <p:cNvSpPr>
            <a:spLocks noGrp="1"/>
          </p:cNvSpPr>
          <p:nvPr>
            <p:ph idx="1"/>
          </p:nvPr>
        </p:nvSpPr>
        <p:spPr/>
        <p:txBody>
          <a:bodyPr/>
          <a:lstStyle/>
          <a:p>
            <a:endParaRPr lang="es-CL" dirty="0"/>
          </a:p>
        </p:txBody>
      </p:sp>
      <p:pic>
        <p:nvPicPr>
          <p:cNvPr id="2051" name="Picture 3" descr="C:\Users\Marcelo\Desktop\propiedades psicometricas de la ncfa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7504" y="1268759"/>
            <a:ext cx="8839304" cy="4177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2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www.marketingdirecto.com/wp-content/uploads/2012/01/automatizaci%C3%B3n.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67386" y="3861048"/>
            <a:ext cx="2857500" cy="2664296"/>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r>
              <a:rPr lang="es-CL" dirty="0" smtClean="0"/>
              <a:t>Problema</a:t>
            </a:r>
            <a:endParaRPr lang="es-CL" dirty="0"/>
          </a:p>
        </p:txBody>
      </p:sp>
      <p:sp>
        <p:nvSpPr>
          <p:cNvPr id="3" name="2 Marcador de contenido"/>
          <p:cNvSpPr>
            <a:spLocks noGrp="1"/>
          </p:cNvSpPr>
          <p:nvPr>
            <p:ph idx="1"/>
          </p:nvPr>
        </p:nvSpPr>
        <p:spPr>
          <a:xfrm>
            <a:off x="-180528" y="1268760"/>
            <a:ext cx="8410575" cy="4114800"/>
          </a:xfrm>
        </p:spPr>
        <p:txBody>
          <a:bodyPr/>
          <a:lstStyle/>
          <a:p>
            <a:pPr lvl="1">
              <a:buFont typeface="Wingdings" pitchFamily="2" charset="2"/>
              <a:buChar char="v"/>
            </a:pPr>
            <a:r>
              <a:rPr lang="es-CL" dirty="0"/>
              <a:t>Falta de un sistema que automatice el proceso la </a:t>
            </a:r>
            <a:r>
              <a:rPr lang="es-CL" dirty="0" smtClean="0"/>
              <a:t>asignación </a:t>
            </a:r>
            <a:r>
              <a:rPr lang="es-CL" dirty="0"/>
              <a:t>de puntajes </a:t>
            </a:r>
            <a:r>
              <a:rPr lang="es-CL" dirty="0" smtClean="0"/>
              <a:t>por parte del profesional, para que </a:t>
            </a:r>
            <a:r>
              <a:rPr lang="es-CL" dirty="0" smtClean="0"/>
              <a:t>este, </a:t>
            </a:r>
            <a:r>
              <a:rPr lang="es-CL" dirty="0" smtClean="0"/>
              <a:t>luego pueda realizar </a:t>
            </a:r>
            <a:r>
              <a:rPr lang="es-CL" dirty="0"/>
              <a:t>la </a:t>
            </a:r>
            <a:r>
              <a:rPr lang="es-CL" dirty="0" smtClean="0"/>
              <a:t>apreciación familiar</a:t>
            </a:r>
            <a:endParaRPr lang="es-CL" dirty="0"/>
          </a:p>
          <a:p>
            <a:pPr lvl="1">
              <a:buFont typeface="Wingdings" pitchFamily="2" charset="2"/>
              <a:buChar char="v"/>
            </a:pPr>
            <a:r>
              <a:rPr lang="es-CL" dirty="0"/>
              <a:t>Falta de </a:t>
            </a:r>
            <a:r>
              <a:rPr lang="es-CL" dirty="0" smtClean="0"/>
              <a:t>disposición </a:t>
            </a:r>
            <a:r>
              <a:rPr lang="es-CL" dirty="0"/>
              <a:t>de </a:t>
            </a:r>
            <a:r>
              <a:rPr lang="es-CL" dirty="0" smtClean="0"/>
              <a:t>información </a:t>
            </a:r>
            <a:r>
              <a:rPr lang="es-CL" dirty="0"/>
              <a:t>digital de las </a:t>
            </a:r>
            <a:r>
              <a:rPr lang="es-CL" dirty="0" smtClean="0"/>
              <a:t>apreciaciones familiares</a:t>
            </a:r>
            <a:endParaRPr lang="es-CL" dirty="0"/>
          </a:p>
          <a:p>
            <a:pPr lvl="1">
              <a:buFont typeface="Wingdings" pitchFamily="2" charset="2"/>
              <a:buChar char="v"/>
            </a:pPr>
            <a:r>
              <a:rPr lang="es-CL" dirty="0"/>
              <a:t>Falta de </a:t>
            </a:r>
            <a:r>
              <a:rPr lang="es-CL" dirty="0" smtClean="0"/>
              <a:t>información útil </a:t>
            </a:r>
            <a:r>
              <a:rPr lang="es-CL" dirty="0"/>
              <a:t>y no trivial para apoyar la toma de decisiones </a:t>
            </a:r>
            <a:r>
              <a:rPr lang="es-CL" dirty="0" smtClean="0"/>
              <a:t>del profesional</a:t>
            </a:r>
            <a:endParaRPr lang="es-CL" dirty="0"/>
          </a:p>
        </p:txBody>
      </p:sp>
    </p:spTree>
    <p:extLst>
      <p:ext uri="{BB962C8B-B14F-4D97-AF65-F5344CB8AC3E}">
        <p14:creationId xmlns:p14="http://schemas.microsoft.com/office/powerpoint/2010/main" val="251215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aduanaenmexico.files.wordpress.com/2012/07/mse_proteus_inventory_control2.jpg?w=68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1555" y="4149080"/>
            <a:ext cx="1996832" cy="1996832"/>
          </a:xfrm>
          <a:prstGeom prst="rect">
            <a:avLst/>
          </a:prstGeom>
          <a:noFill/>
          <a:extLst>
            <a:ext uri="{909E8E84-426E-40DD-AFC4-6F175D3DCCD1}">
              <a14:hiddenFill xmlns:a14="http://schemas.microsoft.com/office/drawing/2010/main">
                <a:solidFill>
                  <a:srgbClr val="FFFFFF"/>
                </a:solidFill>
              </a14:hiddenFill>
            </a:ext>
          </a:extLst>
        </p:spPr>
      </p:pic>
      <p:sp>
        <p:nvSpPr>
          <p:cNvPr id="921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D95F81D3-2E84-9440-A2AF-A43E0644FD9C}" type="slidenum">
              <a:rPr lang="es-ES" sz="1000">
                <a:solidFill>
                  <a:srgbClr val="9FBCDD"/>
                </a:solidFill>
              </a:rPr>
              <a:pPr eaLnBrk="1" hangingPunct="1"/>
              <a:t>12</a:t>
            </a:fld>
            <a:r>
              <a:rPr lang="es-ES" sz="1000" dirty="0">
                <a:solidFill>
                  <a:srgbClr val="9FBCDD"/>
                </a:solidFill>
              </a:rPr>
              <a:t> </a:t>
            </a:r>
          </a:p>
        </p:txBody>
      </p:sp>
      <p:sp>
        <p:nvSpPr>
          <p:cNvPr id="148482" name="Rectangle 2"/>
          <p:cNvSpPr>
            <a:spLocks noGrp="1" noChangeArrowheads="1"/>
          </p:cNvSpPr>
          <p:nvPr>
            <p:ph type="title"/>
          </p:nvPr>
        </p:nvSpPr>
        <p:spPr/>
        <p:txBody>
          <a:bodyPr/>
          <a:lstStyle/>
          <a:p>
            <a:pPr eaLnBrk="1" hangingPunct="1"/>
            <a:r>
              <a:rPr lang="es-ES_tradnl" dirty="0" smtClean="0">
                <a:effectLst>
                  <a:outerShdw blurRad="38100" dist="38100" dir="2700000" algn="tl">
                    <a:srgbClr val="DDDDDD"/>
                  </a:outerShdw>
                </a:effectLst>
                <a:latin typeface="Arial Unicode MS" charset="0"/>
              </a:rPr>
              <a:t>Solución Propuesta</a:t>
            </a:r>
            <a:endParaRPr lang="es-ES" b="1" dirty="0">
              <a:effectLst>
                <a:outerShdw blurRad="38100" dist="38100" dir="2700000" algn="tl">
                  <a:srgbClr val="DDDDDD"/>
                </a:outerShdw>
              </a:effectLst>
              <a:latin typeface="Arial Unicode MS" charset="0"/>
            </a:endParaRPr>
          </a:p>
        </p:txBody>
      </p:sp>
      <p:sp>
        <p:nvSpPr>
          <p:cNvPr id="9220" name="Rectangle 3"/>
          <p:cNvSpPr>
            <a:spLocks noGrp="1" noChangeArrowheads="1"/>
          </p:cNvSpPr>
          <p:nvPr>
            <p:ph type="body" idx="1"/>
          </p:nvPr>
        </p:nvSpPr>
        <p:spPr>
          <a:xfrm>
            <a:off x="-180528" y="1268760"/>
            <a:ext cx="7978527" cy="4114800"/>
          </a:xfrm>
        </p:spPr>
        <p:txBody>
          <a:bodyPr/>
          <a:lstStyle/>
          <a:p>
            <a:pPr lvl="1">
              <a:buFont typeface="Wingdings" pitchFamily="2" charset="2"/>
              <a:buChar char="v"/>
            </a:pPr>
            <a:r>
              <a:rPr lang="es-CL" dirty="0" smtClean="0"/>
              <a:t>Para </a:t>
            </a:r>
            <a:r>
              <a:rPr lang="es-CL" dirty="0"/>
              <a:t>dar solución a este problema se propone crear </a:t>
            </a:r>
            <a:r>
              <a:rPr lang="es-CL" dirty="0" smtClean="0"/>
              <a:t>un sistema , el </a:t>
            </a:r>
            <a:r>
              <a:rPr lang="es-CL" dirty="0"/>
              <a:t>cual permitirá al profesional del PPF </a:t>
            </a:r>
            <a:r>
              <a:rPr lang="es-CL" dirty="0" smtClean="0"/>
              <a:t>Aitué:</a:t>
            </a:r>
          </a:p>
          <a:p>
            <a:pPr lvl="2">
              <a:buFont typeface="Wingdings" pitchFamily="2" charset="2"/>
              <a:buChar char="Ø"/>
            </a:pPr>
            <a:r>
              <a:rPr lang="es-CL" dirty="0" smtClean="0"/>
              <a:t>Automatizar </a:t>
            </a:r>
            <a:r>
              <a:rPr lang="es-CL" dirty="0"/>
              <a:t>el proceso de </a:t>
            </a:r>
            <a:r>
              <a:rPr lang="es-CL" dirty="0" smtClean="0"/>
              <a:t>asignación de puntaje por medio de la herramienta NCFAS</a:t>
            </a:r>
          </a:p>
          <a:p>
            <a:pPr lvl="2">
              <a:buFont typeface="Wingdings" pitchFamily="2" charset="2"/>
              <a:buChar char="Ø"/>
            </a:pPr>
            <a:r>
              <a:rPr lang="es-CL" dirty="0" smtClean="0"/>
              <a:t>Este sistema dispondrá de dos módulos </a:t>
            </a:r>
          </a:p>
          <a:p>
            <a:pPr lvl="2">
              <a:buFont typeface="Wingdings" pitchFamily="2" charset="2"/>
              <a:buChar char="Ø"/>
            </a:pPr>
            <a:r>
              <a:rPr lang="es-ES" dirty="0" smtClean="0">
                <a:latin typeface="Arial"/>
                <a:cs typeface="Arial"/>
              </a:rPr>
              <a:t>Los datos utilizados serán simulados</a:t>
            </a:r>
          </a:p>
        </p:txBody>
      </p:sp>
    </p:spTree>
    <p:extLst>
      <p:ext uri="{BB962C8B-B14F-4D97-AF65-F5344CB8AC3E}">
        <p14:creationId xmlns:p14="http://schemas.microsoft.com/office/powerpoint/2010/main" val="23376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D95F81D3-2E84-9440-A2AF-A43E0644FD9C}" type="slidenum">
              <a:rPr lang="es-ES" sz="1000">
                <a:solidFill>
                  <a:srgbClr val="9FBCDD"/>
                </a:solidFill>
              </a:rPr>
              <a:pPr eaLnBrk="1" hangingPunct="1"/>
              <a:t>13</a:t>
            </a:fld>
            <a:r>
              <a:rPr lang="es-ES" sz="1000" dirty="0">
                <a:solidFill>
                  <a:srgbClr val="9FBCDD"/>
                </a:solidFill>
              </a:rPr>
              <a:t> </a:t>
            </a:r>
          </a:p>
        </p:txBody>
      </p:sp>
      <p:sp>
        <p:nvSpPr>
          <p:cNvPr id="148482" name="Rectangle 2"/>
          <p:cNvSpPr>
            <a:spLocks noGrp="1" noChangeArrowheads="1"/>
          </p:cNvSpPr>
          <p:nvPr>
            <p:ph type="title"/>
          </p:nvPr>
        </p:nvSpPr>
        <p:spPr/>
        <p:txBody>
          <a:bodyPr/>
          <a:lstStyle/>
          <a:p>
            <a:pPr eaLnBrk="1" hangingPunct="1"/>
            <a:r>
              <a:rPr lang="es-ES_tradnl" dirty="0" smtClean="0">
                <a:effectLst>
                  <a:outerShdw blurRad="38100" dist="38100" dir="2700000" algn="tl">
                    <a:srgbClr val="DDDDDD"/>
                  </a:outerShdw>
                </a:effectLst>
                <a:latin typeface="Arial Unicode MS" charset="0"/>
              </a:rPr>
              <a:t>Importancia del Trabajo</a:t>
            </a:r>
            <a:endParaRPr lang="es-ES" b="1" dirty="0">
              <a:effectLst>
                <a:outerShdw blurRad="38100" dist="38100" dir="2700000" algn="tl">
                  <a:srgbClr val="DDDDDD"/>
                </a:outerShdw>
              </a:effectLst>
              <a:latin typeface="Arial Unicode MS" charset="0"/>
            </a:endParaRPr>
          </a:p>
        </p:txBody>
      </p:sp>
      <p:sp>
        <p:nvSpPr>
          <p:cNvPr id="9220" name="Rectangle 3"/>
          <p:cNvSpPr>
            <a:spLocks noGrp="1" noChangeArrowheads="1"/>
          </p:cNvSpPr>
          <p:nvPr>
            <p:ph type="body" idx="1"/>
          </p:nvPr>
        </p:nvSpPr>
        <p:spPr>
          <a:xfrm>
            <a:off x="395536" y="1268760"/>
            <a:ext cx="8410575" cy="4114800"/>
          </a:xfrm>
        </p:spPr>
        <p:txBody>
          <a:bodyPr/>
          <a:lstStyle/>
          <a:p>
            <a:pPr>
              <a:buFont typeface="Wingdings" pitchFamily="2" charset="2"/>
              <a:buChar char="v"/>
            </a:pPr>
            <a:r>
              <a:rPr lang="es-CL" dirty="0" smtClean="0"/>
              <a:t>Con el apoyo de este sistema el profesional, al realizar una nueva apreciación familiar podrá:</a:t>
            </a:r>
          </a:p>
          <a:p>
            <a:pPr lvl="1">
              <a:buFont typeface="Wingdings" pitchFamily="2" charset="2"/>
              <a:buChar char="Ø"/>
            </a:pPr>
            <a:r>
              <a:rPr lang="es-CL" dirty="0" smtClean="0"/>
              <a:t>Realizar el proceso de manera más eficiente</a:t>
            </a:r>
          </a:p>
          <a:p>
            <a:pPr lvl="1">
              <a:buFont typeface="Wingdings" pitchFamily="2" charset="2"/>
              <a:buChar char="Ø"/>
            </a:pPr>
            <a:r>
              <a:rPr lang="es-CL" dirty="0" smtClean="0"/>
              <a:t>Encontrar información útil y no trivial para obtener apoyo a la hora de tomar decisiones, lo cual permitirá realizar un mejor proceso de prevención de maltratos y negligencia parental</a:t>
            </a:r>
            <a:endParaRPr lang="es-ES" dirty="0" smtClean="0">
              <a:latin typeface="Arial"/>
              <a:cs typeface="Arial"/>
            </a:endParaRPr>
          </a:p>
          <a:p>
            <a:pPr eaLnBrk="1" hangingPunct="1"/>
            <a:endParaRPr lang="es-ES_tradnl" dirty="0">
              <a:latin typeface="Times New Roman" charset="0"/>
            </a:endParaRPr>
          </a:p>
          <a:p>
            <a:pPr eaLnBrk="1" hangingPunct="1"/>
            <a:endParaRPr lang="es-ES" dirty="0">
              <a:latin typeface="Arial" charset="0"/>
            </a:endParaRPr>
          </a:p>
        </p:txBody>
      </p:sp>
      <p:pic>
        <p:nvPicPr>
          <p:cNvPr id="2" name="Picture 2" descr="http://4.bp.blogspot.com/-xFr1aNWoP4Q/UYiibYvp2eI/AAAAAAAABMw/kSO4GqLEryQ/s1600/trabajo+equipo.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0152" y="4293096"/>
            <a:ext cx="2904323" cy="2178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92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txBox="1">
            <a:spLocks noGrp="1" noChangeArrowheads="1"/>
          </p:cNvSpPr>
          <p:nvPr>
            <p:ph idx="1"/>
          </p:nvPr>
        </p:nvSpPr>
        <p:spPr bwMode="auto">
          <a:xfrm>
            <a:off x="304800" y="3209035"/>
            <a:ext cx="8410575" cy="43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0" indent="0" algn="ctr" eaLnBrk="0" fontAlgn="base" hangingPunct="0">
              <a:spcBef>
                <a:spcPct val="0"/>
              </a:spcBef>
              <a:spcAft>
                <a:spcPct val="0"/>
              </a:spcAft>
              <a:buNone/>
            </a:pPr>
            <a:r>
              <a:rPr lang="es-CL" sz="4800" b="1" dirty="0" smtClean="0">
                <a:solidFill>
                  <a:srgbClr val="002060"/>
                </a:solidFill>
                <a:latin typeface="Tahoma" pitchFamily="34" charset="0"/>
                <a:cs typeface="Tahoma" pitchFamily="34" charset="0"/>
              </a:rPr>
              <a:t>Objetivos</a:t>
            </a:r>
            <a:endParaRPr lang="es-CL" sz="4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312602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AE5E5AC9-FF94-8042-94A8-0904CBF31AF6}" type="slidenum">
              <a:rPr lang="es-ES" sz="1000">
                <a:solidFill>
                  <a:srgbClr val="9FBCDD"/>
                </a:solidFill>
              </a:rPr>
              <a:pPr eaLnBrk="1" hangingPunct="1"/>
              <a:t>15</a:t>
            </a:fld>
            <a:r>
              <a:rPr lang="es-ES" sz="1000" dirty="0">
                <a:solidFill>
                  <a:srgbClr val="9FBCDD"/>
                </a:solidFill>
              </a:rPr>
              <a:t> </a:t>
            </a:r>
          </a:p>
        </p:txBody>
      </p:sp>
      <p:sp>
        <p:nvSpPr>
          <p:cNvPr id="150530" name="Rectangle 2"/>
          <p:cNvSpPr>
            <a:spLocks noGrp="1" noChangeArrowheads="1"/>
          </p:cNvSpPr>
          <p:nvPr>
            <p:ph type="title"/>
          </p:nvPr>
        </p:nvSpPr>
        <p:spPr/>
        <p:txBody>
          <a:bodyPr/>
          <a:lstStyle/>
          <a:p>
            <a:pPr eaLnBrk="1" hangingPunct="1"/>
            <a:r>
              <a:rPr lang="es-ES" b="1" dirty="0" smtClean="0">
                <a:effectLst>
                  <a:outerShdw blurRad="38100" dist="38100" dir="2700000" algn="tl">
                    <a:srgbClr val="DDDDDD"/>
                  </a:outerShdw>
                </a:effectLst>
                <a:latin typeface="Arial Unicode MS" charset="0"/>
              </a:rPr>
              <a:t>Objetivos Generales</a:t>
            </a:r>
            <a:endParaRPr lang="es-ES" b="1" dirty="0">
              <a:effectLst>
                <a:outerShdw blurRad="38100" dist="38100" dir="2700000" algn="tl">
                  <a:srgbClr val="DDDDDD"/>
                </a:outerShdw>
              </a:effectLst>
              <a:latin typeface="Arial Unicode MS" charset="0"/>
            </a:endParaRPr>
          </a:p>
        </p:txBody>
      </p:sp>
      <p:sp>
        <p:nvSpPr>
          <p:cNvPr id="11268" name="Rectangle 3"/>
          <p:cNvSpPr>
            <a:spLocks noGrp="1" noChangeArrowheads="1"/>
          </p:cNvSpPr>
          <p:nvPr>
            <p:ph type="body" idx="1"/>
          </p:nvPr>
        </p:nvSpPr>
        <p:spPr/>
        <p:txBody>
          <a:bodyPr/>
          <a:lstStyle/>
          <a:p>
            <a:pPr>
              <a:buFont typeface="Wingdings" pitchFamily="2" charset="2"/>
              <a:buChar char="v"/>
            </a:pPr>
            <a:r>
              <a:rPr lang="es-CL" dirty="0" smtClean="0"/>
              <a:t>El </a:t>
            </a:r>
            <a:r>
              <a:rPr lang="es-CL" dirty="0"/>
              <a:t>objetivo de este trabajo de </a:t>
            </a:r>
            <a:r>
              <a:rPr lang="es-CL" dirty="0" smtClean="0"/>
              <a:t>título </a:t>
            </a:r>
            <a:r>
              <a:rPr lang="es-CL" dirty="0"/>
              <a:t>es desarrollar un sistema que automatice </a:t>
            </a:r>
            <a:r>
              <a:rPr lang="es-CL" dirty="0" smtClean="0"/>
              <a:t>la herramienta </a:t>
            </a:r>
            <a:r>
              <a:rPr lang="es-CL" dirty="0"/>
              <a:t>de </a:t>
            </a:r>
            <a:r>
              <a:rPr lang="es-CL" dirty="0" smtClean="0"/>
              <a:t>apreciación </a:t>
            </a:r>
            <a:r>
              <a:rPr lang="es-CL" dirty="0"/>
              <a:t>NCFAS y que </a:t>
            </a:r>
            <a:r>
              <a:rPr lang="es-CL" dirty="0" smtClean="0"/>
              <a:t>además, </a:t>
            </a:r>
            <a:r>
              <a:rPr lang="es-CL" dirty="0"/>
              <a:t>proporcione </a:t>
            </a:r>
            <a:r>
              <a:rPr lang="es-CL" dirty="0" smtClean="0"/>
              <a:t>información útil </a:t>
            </a:r>
            <a:r>
              <a:rPr lang="es-CL" dirty="0"/>
              <a:t>y </a:t>
            </a:r>
            <a:r>
              <a:rPr lang="es-CL" dirty="0" smtClean="0"/>
              <a:t>no trivial </a:t>
            </a:r>
            <a:r>
              <a:rPr lang="es-CL" dirty="0"/>
              <a:t>cuando un profesional del PPF </a:t>
            </a:r>
            <a:r>
              <a:rPr lang="es-CL" dirty="0" smtClean="0"/>
              <a:t>Aitué </a:t>
            </a:r>
            <a:r>
              <a:rPr lang="es-CL" dirty="0"/>
              <a:t>realice una </a:t>
            </a:r>
            <a:r>
              <a:rPr lang="es-CL" dirty="0" smtClean="0"/>
              <a:t>apreciación familiar</a:t>
            </a:r>
          </a:p>
          <a:p>
            <a:endParaRPr lang="es-ES" dirty="0">
              <a:latin typeface="Arial" charset="0"/>
            </a:endParaRPr>
          </a:p>
        </p:txBody>
      </p:sp>
      <p:pic>
        <p:nvPicPr>
          <p:cNvPr id="10242" name="Picture 2" descr="http://www.emprendedortecnologico.es/wp-content/uploads/2014/09/Objetivo-300x2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104768"/>
            <a:ext cx="28575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0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AE5E5AC9-FF94-8042-94A8-0904CBF31AF6}" type="slidenum">
              <a:rPr lang="es-ES" sz="1000">
                <a:solidFill>
                  <a:srgbClr val="9FBCDD"/>
                </a:solidFill>
              </a:rPr>
              <a:pPr eaLnBrk="1" hangingPunct="1"/>
              <a:t>16</a:t>
            </a:fld>
            <a:r>
              <a:rPr lang="es-ES" sz="1000" dirty="0">
                <a:solidFill>
                  <a:srgbClr val="9FBCDD"/>
                </a:solidFill>
              </a:rPr>
              <a:t> </a:t>
            </a:r>
          </a:p>
        </p:txBody>
      </p:sp>
      <p:sp>
        <p:nvSpPr>
          <p:cNvPr id="150530" name="Rectangle 2"/>
          <p:cNvSpPr>
            <a:spLocks noGrp="1" noChangeArrowheads="1"/>
          </p:cNvSpPr>
          <p:nvPr>
            <p:ph type="title"/>
          </p:nvPr>
        </p:nvSpPr>
        <p:spPr/>
        <p:txBody>
          <a:bodyPr/>
          <a:lstStyle/>
          <a:p>
            <a:pPr eaLnBrk="1" hangingPunct="1"/>
            <a:r>
              <a:rPr lang="es-ES" b="1" dirty="0" smtClean="0">
                <a:effectLst>
                  <a:outerShdw blurRad="38100" dist="38100" dir="2700000" algn="tl">
                    <a:srgbClr val="DDDDDD"/>
                  </a:outerShdw>
                </a:effectLst>
                <a:latin typeface="Arial Unicode MS" charset="0"/>
              </a:rPr>
              <a:t>Objetivos Específicos</a:t>
            </a:r>
            <a:endParaRPr lang="es-ES" b="1" dirty="0">
              <a:effectLst>
                <a:outerShdw blurRad="38100" dist="38100" dir="2700000" algn="tl">
                  <a:srgbClr val="DDDDDD"/>
                </a:outerShdw>
              </a:effectLst>
              <a:latin typeface="Arial Unicode MS" charset="0"/>
            </a:endParaRPr>
          </a:p>
        </p:txBody>
      </p:sp>
      <p:sp>
        <p:nvSpPr>
          <p:cNvPr id="11268" name="Rectangle 3"/>
          <p:cNvSpPr>
            <a:spLocks noGrp="1" noChangeArrowheads="1"/>
          </p:cNvSpPr>
          <p:nvPr>
            <p:ph type="body" idx="1"/>
          </p:nvPr>
        </p:nvSpPr>
        <p:spPr/>
        <p:txBody>
          <a:bodyPr/>
          <a:lstStyle/>
          <a:p>
            <a:pPr>
              <a:buFont typeface="Wingdings" pitchFamily="2" charset="2"/>
              <a:buChar char="v"/>
            </a:pPr>
            <a:r>
              <a:rPr lang="es-CL" dirty="0"/>
              <a:t>Para cumplir con el objetivo general es necesario cumplir los siguientes </a:t>
            </a:r>
            <a:r>
              <a:rPr lang="es-CL" dirty="0" smtClean="0"/>
              <a:t>objetivos específicos:</a:t>
            </a:r>
          </a:p>
          <a:p>
            <a:pPr lvl="1">
              <a:buFont typeface="Wingdings" pitchFamily="2" charset="2"/>
              <a:buChar char="Ø"/>
            </a:pPr>
            <a:r>
              <a:rPr lang="es-CL" dirty="0" smtClean="0"/>
              <a:t>Realizar </a:t>
            </a:r>
            <a:r>
              <a:rPr lang="es-CL" dirty="0"/>
              <a:t>simulación de </a:t>
            </a:r>
            <a:r>
              <a:rPr lang="es-CL" dirty="0" smtClean="0"/>
              <a:t>datos</a:t>
            </a:r>
          </a:p>
          <a:p>
            <a:pPr lvl="1">
              <a:buFont typeface="Wingdings" pitchFamily="2" charset="2"/>
              <a:buChar char="Ø"/>
            </a:pPr>
            <a:r>
              <a:rPr lang="es-CL" dirty="0" smtClean="0"/>
              <a:t>Analizar </a:t>
            </a:r>
            <a:r>
              <a:rPr lang="es-CL" dirty="0"/>
              <a:t>y comparar diferentes técnicas de minería de datos y estadística </a:t>
            </a:r>
            <a:r>
              <a:rPr lang="es-CL" dirty="0" smtClean="0"/>
              <a:t>descriptiva</a:t>
            </a:r>
          </a:p>
          <a:p>
            <a:pPr lvl="1">
              <a:buFont typeface="Wingdings" pitchFamily="2" charset="2"/>
              <a:buChar char="Ø"/>
            </a:pPr>
            <a:r>
              <a:rPr lang="es-CL" dirty="0" smtClean="0"/>
              <a:t>Implementar </a:t>
            </a:r>
            <a:r>
              <a:rPr lang="es-CL" dirty="0"/>
              <a:t>las técnicas de Minería de Datos </a:t>
            </a:r>
            <a:r>
              <a:rPr lang="es-CL" dirty="0" smtClean="0"/>
              <a:t>seleccionada </a:t>
            </a:r>
            <a:endParaRPr lang="es-CL" dirty="0"/>
          </a:p>
          <a:p>
            <a:pPr lvl="1">
              <a:buFont typeface="Wingdings" pitchFamily="2" charset="2"/>
              <a:buChar char="Ø"/>
            </a:pPr>
            <a:r>
              <a:rPr lang="es-CL" dirty="0" smtClean="0"/>
              <a:t>Generar </a:t>
            </a:r>
            <a:r>
              <a:rPr lang="es-CL" dirty="0"/>
              <a:t>reportes según las técnicas de estadística descriptiva </a:t>
            </a:r>
            <a:r>
              <a:rPr lang="es-CL" dirty="0" smtClean="0"/>
              <a:t>seleccionada</a:t>
            </a:r>
          </a:p>
          <a:p>
            <a:pPr lvl="1">
              <a:buFont typeface="Wingdings" pitchFamily="2" charset="2"/>
              <a:buChar char="Ø"/>
            </a:pPr>
            <a:r>
              <a:rPr lang="es-CL" dirty="0" smtClean="0"/>
              <a:t>Detectar </a:t>
            </a:r>
            <a:r>
              <a:rPr lang="es-CL" dirty="0"/>
              <a:t>patrones dentro de los </a:t>
            </a:r>
            <a:r>
              <a:rPr lang="es-CL" dirty="0" smtClean="0"/>
              <a:t>ítem de </a:t>
            </a:r>
            <a:r>
              <a:rPr lang="es-CL" dirty="0"/>
              <a:t>la herramienta NCFAS, utilizando Minería de </a:t>
            </a:r>
            <a:r>
              <a:rPr lang="es-CL" dirty="0" smtClean="0"/>
              <a:t>Datos </a:t>
            </a:r>
            <a:endParaRPr lang="es-CL" dirty="0"/>
          </a:p>
        </p:txBody>
      </p:sp>
    </p:spTree>
    <p:extLst>
      <p:ext uri="{BB962C8B-B14F-4D97-AF65-F5344CB8AC3E}">
        <p14:creationId xmlns:p14="http://schemas.microsoft.com/office/powerpoint/2010/main" val="62554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txBox="1">
            <a:spLocks noGrp="1" noChangeArrowheads="1"/>
          </p:cNvSpPr>
          <p:nvPr>
            <p:ph idx="1"/>
          </p:nvPr>
        </p:nvSpPr>
        <p:spPr bwMode="auto">
          <a:xfrm>
            <a:off x="304800" y="3209035"/>
            <a:ext cx="8410575" cy="43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0" indent="0" algn="ctr" eaLnBrk="0" fontAlgn="base" hangingPunct="0">
              <a:spcBef>
                <a:spcPct val="0"/>
              </a:spcBef>
              <a:spcAft>
                <a:spcPct val="0"/>
              </a:spcAft>
              <a:buNone/>
            </a:pPr>
            <a:r>
              <a:rPr lang="es-CL" sz="4800" b="1" dirty="0" smtClean="0">
                <a:solidFill>
                  <a:srgbClr val="002060"/>
                </a:solidFill>
                <a:latin typeface="Tahoma" pitchFamily="34" charset="0"/>
                <a:cs typeface="Tahoma" pitchFamily="34" charset="0"/>
              </a:rPr>
              <a:t>Metodología</a:t>
            </a:r>
            <a:endParaRPr lang="es-CL" sz="4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346157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14 Grupo"/>
          <p:cNvGrpSpPr/>
          <p:nvPr/>
        </p:nvGrpSpPr>
        <p:grpSpPr>
          <a:xfrm rot="14263709">
            <a:off x="5803678" y="4843890"/>
            <a:ext cx="393009" cy="1672237"/>
            <a:chOff x="422153" y="753033"/>
            <a:chExt cx="318931" cy="265776"/>
          </a:xfrm>
        </p:grpSpPr>
        <p:sp>
          <p:nvSpPr>
            <p:cNvPr id="16" name="15 Flecha derecha"/>
            <p:cNvSpPr/>
            <p:nvPr/>
          </p:nvSpPr>
          <p:spPr>
            <a:xfrm rot="5400000">
              <a:off x="448731" y="726455"/>
              <a:ext cx="265776" cy="318931"/>
            </a:xfrm>
            <a:prstGeom prst="rightArrow">
              <a:avLst>
                <a:gd name="adj1" fmla="val 60000"/>
                <a:gd name="adj2" fmla="val 50000"/>
              </a:avLst>
            </a:prstGeom>
          </p:spPr>
          <p:style>
            <a:lnRef idx="0">
              <a:schemeClr val="accent6">
                <a:tint val="60000"/>
                <a:hueOff val="0"/>
                <a:satOff val="0"/>
                <a:lumOff val="0"/>
                <a:alphaOff val="0"/>
              </a:schemeClr>
            </a:lnRef>
            <a:fillRef idx="3">
              <a:schemeClr val="accent6">
                <a:tint val="60000"/>
                <a:hueOff val="0"/>
                <a:satOff val="0"/>
                <a:lumOff val="0"/>
                <a:alphaOff val="0"/>
              </a:schemeClr>
            </a:fillRef>
            <a:effectRef idx="3">
              <a:schemeClr val="accent6">
                <a:tint val="60000"/>
                <a:hueOff val="0"/>
                <a:satOff val="0"/>
                <a:lumOff val="0"/>
                <a:alphaOff val="0"/>
              </a:schemeClr>
            </a:effectRef>
            <a:fontRef idx="minor">
              <a:schemeClr val="lt1"/>
            </a:fontRef>
          </p:style>
        </p:sp>
        <p:sp>
          <p:nvSpPr>
            <p:cNvPr id="17" name="Flecha derecha 4"/>
            <p:cNvSpPr/>
            <p:nvPr/>
          </p:nvSpPr>
          <p:spPr>
            <a:xfrm>
              <a:off x="485940" y="753033"/>
              <a:ext cx="191359" cy="1860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s-CL" sz="900" kern="1200" dirty="0"/>
            </a:p>
          </p:txBody>
        </p:sp>
      </p:grpSp>
      <p:sp>
        <p:nvSpPr>
          <p:cNvPr id="12290"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CBF9AFAA-82A7-A741-9B8D-D5F76D98D7B9}" type="slidenum">
              <a:rPr lang="es-ES" sz="1000">
                <a:solidFill>
                  <a:srgbClr val="9FBCDD"/>
                </a:solidFill>
              </a:rPr>
              <a:pPr eaLnBrk="1" hangingPunct="1"/>
              <a:t>18</a:t>
            </a:fld>
            <a:r>
              <a:rPr lang="es-ES" sz="1000" dirty="0">
                <a:solidFill>
                  <a:srgbClr val="9FBCDD"/>
                </a:solidFill>
              </a:rPr>
              <a:t> </a:t>
            </a:r>
          </a:p>
        </p:txBody>
      </p:sp>
      <p:sp>
        <p:nvSpPr>
          <p:cNvPr id="151554" name="Rectangle 2"/>
          <p:cNvSpPr>
            <a:spLocks noGrp="1" noChangeArrowheads="1"/>
          </p:cNvSpPr>
          <p:nvPr>
            <p:ph type="title"/>
          </p:nvPr>
        </p:nvSpPr>
        <p:spPr/>
        <p:txBody>
          <a:bodyPr/>
          <a:lstStyle/>
          <a:p>
            <a:pPr eaLnBrk="1" hangingPunct="1"/>
            <a:r>
              <a:rPr lang="es-ES_tradnl" sz="2700" b="1" dirty="0" smtClean="0">
                <a:effectLst>
                  <a:outerShdw blurRad="38100" dist="38100" dir="2700000" algn="tl">
                    <a:srgbClr val="DDDDDD"/>
                  </a:outerShdw>
                </a:effectLst>
                <a:latin typeface="Arial Unicode MS" charset="0"/>
              </a:rPr>
              <a:t>Metodología Cascada Incremental </a:t>
            </a:r>
            <a:endParaRPr lang="es-ES" sz="2700" b="1" dirty="0">
              <a:effectLst>
                <a:outerShdw blurRad="38100" dist="38100" dir="2700000" algn="tl">
                  <a:srgbClr val="DDDDDD"/>
                </a:outerShdw>
              </a:effectLst>
              <a:latin typeface="Arial Unicode MS" charset="0"/>
            </a:endParaRPr>
          </a:p>
        </p:txBody>
      </p:sp>
      <p:graphicFrame>
        <p:nvGraphicFramePr>
          <p:cNvPr id="5" name="4 Diagrama"/>
          <p:cNvGraphicFramePr/>
          <p:nvPr>
            <p:extLst>
              <p:ext uri="{D42A27DB-BD31-4B8C-83A1-F6EECF244321}">
                <p14:modId xmlns:p14="http://schemas.microsoft.com/office/powerpoint/2010/main" val="3411385183"/>
              </p:ext>
            </p:extLst>
          </p:nvPr>
        </p:nvGraphicFramePr>
        <p:xfrm>
          <a:off x="15592" y="764704"/>
          <a:ext cx="4320480"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Diagrama"/>
          <p:cNvGraphicFramePr/>
          <p:nvPr>
            <p:extLst>
              <p:ext uri="{D42A27DB-BD31-4B8C-83A1-F6EECF244321}">
                <p14:modId xmlns:p14="http://schemas.microsoft.com/office/powerpoint/2010/main" val="658355884"/>
              </p:ext>
            </p:extLst>
          </p:nvPr>
        </p:nvGraphicFramePr>
        <p:xfrm>
          <a:off x="4427984" y="3501008"/>
          <a:ext cx="1163240" cy="28349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6 Diagrama"/>
          <p:cNvGraphicFramePr/>
          <p:nvPr>
            <p:extLst>
              <p:ext uri="{D42A27DB-BD31-4B8C-83A1-F6EECF244321}">
                <p14:modId xmlns:p14="http://schemas.microsoft.com/office/powerpoint/2010/main" val="3544800941"/>
              </p:ext>
            </p:extLst>
          </p:nvPr>
        </p:nvGraphicFramePr>
        <p:xfrm>
          <a:off x="6588224" y="4527109"/>
          <a:ext cx="3035449" cy="23308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 name="1 Flecha curvada hacia abajo"/>
          <p:cNvSpPr/>
          <p:nvPr/>
        </p:nvSpPr>
        <p:spPr bwMode="auto">
          <a:xfrm rot="734180">
            <a:off x="3753556" y="2564508"/>
            <a:ext cx="1440162" cy="792088"/>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L" sz="2400" b="0" i="0" u="none" strike="noStrike" cap="none" normalizeH="0" baseline="0" smtClean="0">
              <a:ln>
                <a:noFill/>
              </a:ln>
              <a:solidFill>
                <a:schemeClr val="tx1"/>
              </a:solidFill>
              <a:effectLst/>
              <a:latin typeface="Times" charset="0"/>
            </a:endParaRPr>
          </a:p>
        </p:txBody>
      </p:sp>
      <p:sp>
        <p:nvSpPr>
          <p:cNvPr id="12" name="11 Flecha curvada hacia abajo"/>
          <p:cNvSpPr/>
          <p:nvPr/>
        </p:nvSpPr>
        <p:spPr bwMode="auto">
          <a:xfrm rot="16200000">
            <a:off x="2979904" y="4763610"/>
            <a:ext cx="2267856" cy="607641"/>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L" sz="2400" b="0" i="0" u="none" strike="noStrike" cap="none" normalizeH="0" baseline="0" smtClean="0">
              <a:ln>
                <a:noFill/>
              </a:ln>
              <a:solidFill>
                <a:schemeClr val="tx1"/>
              </a:solidFill>
              <a:effectLst/>
              <a:latin typeface="Times" charset="0"/>
            </a:endParaRPr>
          </a:p>
        </p:txBody>
      </p:sp>
      <p:sp>
        <p:nvSpPr>
          <p:cNvPr id="3" name="2 Flecha curvada hacia arriba"/>
          <p:cNvSpPr/>
          <p:nvPr/>
        </p:nvSpPr>
        <p:spPr bwMode="auto">
          <a:xfrm rot="16200000">
            <a:off x="5337033" y="5382517"/>
            <a:ext cx="1062222" cy="432048"/>
          </a:xfrm>
          <a:prstGeom prst="curved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L" sz="2400" b="0" i="0" u="none" strike="noStrike" cap="none" normalizeH="0" baseline="0" smtClean="0">
              <a:ln>
                <a:noFill/>
              </a:ln>
              <a:solidFill>
                <a:schemeClr val="tx1"/>
              </a:solidFill>
              <a:effectLst/>
              <a:latin typeface="Times" charset="0"/>
            </a:endParaRPr>
          </a:p>
        </p:txBody>
      </p:sp>
      <p:sp>
        <p:nvSpPr>
          <p:cNvPr id="14" name="13 Flecha curvada hacia arriba"/>
          <p:cNvSpPr/>
          <p:nvPr/>
        </p:nvSpPr>
        <p:spPr bwMode="auto">
          <a:xfrm rot="16200000">
            <a:off x="5337033" y="4032119"/>
            <a:ext cx="1062222" cy="432048"/>
          </a:xfrm>
          <a:prstGeom prst="curved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CL" sz="2400" b="0" i="0" u="none" strike="noStrike" cap="none" normalizeH="0" baseline="0" smtClean="0">
              <a:ln>
                <a:noFill/>
              </a:ln>
              <a:solidFill>
                <a:schemeClr val="tx1"/>
              </a:solidFill>
              <a:effectLst/>
              <a:latin typeface="Times" charset="0"/>
            </a:endParaRPr>
          </a:p>
        </p:txBody>
      </p:sp>
    </p:spTree>
    <p:extLst>
      <p:ext uri="{BB962C8B-B14F-4D97-AF65-F5344CB8AC3E}">
        <p14:creationId xmlns:p14="http://schemas.microsoft.com/office/powerpoint/2010/main" val="201973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Vertic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1000"/>
                                        <p:tgtEl>
                                          <p:spTgt spid="7"/>
                                        </p:tgtEl>
                                      </p:cBhvr>
                                    </p:animEffect>
                                    <p:anim calcmode="lin" valueType="num">
                                      <p:cBhvr>
                                        <p:cTn id="53" dur="1000" fill="hold"/>
                                        <p:tgtEl>
                                          <p:spTgt spid="7"/>
                                        </p:tgtEl>
                                        <p:attrNameLst>
                                          <p:attrName>ppt_x</p:attrName>
                                        </p:attrNameLst>
                                      </p:cBhvr>
                                      <p:tavLst>
                                        <p:tav tm="0">
                                          <p:val>
                                            <p:strVal val="#ppt_x"/>
                                          </p:val>
                                        </p:tav>
                                        <p:tav tm="100000">
                                          <p:val>
                                            <p:strVal val="#ppt_x"/>
                                          </p:val>
                                        </p:tav>
                                      </p:tavLst>
                                    </p:anim>
                                    <p:anim calcmode="lin" valueType="num">
                                      <p:cBhvr>
                                        <p:cTn id="5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2" grpId="0" animBg="1"/>
      <p:bldP spid="12" grpId="0" animBg="1"/>
      <p:bldP spid="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txBox="1">
            <a:spLocks noGrp="1" noChangeArrowheads="1"/>
          </p:cNvSpPr>
          <p:nvPr>
            <p:ph idx="1"/>
          </p:nvPr>
        </p:nvSpPr>
        <p:spPr bwMode="auto">
          <a:xfrm>
            <a:off x="304800" y="3209035"/>
            <a:ext cx="8410575" cy="43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0" indent="0" algn="ctr" eaLnBrk="0" fontAlgn="base" hangingPunct="0">
              <a:spcBef>
                <a:spcPct val="0"/>
              </a:spcBef>
              <a:spcAft>
                <a:spcPct val="0"/>
              </a:spcAft>
              <a:buNone/>
            </a:pPr>
            <a:r>
              <a:rPr lang="es-CL" sz="4800" b="1" dirty="0" smtClean="0">
                <a:solidFill>
                  <a:srgbClr val="002060"/>
                </a:solidFill>
                <a:latin typeface="Tahoma" pitchFamily="34" charset="0"/>
                <a:cs typeface="Tahoma" pitchFamily="34" charset="0"/>
              </a:rPr>
              <a:t>Planificación</a:t>
            </a:r>
            <a:endParaRPr lang="es-CL" sz="4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312602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0C2A5A50-2D18-7F4C-8AD1-30CD91BFE9A8}" type="slidenum">
              <a:rPr lang="es-ES" sz="1000">
                <a:solidFill>
                  <a:srgbClr val="9FBCDD"/>
                </a:solidFill>
              </a:rPr>
              <a:pPr eaLnBrk="1" hangingPunct="1"/>
              <a:t>2</a:t>
            </a:fld>
            <a:r>
              <a:rPr lang="es-ES" sz="1000" dirty="0">
                <a:solidFill>
                  <a:srgbClr val="9FBCDD"/>
                </a:solidFill>
              </a:rPr>
              <a:t> </a:t>
            </a:r>
          </a:p>
        </p:txBody>
      </p:sp>
      <p:sp>
        <p:nvSpPr>
          <p:cNvPr id="146434" name="Rectangle 2"/>
          <p:cNvSpPr>
            <a:spLocks noGrp="1" noChangeArrowheads="1"/>
          </p:cNvSpPr>
          <p:nvPr>
            <p:ph type="title"/>
          </p:nvPr>
        </p:nvSpPr>
        <p:spPr/>
        <p:txBody>
          <a:bodyPr/>
          <a:lstStyle/>
          <a:p>
            <a:pPr eaLnBrk="1" hangingPunct="1"/>
            <a:r>
              <a:rPr lang="es-ES_tradnl" b="1" dirty="0">
                <a:effectLst>
                  <a:outerShdw blurRad="38100" dist="38100" dir="2700000" algn="tl">
                    <a:srgbClr val="DDDDDD"/>
                  </a:outerShdw>
                </a:effectLst>
                <a:latin typeface="Arial Unicode MS" charset="0"/>
              </a:rPr>
              <a:t>Contenido de la Presentación</a:t>
            </a:r>
            <a:endParaRPr lang="es-ES" b="1" dirty="0">
              <a:effectLst>
                <a:outerShdw blurRad="38100" dist="38100" dir="2700000" algn="tl">
                  <a:srgbClr val="DDDDDD"/>
                </a:outerShdw>
              </a:effectLst>
              <a:latin typeface="Arial Unicode MS" charset="0"/>
            </a:endParaRPr>
          </a:p>
        </p:txBody>
      </p:sp>
      <p:sp>
        <p:nvSpPr>
          <p:cNvPr id="7172" name="Rectangle 3"/>
          <p:cNvSpPr>
            <a:spLocks noGrp="1" noChangeArrowheads="1"/>
          </p:cNvSpPr>
          <p:nvPr>
            <p:ph type="body" idx="1"/>
          </p:nvPr>
        </p:nvSpPr>
        <p:spPr>
          <a:xfrm>
            <a:off x="395536" y="1124744"/>
            <a:ext cx="8410575" cy="4114800"/>
          </a:xfrm>
        </p:spPr>
        <p:txBody>
          <a:bodyPr/>
          <a:lstStyle/>
          <a:p>
            <a:pPr eaLnBrk="1" hangingPunct="1">
              <a:buFont typeface="Wingdings" pitchFamily="2" charset="2"/>
              <a:buChar char="v"/>
            </a:pPr>
            <a:r>
              <a:rPr lang="es-ES_tradnl" dirty="0" smtClean="0">
                <a:latin typeface="Arial" charset="0"/>
              </a:rPr>
              <a:t>Introducción</a:t>
            </a:r>
            <a:endParaRPr lang="es-ES_tradnl" dirty="0">
              <a:latin typeface="Arial" charset="0"/>
            </a:endParaRPr>
          </a:p>
          <a:p>
            <a:pPr eaLnBrk="1" hangingPunct="1">
              <a:buFont typeface="Wingdings" pitchFamily="2" charset="2"/>
              <a:buChar char="v"/>
            </a:pPr>
            <a:r>
              <a:rPr lang="es-ES_tradnl" dirty="0">
                <a:latin typeface="Arial" charset="0"/>
              </a:rPr>
              <a:t>Definición del </a:t>
            </a:r>
            <a:r>
              <a:rPr lang="es-ES_tradnl" dirty="0" smtClean="0">
                <a:latin typeface="Arial" charset="0"/>
              </a:rPr>
              <a:t>problema</a:t>
            </a:r>
            <a:endParaRPr lang="es-ES_tradnl" dirty="0">
              <a:latin typeface="Arial" charset="0"/>
            </a:endParaRPr>
          </a:p>
          <a:p>
            <a:pPr eaLnBrk="1" hangingPunct="1">
              <a:buFont typeface="Wingdings" pitchFamily="2" charset="2"/>
              <a:buChar char="v"/>
            </a:pPr>
            <a:r>
              <a:rPr lang="es-ES_tradnl" dirty="0" smtClean="0">
                <a:latin typeface="Arial" charset="0"/>
              </a:rPr>
              <a:t>Objetivos</a:t>
            </a:r>
            <a:endParaRPr lang="es-ES_tradnl" dirty="0">
              <a:latin typeface="Arial" charset="0"/>
            </a:endParaRPr>
          </a:p>
          <a:p>
            <a:pPr eaLnBrk="1" hangingPunct="1">
              <a:buFont typeface="Wingdings" pitchFamily="2" charset="2"/>
              <a:buChar char="v"/>
            </a:pPr>
            <a:r>
              <a:rPr lang="es-ES_tradnl" dirty="0">
                <a:latin typeface="Arial" charset="0"/>
              </a:rPr>
              <a:t>Metodología </a:t>
            </a:r>
          </a:p>
          <a:p>
            <a:pPr eaLnBrk="1" hangingPunct="1">
              <a:buFont typeface="Wingdings" pitchFamily="2" charset="2"/>
              <a:buChar char="v"/>
            </a:pPr>
            <a:r>
              <a:rPr lang="es-ES_tradnl" dirty="0">
                <a:latin typeface="Arial" charset="0"/>
              </a:rPr>
              <a:t>Planificación</a:t>
            </a:r>
          </a:p>
          <a:p>
            <a:pPr eaLnBrk="1" hangingPunct="1">
              <a:buFont typeface="Wingdings" pitchFamily="2" charset="2"/>
              <a:buChar char="v"/>
            </a:pPr>
            <a:r>
              <a:rPr lang="es-ES_tradnl" dirty="0">
                <a:latin typeface="Arial" charset="0"/>
              </a:rPr>
              <a:t>Recursos</a:t>
            </a:r>
          </a:p>
          <a:p>
            <a:pPr eaLnBrk="1" hangingPunct="1">
              <a:buFont typeface="Wingdings" pitchFamily="2" charset="2"/>
              <a:buChar char="v"/>
            </a:pPr>
            <a:r>
              <a:rPr lang="es-ES_tradnl" dirty="0">
                <a:latin typeface="Arial" charset="0"/>
              </a:rPr>
              <a:t>Bibliografía</a:t>
            </a:r>
          </a:p>
          <a:p>
            <a:pPr eaLnBrk="1" hangingPunct="1"/>
            <a:endParaRPr lang="es-ES_tradnl" dirty="0">
              <a:latin typeface="Arial" charset="0"/>
            </a:endParaRPr>
          </a:p>
          <a:p>
            <a:pPr eaLnBrk="1" hangingPunct="1">
              <a:buFont typeface="Wingdings" charset="0"/>
              <a:buNone/>
            </a:pPr>
            <a:endParaRPr lang="es-ES_tradnl" dirty="0">
              <a:latin typeface="Arial" charset="0"/>
            </a:endParaRPr>
          </a:p>
        </p:txBody>
      </p:sp>
    </p:spTree>
    <p:extLst>
      <p:ext uri="{BB962C8B-B14F-4D97-AF65-F5344CB8AC3E}">
        <p14:creationId xmlns:p14="http://schemas.microsoft.com/office/powerpoint/2010/main" val="208923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105736E6-39EC-F543-A1C1-9D49E5BCB086}" type="slidenum">
              <a:rPr lang="es-ES" sz="1000">
                <a:solidFill>
                  <a:srgbClr val="9FBCDD"/>
                </a:solidFill>
              </a:rPr>
              <a:pPr eaLnBrk="1" hangingPunct="1"/>
              <a:t>20</a:t>
            </a:fld>
            <a:r>
              <a:rPr lang="es-ES" sz="1000">
                <a:solidFill>
                  <a:srgbClr val="9FBCDD"/>
                </a:solidFill>
              </a:rPr>
              <a:t> </a:t>
            </a:r>
          </a:p>
        </p:txBody>
      </p:sp>
      <p:sp>
        <p:nvSpPr>
          <p:cNvPr id="152578" name="Rectangle 2"/>
          <p:cNvSpPr>
            <a:spLocks noRot="1" noChangeArrowheads="1"/>
          </p:cNvSpPr>
          <p:nvPr/>
        </p:nvSpPr>
        <p:spPr bwMode="auto">
          <a:xfrm>
            <a:off x="611188" y="1268413"/>
            <a:ext cx="5651500" cy="566737"/>
          </a:xfrm>
          <a:prstGeom prst="rect">
            <a:avLst/>
          </a:prstGeom>
          <a:noFill/>
          <a:ln w="9525">
            <a:noFill/>
            <a:miter lim="800000"/>
            <a:headEnd/>
            <a:tailEnd/>
          </a:ln>
          <a:effectLst/>
        </p:spPr>
        <p:txBody>
          <a:bodyPr anchor="ctr"/>
          <a:lstStyle/>
          <a:p>
            <a:pPr>
              <a:spcBef>
                <a:spcPct val="0"/>
              </a:spcBef>
            </a:pPr>
            <a:endParaRPr lang="es-ES" sz="4400" b="1" dirty="0">
              <a:solidFill>
                <a:schemeClr val="tx2"/>
              </a:solidFill>
              <a:effectLst>
                <a:outerShdw blurRad="38100" dist="38100" dir="2700000" algn="tl">
                  <a:srgbClr val="DDDDDD"/>
                </a:outerShdw>
              </a:effectLst>
              <a:latin typeface="Garamond" charset="0"/>
            </a:endParaRPr>
          </a:p>
        </p:txBody>
      </p:sp>
      <p:sp>
        <p:nvSpPr>
          <p:cNvPr id="2" name="Rectángulo 1"/>
          <p:cNvSpPr/>
          <p:nvPr/>
        </p:nvSpPr>
        <p:spPr>
          <a:xfrm>
            <a:off x="2587474" y="231860"/>
            <a:ext cx="2488582" cy="584776"/>
          </a:xfrm>
          <a:prstGeom prst="rect">
            <a:avLst/>
          </a:prstGeom>
        </p:spPr>
        <p:txBody>
          <a:bodyPr wrap="none">
            <a:spAutoFit/>
          </a:bodyPr>
          <a:lstStyle/>
          <a:p>
            <a:r>
              <a:rPr lang="es-ES_tradnl" sz="3200" b="1" dirty="0">
                <a:solidFill>
                  <a:srgbClr val="002D61"/>
                </a:solidFill>
                <a:effectLst>
                  <a:outerShdw blurRad="38100" dist="38100" dir="2700000" algn="tl">
                    <a:srgbClr val="DDDDDD"/>
                  </a:outerShdw>
                </a:effectLst>
                <a:latin typeface="Arial Unicode MS" charset="0"/>
                <a:ea typeface="ＭＳ Ｐゴシック" pitchFamily="48" charset="-128"/>
                <a:cs typeface="Lucida Sans"/>
              </a:rPr>
              <a:t>Planificación</a:t>
            </a:r>
            <a:endParaRPr lang="es-ES" sz="3200" b="1" dirty="0">
              <a:solidFill>
                <a:srgbClr val="002D61"/>
              </a:solidFill>
              <a:effectLst>
                <a:outerShdw blurRad="38100" dist="38100" dir="2700000" algn="tl">
                  <a:srgbClr val="DDDDDD"/>
                </a:outerShdw>
              </a:effectLst>
              <a:latin typeface="Arial Unicode MS" charset="0"/>
              <a:ea typeface="ＭＳ Ｐゴシック" pitchFamily="48" charset="-128"/>
              <a:cs typeface="Lucida Sans"/>
            </a:endParaRPr>
          </a:p>
        </p:txBody>
      </p:sp>
      <p:pic>
        <p:nvPicPr>
          <p:cNvPr id="3" name="Picture 2" descr="C:\Users\Marcelo\Desktop\Planificac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802417"/>
            <a:ext cx="7221240" cy="57791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pixabay.com/static/uploads/photo/2014/04/02/10/40/check-304167_640.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527316" y="896569"/>
            <a:ext cx="394997" cy="432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105736E6-39EC-F543-A1C1-9D49E5BCB086}" type="slidenum">
              <a:rPr lang="es-ES" sz="1000">
                <a:solidFill>
                  <a:srgbClr val="9FBCDD"/>
                </a:solidFill>
              </a:rPr>
              <a:pPr eaLnBrk="1" hangingPunct="1"/>
              <a:t>21</a:t>
            </a:fld>
            <a:r>
              <a:rPr lang="es-ES" sz="1000">
                <a:solidFill>
                  <a:srgbClr val="9FBCDD"/>
                </a:solidFill>
              </a:rPr>
              <a:t> </a:t>
            </a:r>
          </a:p>
        </p:txBody>
      </p:sp>
      <p:sp>
        <p:nvSpPr>
          <p:cNvPr id="152578" name="Rectangle 2"/>
          <p:cNvSpPr>
            <a:spLocks noRot="1" noChangeArrowheads="1"/>
          </p:cNvSpPr>
          <p:nvPr/>
        </p:nvSpPr>
        <p:spPr bwMode="auto">
          <a:xfrm>
            <a:off x="611188" y="1268413"/>
            <a:ext cx="5651500" cy="566737"/>
          </a:xfrm>
          <a:prstGeom prst="rect">
            <a:avLst/>
          </a:prstGeom>
          <a:noFill/>
          <a:ln w="9525">
            <a:noFill/>
            <a:miter lim="800000"/>
            <a:headEnd/>
            <a:tailEnd/>
          </a:ln>
          <a:effectLst/>
        </p:spPr>
        <p:txBody>
          <a:bodyPr anchor="ctr"/>
          <a:lstStyle/>
          <a:p>
            <a:pPr>
              <a:spcBef>
                <a:spcPct val="0"/>
              </a:spcBef>
            </a:pPr>
            <a:endParaRPr lang="es-ES" sz="4400" b="1" dirty="0">
              <a:solidFill>
                <a:schemeClr val="tx2"/>
              </a:solidFill>
              <a:effectLst>
                <a:outerShdw blurRad="38100" dist="38100" dir="2700000" algn="tl">
                  <a:srgbClr val="DDDDDD"/>
                </a:outerShdw>
              </a:effectLst>
              <a:latin typeface="Garamond" charset="0"/>
            </a:endParaRPr>
          </a:p>
        </p:txBody>
      </p:sp>
      <p:sp>
        <p:nvSpPr>
          <p:cNvPr id="13316" name="Rectangle 3"/>
          <p:cNvSpPr>
            <a:spLocks noChangeArrowheads="1"/>
          </p:cNvSpPr>
          <p:nvPr/>
        </p:nvSpPr>
        <p:spPr bwMode="auto">
          <a:xfrm>
            <a:off x="395288" y="18446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buClr>
                <a:schemeClr val="accent2"/>
              </a:buClr>
              <a:buSzPct val="70000"/>
              <a:buFont typeface="Wingdings" charset="0"/>
              <a:buChar char="v"/>
            </a:pPr>
            <a:endParaRPr lang="es-ES_tradnl" sz="1800" dirty="0">
              <a:latin typeface="Arial"/>
              <a:cs typeface="Arial"/>
            </a:endParaRPr>
          </a:p>
        </p:txBody>
      </p:sp>
      <p:sp>
        <p:nvSpPr>
          <p:cNvPr id="2" name="Rectángulo 1"/>
          <p:cNvSpPr/>
          <p:nvPr/>
        </p:nvSpPr>
        <p:spPr>
          <a:xfrm>
            <a:off x="2587474" y="231860"/>
            <a:ext cx="2488582" cy="584776"/>
          </a:xfrm>
          <a:prstGeom prst="rect">
            <a:avLst/>
          </a:prstGeom>
        </p:spPr>
        <p:txBody>
          <a:bodyPr wrap="none">
            <a:spAutoFit/>
          </a:bodyPr>
          <a:lstStyle/>
          <a:p>
            <a:r>
              <a:rPr lang="es-ES_tradnl" sz="3200" b="1" dirty="0">
                <a:solidFill>
                  <a:srgbClr val="002D61"/>
                </a:solidFill>
                <a:effectLst>
                  <a:outerShdw blurRad="38100" dist="38100" dir="2700000" algn="tl">
                    <a:srgbClr val="DDDDDD"/>
                  </a:outerShdw>
                </a:effectLst>
                <a:latin typeface="Arial Unicode MS" charset="0"/>
                <a:ea typeface="ＭＳ Ｐゴシック" pitchFamily="48" charset="-128"/>
                <a:cs typeface="Lucida Sans"/>
              </a:rPr>
              <a:t>Planificación</a:t>
            </a:r>
            <a:endParaRPr lang="es-ES" sz="3200" b="1" dirty="0">
              <a:solidFill>
                <a:srgbClr val="002D61"/>
              </a:solidFill>
              <a:effectLst>
                <a:outerShdw blurRad="38100" dist="38100" dir="2700000" algn="tl">
                  <a:srgbClr val="DDDDDD"/>
                </a:outerShdw>
              </a:effectLst>
              <a:latin typeface="Arial Unicode MS" charset="0"/>
              <a:ea typeface="ＭＳ Ｐゴシック" pitchFamily="48" charset="-128"/>
              <a:cs typeface="Lucida Sans"/>
            </a:endParaRPr>
          </a:p>
        </p:txBody>
      </p:sp>
      <p:pic>
        <p:nvPicPr>
          <p:cNvPr id="1026" name="Picture 2" descr="C:\Users\Marcelo\Desktop\Planificacion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298031"/>
            <a:ext cx="9000071" cy="3830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87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txBox="1">
            <a:spLocks noGrp="1" noChangeArrowheads="1"/>
          </p:cNvSpPr>
          <p:nvPr>
            <p:ph idx="1"/>
          </p:nvPr>
        </p:nvSpPr>
        <p:spPr bwMode="auto">
          <a:xfrm>
            <a:off x="304800" y="3209035"/>
            <a:ext cx="8410575" cy="43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0" indent="0" algn="ctr" eaLnBrk="0" fontAlgn="base" hangingPunct="0">
              <a:spcBef>
                <a:spcPct val="0"/>
              </a:spcBef>
              <a:spcAft>
                <a:spcPct val="0"/>
              </a:spcAft>
              <a:buNone/>
            </a:pPr>
            <a:r>
              <a:rPr lang="es-CL" sz="4800" b="1" dirty="0" smtClean="0">
                <a:solidFill>
                  <a:srgbClr val="002060"/>
                </a:solidFill>
                <a:latin typeface="Tahoma" pitchFamily="34" charset="0"/>
                <a:cs typeface="Tahoma" pitchFamily="34" charset="0"/>
              </a:rPr>
              <a:t>Recursos</a:t>
            </a:r>
            <a:endParaRPr lang="es-CL" sz="4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340869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02F6B9AF-D82C-E648-BBE9-429F431CF460}" type="slidenum">
              <a:rPr lang="es-ES" sz="1000">
                <a:solidFill>
                  <a:srgbClr val="9FBCDD"/>
                </a:solidFill>
              </a:rPr>
              <a:pPr eaLnBrk="1" hangingPunct="1"/>
              <a:t>23</a:t>
            </a:fld>
            <a:r>
              <a:rPr lang="es-ES" sz="1000">
                <a:solidFill>
                  <a:srgbClr val="9FBCDD"/>
                </a:solidFill>
              </a:rPr>
              <a:t> </a:t>
            </a:r>
          </a:p>
        </p:txBody>
      </p:sp>
      <p:sp>
        <p:nvSpPr>
          <p:cNvPr id="14339" name="Rectangle 2"/>
          <p:cNvSpPr>
            <a:spLocks noGrp="1" noChangeArrowheads="1"/>
          </p:cNvSpPr>
          <p:nvPr>
            <p:ph type="title"/>
          </p:nvPr>
        </p:nvSpPr>
        <p:spPr/>
        <p:txBody>
          <a:bodyPr/>
          <a:lstStyle/>
          <a:p>
            <a:pPr eaLnBrk="1" hangingPunct="1"/>
            <a:r>
              <a:rPr lang="es-ES_tradnl" dirty="0" smtClean="0">
                <a:latin typeface="Arial Unicode MS" charset="0"/>
              </a:rPr>
              <a:t>Recursos</a:t>
            </a:r>
            <a:endParaRPr lang="es-ES" dirty="0">
              <a:latin typeface="Arial Unicode MS" charset="0"/>
            </a:endParaRPr>
          </a:p>
        </p:txBody>
      </p:sp>
      <p:sp>
        <p:nvSpPr>
          <p:cNvPr id="14340" name="Rectangle 3"/>
          <p:cNvSpPr>
            <a:spLocks noGrp="1" noChangeArrowheads="1"/>
          </p:cNvSpPr>
          <p:nvPr>
            <p:ph type="body" idx="1"/>
          </p:nvPr>
        </p:nvSpPr>
        <p:spPr/>
        <p:txBody>
          <a:bodyPr/>
          <a:lstStyle/>
          <a:p>
            <a:pPr>
              <a:buFont typeface="Wingdings" pitchFamily="2" charset="2"/>
              <a:buChar char="v"/>
            </a:pPr>
            <a:r>
              <a:rPr lang="es-CL" dirty="0"/>
              <a:t>Recursos </a:t>
            </a:r>
            <a:r>
              <a:rPr lang="es-CL" dirty="0" smtClean="0"/>
              <a:t>Humanos:</a:t>
            </a:r>
            <a:endParaRPr lang="es-CL" dirty="0"/>
          </a:p>
          <a:p>
            <a:pPr lvl="1">
              <a:buFont typeface="Wingdings" pitchFamily="2" charset="2"/>
              <a:buChar char="Ø"/>
            </a:pPr>
            <a:r>
              <a:rPr lang="es-CL" dirty="0"/>
              <a:t>Profesor </a:t>
            </a:r>
            <a:r>
              <a:rPr lang="es-CL" dirty="0" smtClean="0"/>
              <a:t>Guía</a:t>
            </a:r>
            <a:endParaRPr lang="es-CL" dirty="0"/>
          </a:p>
          <a:p>
            <a:pPr lvl="1">
              <a:buFont typeface="Wingdings" pitchFamily="2" charset="2"/>
              <a:buChar char="Ø"/>
            </a:pPr>
            <a:r>
              <a:rPr lang="es-CL" dirty="0"/>
              <a:t>Expertos del </a:t>
            </a:r>
            <a:r>
              <a:rPr lang="es-CL" dirty="0" smtClean="0"/>
              <a:t>dominio (profesionales </a:t>
            </a:r>
            <a:r>
              <a:rPr lang="es-CL" dirty="0"/>
              <a:t>del PPF </a:t>
            </a:r>
            <a:r>
              <a:rPr lang="es-CL" dirty="0" smtClean="0"/>
              <a:t>Aitué)</a:t>
            </a:r>
            <a:endParaRPr lang="es-CL" dirty="0"/>
          </a:p>
          <a:p>
            <a:pPr>
              <a:buFont typeface="Wingdings" pitchFamily="2" charset="2"/>
              <a:buChar char="v"/>
            </a:pPr>
            <a:r>
              <a:rPr lang="es-CL" dirty="0" smtClean="0"/>
              <a:t>Hardware:</a:t>
            </a:r>
            <a:endParaRPr lang="es-CL" dirty="0"/>
          </a:p>
          <a:p>
            <a:pPr lvl="1">
              <a:buFont typeface="Wingdings" pitchFamily="2" charset="2"/>
              <a:buChar char="Ø"/>
            </a:pPr>
            <a:r>
              <a:rPr lang="pt-BR" dirty="0"/>
              <a:t>Computador, </a:t>
            </a:r>
            <a:r>
              <a:rPr lang="pt-BR" dirty="0" err="1"/>
              <a:t>Procesador</a:t>
            </a:r>
            <a:r>
              <a:rPr lang="pt-BR" dirty="0"/>
              <a:t>: AMD </a:t>
            </a:r>
            <a:r>
              <a:rPr lang="pt-BR" dirty="0" err="1"/>
              <a:t>Phenom</a:t>
            </a:r>
            <a:r>
              <a:rPr lang="pt-BR" dirty="0"/>
              <a:t>(</a:t>
            </a:r>
            <a:r>
              <a:rPr lang="pt-BR" dirty="0" err="1"/>
              <a:t>tm</a:t>
            </a:r>
            <a:r>
              <a:rPr lang="pt-BR" dirty="0"/>
              <a:t>) II N660 Dual-Core processor, </a:t>
            </a:r>
            <a:r>
              <a:rPr lang="pt-BR" dirty="0" smtClean="0"/>
              <a:t>3.00 </a:t>
            </a:r>
            <a:r>
              <a:rPr lang="es-CL" dirty="0" smtClean="0"/>
              <a:t>GHz</a:t>
            </a:r>
            <a:r>
              <a:rPr lang="es-CL" dirty="0"/>
              <a:t>, Memoria </a:t>
            </a:r>
            <a:r>
              <a:rPr lang="es-CL" dirty="0" err="1"/>
              <a:t>Ram</a:t>
            </a:r>
            <a:r>
              <a:rPr lang="es-CL" dirty="0"/>
              <a:t>: 3 GB y Disco Duro: 320 </a:t>
            </a:r>
            <a:r>
              <a:rPr lang="es-CL" dirty="0" smtClean="0"/>
              <a:t>GB</a:t>
            </a:r>
            <a:endParaRPr lang="es-CL" dirty="0"/>
          </a:p>
          <a:p>
            <a:pPr lvl="1">
              <a:buFont typeface="Wingdings" pitchFamily="2" charset="2"/>
              <a:buChar char="Ø"/>
            </a:pPr>
            <a:r>
              <a:rPr lang="es-CL" dirty="0"/>
              <a:t>Computador del PPF </a:t>
            </a:r>
            <a:r>
              <a:rPr lang="es-CL" dirty="0" smtClean="0"/>
              <a:t>Aitué </a:t>
            </a:r>
            <a:r>
              <a:rPr lang="es-CL" dirty="0"/>
              <a:t>para la </a:t>
            </a:r>
            <a:r>
              <a:rPr lang="es-CL" dirty="0" smtClean="0"/>
              <a:t>implantación </a:t>
            </a:r>
            <a:r>
              <a:rPr lang="es-CL" dirty="0"/>
              <a:t>del </a:t>
            </a:r>
            <a:r>
              <a:rPr lang="es-CL" dirty="0" smtClean="0"/>
              <a:t>sistema</a:t>
            </a:r>
            <a:endParaRPr lang="es-CL" dirty="0"/>
          </a:p>
        </p:txBody>
      </p:sp>
    </p:spTree>
    <p:extLst>
      <p:ext uri="{BB962C8B-B14F-4D97-AF65-F5344CB8AC3E}">
        <p14:creationId xmlns:p14="http://schemas.microsoft.com/office/powerpoint/2010/main" val="423455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Recursos</a:t>
            </a:r>
            <a:endParaRPr lang="es-CL" dirty="0"/>
          </a:p>
        </p:txBody>
      </p:sp>
      <p:sp>
        <p:nvSpPr>
          <p:cNvPr id="3" name="2 Marcador de contenido"/>
          <p:cNvSpPr>
            <a:spLocks noGrp="1"/>
          </p:cNvSpPr>
          <p:nvPr>
            <p:ph idx="1"/>
          </p:nvPr>
        </p:nvSpPr>
        <p:spPr/>
        <p:txBody>
          <a:bodyPr/>
          <a:lstStyle/>
          <a:p>
            <a:pPr>
              <a:buFont typeface="Wingdings" pitchFamily="2" charset="2"/>
              <a:buChar char="v"/>
            </a:pPr>
            <a:r>
              <a:rPr lang="es-CL" dirty="0" smtClean="0"/>
              <a:t>Recursos </a:t>
            </a:r>
            <a:r>
              <a:rPr lang="es-CL" dirty="0"/>
              <a:t>del </a:t>
            </a:r>
            <a:r>
              <a:rPr lang="es-CL" dirty="0" smtClean="0"/>
              <a:t>Desarrollador</a:t>
            </a:r>
            <a:endParaRPr lang="es-CL" dirty="0"/>
          </a:p>
          <a:p>
            <a:pPr lvl="1">
              <a:buFont typeface="Wingdings" pitchFamily="2" charset="2"/>
              <a:buChar char="Ø"/>
            </a:pPr>
            <a:r>
              <a:rPr lang="es-CL" dirty="0"/>
              <a:t>Procesador de Textos (LATEX</a:t>
            </a:r>
            <a:r>
              <a:rPr lang="es-CL" dirty="0" smtClean="0"/>
              <a:t>)</a:t>
            </a:r>
            <a:endParaRPr lang="es-CL" dirty="0"/>
          </a:p>
          <a:p>
            <a:pPr>
              <a:buFont typeface="Wingdings" pitchFamily="2" charset="2"/>
              <a:buChar char="v"/>
            </a:pPr>
            <a:r>
              <a:rPr lang="es-CL" dirty="0" smtClean="0"/>
              <a:t>Otros</a:t>
            </a:r>
            <a:endParaRPr lang="es-CL" dirty="0"/>
          </a:p>
          <a:p>
            <a:pPr lvl="1">
              <a:buFont typeface="Wingdings" pitchFamily="2" charset="2"/>
              <a:buChar char="Ø"/>
            </a:pPr>
            <a:r>
              <a:rPr lang="es-CL" dirty="0" smtClean="0"/>
              <a:t>Internet</a:t>
            </a:r>
          </a:p>
          <a:p>
            <a:pPr lvl="1">
              <a:buFont typeface="Wingdings" pitchFamily="2" charset="2"/>
              <a:buChar char="Ø"/>
            </a:pPr>
            <a:r>
              <a:rPr lang="es-CL" dirty="0"/>
              <a:t>Libros y Publicaciones acordes al presente Trabajo de Título</a:t>
            </a:r>
          </a:p>
        </p:txBody>
      </p:sp>
    </p:spTree>
    <p:extLst>
      <p:ext uri="{BB962C8B-B14F-4D97-AF65-F5344CB8AC3E}">
        <p14:creationId xmlns:p14="http://schemas.microsoft.com/office/powerpoint/2010/main" val="199365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txBox="1">
            <a:spLocks noGrp="1" noChangeArrowheads="1"/>
          </p:cNvSpPr>
          <p:nvPr>
            <p:ph idx="1"/>
          </p:nvPr>
        </p:nvSpPr>
        <p:spPr bwMode="auto">
          <a:xfrm>
            <a:off x="304800" y="3209035"/>
            <a:ext cx="8410575" cy="43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0" indent="0" algn="ctr" eaLnBrk="0" fontAlgn="base" hangingPunct="0">
              <a:spcBef>
                <a:spcPct val="0"/>
              </a:spcBef>
              <a:spcAft>
                <a:spcPct val="0"/>
              </a:spcAft>
              <a:buNone/>
            </a:pPr>
            <a:r>
              <a:rPr lang="es-CL" sz="4800" b="1" dirty="0" smtClean="0">
                <a:solidFill>
                  <a:srgbClr val="002060"/>
                </a:solidFill>
                <a:latin typeface="Tahoma" pitchFamily="34" charset="0"/>
                <a:cs typeface="Tahoma" pitchFamily="34" charset="0"/>
              </a:rPr>
              <a:t>Bibliografía</a:t>
            </a:r>
            <a:endParaRPr lang="es-CL" sz="4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312602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Bibliografía</a:t>
            </a:r>
            <a:endParaRPr lang="es-ES" dirty="0"/>
          </a:p>
        </p:txBody>
      </p:sp>
      <p:sp>
        <p:nvSpPr>
          <p:cNvPr id="3" name="Marcador de contenido 2"/>
          <p:cNvSpPr>
            <a:spLocks noGrp="1"/>
          </p:cNvSpPr>
          <p:nvPr>
            <p:ph idx="1"/>
          </p:nvPr>
        </p:nvSpPr>
        <p:spPr/>
        <p:txBody>
          <a:bodyPr/>
          <a:lstStyle/>
          <a:p>
            <a:pPr>
              <a:buFont typeface="Wingdings" pitchFamily="2" charset="2"/>
              <a:buChar char="v"/>
            </a:pPr>
            <a:r>
              <a:rPr lang="es-CL" b="1" dirty="0"/>
              <a:t>PPF </a:t>
            </a:r>
            <a:r>
              <a:rPr lang="es-CL" b="1" dirty="0" smtClean="0"/>
              <a:t>Aitué. </a:t>
            </a:r>
            <a:r>
              <a:rPr lang="es-CL" b="1" dirty="0"/>
              <a:t>Bases </a:t>
            </a:r>
            <a:r>
              <a:rPr lang="es-CL" b="1" dirty="0" smtClean="0"/>
              <a:t>t</a:t>
            </a:r>
            <a:r>
              <a:rPr lang="es-CL" b="1" dirty="0"/>
              <a:t>é</a:t>
            </a:r>
            <a:r>
              <a:rPr lang="es-CL" b="1" dirty="0" smtClean="0"/>
              <a:t>cnicas </a:t>
            </a:r>
            <a:r>
              <a:rPr lang="es-CL" b="1" dirty="0"/>
              <a:t>para concursos de proyectos, Programas de </a:t>
            </a:r>
            <a:r>
              <a:rPr lang="es-CL" b="1" dirty="0" smtClean="0"/>
              <a:t>Prevención</a:t>
            </a:r>
            <a:r>
              <a:rPr lang="es-CL" b="1" dirty="0"/>
              <a:t> </a:t>
            </a:r>
            <a:r>
              <a:rPr lang="es-CL" b="1" dirty="0" smtClean="0"/>
              <a:t>Focalizada</a:t>
            </a:r>
            <a:r>
              <a:rPr lang="es-CL" b="1" dirty="0"/>
              <a:t>. 2010. (</a:t>
            </a:r>
            <a:r>
              <a:rPr lang="es-CL" b="1" dirty="0" smtClean="0"/>
              <a:t>Viña </a:t>
            </a:r>
            <a:r>
              <a:rPr lang="es-CL" b="1" dirty="0"/>
              <a:t>del mar).</a:t>
            </a:r>
          </a:p>
          <a:p>
            <a:pPr>
              <a:buFont typeface="Wingdings" pitchFamily="2" charset="2"/>
              <a:buChar char="v"/>
            </a:pPr>
            <a:r>
              <a:rPr lang="es-CL" dirty="0"/>
              <a:t>Jorge Barudy. Los buenos tratos y la </a:t>
            </a:r>
            <a:r>
              <a:rPr lang="es-CL" dirty="0" smtClean="0"/>
              <a:t>resiliencia infantil </a:t>
            </a:r>
            <a:r>
              <a:rPr lang="es-CL" dirty="0"/>
              <a:t>en la </a:t>
            </a:r>
            <a:r>
              <a:rPr lang="es-CL" dirty="0" smtClean="0"/>
              <a:t>prevención de los </a:t>
            </a:r>
            <a:r>
              <a:rPr lang="es-CL" dirty="0"/>
              <a:t>trastornos del comportamiento. </a:t>
            </a:r>
            <a:r>
              <a:rPr lang="es-CL" dirty="0" smtClean="0"/>
              <a:t>In Conferencia </a:t>
            </a:r>
            <a:r>
              <a:rPr lang="es-CL" dirty="0"/>
              <a:t>dictada en el III </a:t>
            </a:r>
            <a:r>
              <a:rPr lang="es-CL" dirty="0" smtClean="0"/>
              <a:t>Congreso Internacional </a:t>
            </a:r>
            <a:r>
              <a:rPr lang="es-CL" dirty="0"/>
              <a:t>y Multidisciplinar de Trastornos del Comportamiento, en </a:t>
            </a:r>
            <a:r>
              <a:rPr lang="es-CL" dirty="0" smtClean="0"/>
              <a:t>la familia</a:t>
            </a:r>
            <a:r>
              <a:rPr lang="es-CL" dirty="0"/>
              <a:t> </a:t>
            </a:r>
            <a:r>
              <a:rPr lang="es-CL" dirty="0" smtClean="0"/>
              <a:t>y </a:t>
            </a:r>
            <a:r>
              <a:rPr lang="es-CL" dirty="0"/>
              <a:t>la escuela. </a:t>
            </a:r>
            <a:r>
              <a:rPr lang="es-CL" dirty="0" smtClean="0"/>
              <a:t>(Guadalajara), </a:t>
            </a:r>
            <a:r>
              <a:rPr lang="es-CL" dirty="0"/>
              <a:t>2009.</a:t>
            </a:r>
          </a:p>
          <a:p>
            <a:pPr>
              <a:buFont typeface="Wingdings" pitchFamily="2" charset="2"/>
              <a:buChar char="v"/>
            </a:pPr>
            <a:r>
              <a:rPr lang="es-CL" dirty="0"/>
              <a:t>Jorge Barudy and Maryorie </a:t>
            </a:r>
            <a:r>
              <a:rPr lang="es-CL" dirty="0" smtClean="0"/>
              <a:t>Dantagnan. Los </a:t>
            </a:r>
            <a:r>
              <a:rPr lang="es-CL" dirty="0"/>
              <a:t>buenos tratos a la infancia: </a:t>
            </a:r>
            <a:r>
              <a:rPr lang="es-CL" dirty="0" smtClean="0"/>
              <a:t>Parentalidad</a:t>
            </a:r>
            <a:r>
              <a:rPr lang="es-CL" dirty="0"/>
              <a:t>, apego y </a:t>
            </a:r>
            <a:r>
              <a:rPr lang="es-CL" dirty="0" smtClean="0"/>
              <a:t>resiliencia Editorial </a:t>
            </a:r>
            <a:r>
              <a:rPr lang="es-CL" dirty="0"/>
              <a:t>Gedisa (Barcelona), </a:t>
            </a:r>
            <a:r>
              <a:rPr lang="es-CL" dirty="0" smtClean="0"/>
              <a:t>2005.</a:t>
            </a:r>
            <a:endParaRPr lang="es-CL" dirty="0"/>
          </a:p>
          <a:p>
            <a:pPr>
              <a:buFont typeface="Wingdings" pitchFamily="2" charset="2"/>
              <a:buChar char="v"/>
            </a:pPr>
            <a:r>
              <a:rPr lang="es-CL" b="1" dirty="0"/>
              <a:t>Edgar Valencia and Esteban </a:t>
            </a:r>
            <a:r>
              <a:rPr lang="es-CL" b="1" dirty="0" smtClean="0"/>
              <a:t>G</a:t>
            </a:r>
            <a:r>
              <a:rPr lang="es-CL" b="1" dirty="0"/>
              <a:t>ó</a:t>
            </a:r>
            <a:r>
              <a:rPr lang="es-CL" b="1" dirty="0" smtClean="0"/>
              <a:t>mez</a:t>
            </a:r>
            <a:r>
              <a:rPr lang="es-CL" b="1" dirty="0"/>
              <a:t>. Una Escala de </a:t>
            </a:r>
            <a:r>
              <a:rPr lang="es-CL" b="1" dirty="0" smtClean="0"/>
              <a:t>Evaluaci</a:t>
            </a:r>
            <a:r>
              <a:rPr lang="es-CL" b="1" dirty="0"/>
              <a:t>ó</a:t>
            </a:r>
            <a:r>
              <a:rPr lang="es-CL" b="1" dirty="0" smtClean="0"/>
              <a:t>n </a:t>
            </a:r>
            <a:r>
              <a:rPr lang="es-CL" b="1" dirty="0"/>
              <a:t>Familiar </a:t>
            </a:r>
            <a:r>
              <a:rPr lang="es-CL" b="1" dirty="0" smtClean="0"/>
              <a:t>Eco-Sistémica </a:t>
            </a:r>
            <a:r>
              <a:rPr lang="es-CL" b="1" dirty="0"/>
              <a:t>para Programas Sociales: </a:t>
            </a:r>
            <a:r>
              <a:rPr lang="es-CL" b="1" dirty="0" smtClean="0"/>
              <a:t>Confiabilidad </a:t>
            </a:r>
            <a:r>
              <a:rPr lang="es-CL" b="1" dirty="0"/>
              <a:t>y Validez de la NCFAS en </a:t>
            </a:r>
            <a:r>
              <a:rPr lang="es-CL" b="1" dirty="0" smtClean="0"/>
              <a:t>Población </a:t>
            </a:r>
            <a:r>
              <a:rPr lang="es-CL" b="1" dirty="0"/>
              <a:t>de Alto Riesgo </a:t>
            </a:r>
            <a:r>
              <a:rPr lang="es-CL" b="1" dirty="0" smtClean="0"/>
              <a:t>Psicosocial. Psykhe </a:t>
            </a:r>
            <a:r>
              <a:rPr lang="es-CL" b="1" dirty="0"/>
              <a:t>(Santiago</a:t>
            </a:r>
            <a:r>
              <a:rPr lang="es-CL" b="1" dirty="0" smtClean="0"/>
              <a:t>), </a:t>
            </a:r>
            <a:r>
              <a:rPr lang="es-CL" b="1" dirty="0"/>
              <a:t>2010</a:t>
            </a:r>
            <a:r>
              <a:rPr lang="es-CL" dirty="0"/>
              <a:t>.</a:t>
            </a:r>
          </a:p>
        </p:txBody>
      </p:sp>
    </p:spTree>
    <p:extLst>
      <p:ext uri="{BB962C8B-B14F-4D97-AF65-F5344CB8AC3E}">
        <p14:creationId xmlns:p14="http://schemas.microsoft.com/office/powerpoint/2010/main" val="270950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txBox="1">
            <a:spLocks noGrp="1" noChangeArrowheads="1"/>
          </p:cNvSpPr>
          <p:nvPr>
            <p:ph idx="1"/>
          </p:nvPr>
        </p:nvSpPr>
        <p:spPr bwMode="auto">
          <a:xfrm>
            <a:off x="304800" y="3209035"/>
            <a:ext cx="8410575" cy="43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0" indent="0" algn="ctr" eaLnBrk="0" fontAlgn="base" hangingPunct="0">
              <a:spcBef>
                <a:spcPct val="0"/>
              </a:spcBef>
              <a:spcAft>
                <a:spcPct val="0"/>
              </a:spcAft>
              <a:buNone/>
            </a:pPr>
            <a:r>
              <a:rPr lang="es-CL" sz="4800" b="1" dirty="0" smtClean="0">
                <a:solidFill>
                  <a:srgbClr val="002060"/>
                </a:solidFill>
                <a:latin typeface="Tahoma" pitchFamily="34" charset="0"/>
                <a:cs typeface="Tahoma" pitchFamily="34" charset="0"/>
              </a:rPr>
              <a:t>Introducción</a:t>
            </a:r>
            <a:endParaRPr lang="es-CL" sz="4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312602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BE6B5682-3EBB-5349-B1EA-09B647A2C5F1}" type="slidenum">
              <a:rPr lang="es-ES" sz="1000">
                <a:solidFill>
                  <a:srgbClr val="9FBCDD"/>
                </a:solidFill>
              </a:rPr>
              <a:pPr eaLnBrk="1" hangingPunct="1"/>
              <a:t>4</a:t>
            </a:fld>
            <a:r>
              <a:rPr lang="es-ES" sz="1000" dirty="0">
                <a:solidFill>
                  <a:srgbClr val="9FBCDD"/>
                </a:solidFill>
              </a:rPr>
              <a:t> </a:t>
            </a:r>
          </a:p>
        </p:txBody>
      </p:sp>
      <p:sp>
        <p:nvSpPr>
          <p:cNvPr id="147458" name="Rectangle 2"/>
          <p:cNvSpPr>
            <a:spLocks noGrp="1" noChangeArrowheads="1"/>
          </p:cNvSpPr>
          <p:nvPr>
            <p:ph type="title"/>
          </p:nvPr>
        </p:nvSpPr>
        <p:spPr/>
        <p:txBody>
          <a:bodyPr/>
          <a:lstStyle/>
          <a:p>
            <a:pPr eaLnBrk="1" hangingPunct="1"/>
            <a:r>
              <a:rPr lang="es-ES_tradnl" b="1" dirty="0">
                <a:effectLst>
                  <a:outerShdw blurRad="38100" dist="38100" dir="2700000" algn="tl">
                    <a:srgbClr val="DDDDDD"/>
                  </a:outerShdw>
                </a:effectLst>
                <a:latin typeface="Arial Unicode MS" charset="0"/>
              </a:rPr>
              <a:t>Introducción</a:t>
            </a:r>
            <a:endParaRPr lang="es-ES" b="1" dirty="0">
              <a:effectLst>
                <a:outerShdw blurRad="38100" dist="38100" dir="2700000" algn="tl">
                  <a:srgbClr val="DDDDDD"/>
                </a:outerShdw>
              </a:effectLst>
              <a:latin typeface="Arial Unicode MS" charset="0"/>
            </a:endParaRPr>
          </a:p>
        </p:txBody>
      </p:sp>
      <p:sp>
        <p:nvSpPr>
          <p:cNvPr id="8196" name="Rectangle 3"/>
          <p:cNvSpPr>
            <a:spLocks noGrp="1" noChangeArrowheads="1"/>
          </p:cNvSpPr>
          <p:nvPr>
            <p:ph type="body" idx="1"/>
          </p:nvPr>
        </p:nvSpPr>
        <p:spPr>
          <a:xfrm>
            <a:off x="251520" y="1196752"/>
            <a:ext cx="8410575" cy="4114800"/>
          </a:xfrm>
        </p:spPr>
        <p:txBody>
          <a:bodyPr/>
          <a:lstStyle/>
          <a:p>
            <a:pPr>
              <a:lnSpc>
                <a:spcPct val="150000"/>
              </a:lnSpc>
              <a:buFont typeface="Wingdings" pitchFamily="2" charset="2"/>
              <a:buChar char="v"/>
            </a:pPr>
            <a:r>
              <a:rPr lang="es-ES_tradnl" sz="2000" dirty="0" smtClean="0">
                <a:ea typeface="ＭＳ Ｐゴシック" pitchFamily="34" charset="-128"/>
              </a:rPr>
              <a:t>Uno de los derechos fundamentales de los niños, niñas y adolecentes (NNA) es que sus </a:t>
            </a:r>
            <a:r>
              <a:rPr lang="es-ES_tradnl" dirty="0" smtClean="0">
                <a:ea typeface="ＭＳ Ｐゴシック" pitchFamily="34" charset="-128"/>
              </a:rPr>
              <a:t>necesidades sean satisfechas, es tarea de:</a:t>
            </a:r>
            <a:endParaRPr lang="es-ES_tradnl" dirty="0">
              <a:ea typeface="ＭＳ Ｐゴシック" pitchFamily="34" charset="-128"/>
            </a:endParaRPr>
          </a:p>
          <a:p>
            <a:pPr lvl="3">
              <a:lnSpc>
                <a:spcPct val="150000"/>
              </a:lnSpc>
              <a:buFont typeface="Wingdings" pitchFamily="2" charset="2"/>
              <a:buChar char="q"/>
            </a:pPr>
            <a:r>
              <a:rPr lang="es-ES_tradnl" sz="1600" dirty="0" smtClean="0">
                <a:ea typeface="ＭＳ Ｐゴシック" pitchFamily="34" charset="-128"/>
              </a:rPr>
              <a:t>Padres y cuidadores</a:t>
            </a:r>
            <a:endParaRPr lang="es-ES_tradnl" sz="1600" dirty="0">
              <a:ea typeface="ＭＳ Ｐゴシック" pitchFamily="34" charset="-128"/>
            </a:endParaRPr>
          </a:p>
          <a:p>
            <a:pPr lvl="3">
              <a:buFont typeface="Wingdings" pitchFamily="2" charset="2"/>
              <a:buChar char="q"/>
            </a:pPr>
            <a:r>
              <a:rPr lang="es-ES_tradnl" sz="1600" dirty="0" smtClean="0">
                <a:ea typeface="ＭＳ Ｐゴシック" pitchFamily="34" charset="-128"/>
              </a:rPr>
              <a:t>Comunidad</a:t>
            </a:r>
            <a:endParaRPr lang="es-ES_tradnl" sz="1600" dirty="0">
              <a:ea typeface="ＭＳ Ｐゴシック" pitchFamily="34" charset="-128"/>
            </a:endParaRPr>
          </a:p>
          <a:p>
            <a:pPr lvl="3">
              <a:lnSpc>
                <a:spcPct val="150000"/>
              </a:lnSpc>
              <a:buFont typeface="Wingdings" pitchFamily="2" charset="2"/>
              <a:buChar char="q"/>
            </a:pPr>
            <a:r>
              <a:rPr lang="es-ES_tradnl" sz="1600" dirty="0" smtClean="0">
                <a:ea typeface="ＭＳ Ｐゴシック" pitchFamily="34" charset="-128"/>
              </a:rPr>
              <a:t>Estado</a:t>
            </a:r>
            <a:endParaRPr lang="es-ES_tradnl" sz="1600" dirty="0">
              <a:ea typeface="ＭＳ Ｐゴシック" pitchFamily="34" charset="-128"/>
            </a:endParaRPr>
          </a:p>
          <a:p>
            <a:pPr>
              <a:lnSpc>
                <a:spcPct val="150000"/>
              </a:lnSpc>
              <a:buFont typeface="Wingdings" pitchFamily="2" charset="2"/>
              <a:buChar char="v"/>
            </a:pPr>
            <a:r>
              <a:rPr lang="es-ES_tradnl" dirty="0" smtClean="0">
                <a:ea typeface="ＭＳ Ｐゴシック" pitchFamily="34" charset="-128"/>
              </a:rPr>
              <a:t>Cuando los NNA son víctimas y testigo de violencia en el ámbito familiar puede desencadenar:</a:t>
            </a:r>
            <a:endParaRPr lang="es-ES_tradnl" dirty="0">
              <a:ea typeface="ＭＳ Ｐゴシック" pitchFamily="34" charset="-128"/>
            </a:endParaRPr>
          </a:p>
          <a:p>
            <a:pPr lvl="1">
              <a:lnSpc>
                <a:spcPct val="150000"/>
              </a:lnSpc>
              <a:buFont typeface="Wingdings" pitchFamily="2" charset="2"/>
              <a:buChar char="Ø"/>
            </a:pPr>
            <a:r>
              <a:rPr lang="es-ES_tradnl" sz="1600" dirty="0" smtClean="0">
                <a:ea typeface="ＭＳ Ｐゴシック" pitchFamily="34" charset="-128"/>
              </a:rPr>
              <a:t>Trastornos del desarrollo, comportamientos agresivos y manifestaciones negativas</a:t>
            </a:r>
            <a:endParaRPr lang="es-ES_tradnl" sz="1400" i="1" dirty="0" smtClean="0">
              <a:ea typeface="ＭＳ Ｐゴシック" pitchFamily="34" charset="-128"/>
            </a:endParaRPr>
          </a:p>
          <a:p>
            <a:pPr marL="0" indent="0" eaLnBrk="1" hangingPunct="1">
              <a:buNone/>
            </a:pPr>
            <a:endParaRPr lang="es-ES_tradnl" dirty="0">
              <a:latin typeface="Arial" charset="0"/>
            </a:endParaRPr>
          </a:p>
          <a:p>
            <a:pPr eaLnBrk="1" hangingPunct="1"/>
            <a:endParaRPr lang="es-ES_tradnl" dirty="0">
              <a:latin typeface="Arial" charset="0"/>
            </a:endParaRPr>
          </a:p>
        </p:txBody>
      </p:sp>
    </p:spTree>
    <p:extLst>
      <p:ext uri="{BB962C8B-B14F-4D97-AF65-F5344CB8AC3E}">
        <p14:creationId xmlns:p14="http://schemas.microsoft.com/office/powerpoint/2010/main" val="269513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BE6B5682-3EBB-5349-B1EA-09B647A2C5F1}" type="slidenum">
              <a:rPr lang="es-ES" sz="1000">
                <a:solidFill>
                  <a:srgbClr val="9FBCDD"/>
                </a:solidFill>
              </a:rPr>
              <a:pPr eaLnBrk="1" hangingPunct="1"/>
              <a:t>5</a:t>
            </a:fld>
            <a:r>
              <a:rPr lang="es-ES" sz="1000" dirty="0">
                <a:solidFill>
                  <a:srgbClr val="9FBCDD"/>
                </a:solidFill>
              </a:rPr>
              <a:t> </a:t>
            </a:r>
          </a:p>
        </p:txBody>
      </p:sp>
      <p:sp>
        <p:nvSpPr>
          <p:cNvPr id="147458" name="Rectangle 2"/>
          <p:cNvSpPr>
            <a:spLocks noGrp="1" noChangeArrowheads="1"/>
          </p:cNvSpPr>
          <p:nvPr>
            <p:ph type="title"/>
          </p:nvPr>
        </p:nvSpPr>
        <p:spPr/>
        <p:txBody>
          <a:bodyPr/>
          <a:lstStyle/>
          <a:p>
            <a:pPr eaLnBrk="1" hangingPunct="1"/>
            <a:r>
              <a:rPr lang="es-ES_tradnl" b="1" dirty="0">
                <a:effectLst>
                  <a:outerShdw blurRad="38100" dist="38100" dir="2700000" algn="tl">
                    <a:srgbClr val="DDDDDD"/>
                  </a:outerShdw>
                </a:effectLst>
                <a:latin typeface="Arial Unicode MS" charset="0"/>
              </a:rPr>
              <a:t>Introducción</a:t>
            </a:r>
            <a:endParaRPr lang="es-ES" b="1" dirty="0">
              <a:effectLst>
                <a:outerShdw blurRad="38100" dist="38100" dir="2700000" algn="tl">
                  <a:srgbClr val="DDDDDD"/>
                </a:outerShdw>
              </a:effectLst>
              <a:latin typeface="Arial Unicode MS" charset="0"/>
            </a:endParaRPr>
          </a:p>
        </p:txBody>
      </p:sp>
      <p:sp>
        <p:nvSpPr>
          <p:cNvPr id="8196" name="Rectangle 3"/>
          <p:cNvSpPr>
            <a:spLocks noGrp="1" noChangeArrowheads="1"/>
          </p:cNvSpPr>
          <p:nvPr>
            <p:ph type="body" idx="1"/>
          </p:nvPr>
        </p:nvSpPr>
        <p:spPr>
          <a:xfrm>
            <a:off x="251520" y="1196752"/>
            <a:ext cx="8410575" cy="4114800"/>
          </a:xfrm>
        </p:spPr>
        <p:txBody>
          <a:bodyPr/>
          <a:lstStyle/>
          <a:p>
            <a:pPr>
              <a:lnSpc>
                <a:spcPct val="150000"/>
              </a:lnSpc>
              <a:buFont typeface="Wingdings" pitchFamily="2" charset="2"/>
              <a:buChar char="v"/>
            </a:pPr>
            <a:r>
              <a:rPr lang="es-ES_tradnl" sz="2000" dirty="0" smtClean="0">
                <a:ea typeface="ＭＳ Ｐゴシック" pitchFamily="34" charset="-128"/>
              </a:rPr>
              <a:t>Corporaciones: </a:t>
            </a:r>
            <a:endParaRPr lang="es-ES_tradnl" sz="2000" dirty="0">
              <a:ea typeface="ＭＳ Ｐゴシック" pitchFamily="34" charset="-128"/>
            </a:endParaRPr>
          </a:p>
          <a:p>
            <a:pPr marL="914400" lvl="1" indent="-457200">
              <a:lnSpc>
                <a:spcPct val="150000"/>
              </a:lnSpc>
              <a:buFont typeface="Wingdings" pitchFamily="2" charset="2"/>
              <a:buChar char="Ø"/>
            </a:pPr>
            <a:r>
              <a:rPr lang="es-ES_tradnl" dirty="0" smtClean="0">
                <a:ea typeface="ＭＳ Ｐゴシック" pitchFamily="34" charset="-128"/>
              </a:rPr>
              <a:t>PPF Aitué (Programa de Prevención Focalizada), destinado a NNA de Forestal Alto</a:t>
            </a:r>
            <a:endParaRPr lang="es-ES_tradnl" dirty="0">
              <a:ea typeface="ＭＳ Ｐゴシック" pitchFamily="34" charset="-128"/>
            </a:endParaRPr>
          </a:p>
          <a:p>
            <a:pPr lvl="3">
              <a:lnSpc>
                <a:spcPct val="150000"/>
              </a:lnSpc>
              <a:buFont typeface="Wingdings" pitchFamily="2" charset="2"/>
              <a:buChar char="q"/>
            </a:pPr>
            <a:r>
              <a:rPr lang="es-ES_tradnl" sz="1600" dirty="0" smtClean="0">
                <a:ea typeface="ＭＳ Ｐゴシック" pitchFamily="34" charset="-128"/>
              </a:rPr>
              <a:t>NNA mejoren su autoestima y sus habilidades sociales </a:t>
            </a:r>
            <a:endParaRPr lang="es-ES_tradnl" sz="1600" dirty="0">
              <a:ea typeface="ＭＳ Ｐゴシック" pitchFamily="34" charset="-128"/>
            </a:endParaRPr>
          </a:p>
          <a:p>
            <a:pPr lvl="3">
              <a:buFont typeface="Wingdings" pitchFamily="2" charset="2"/>
              <a:buChar char="q"/>
            </a:pPr>
            <a:r>
              <a:rPr lang="es-ES_tradnl" sz="1600" dirty="0" smtClean="0">
                <a:ea typeface="ＭＳ Ｐゴシック" pitchFamily="34" charset="-128"/>
              </a:rPr>
              <a:t>Adultos responsables, cuenten con las herramientas para ejercer una parentalidad positiva</a:t>
            </a:r>
            <a:endParaRPr lang="es-ES_tradnl" sz="1600" dirty="0">
              <a:ea typeface="ＭＳ Ｐゴシック" pitchFamily="34" charset="-128"/>
            </a:endParaRPr>
          </a:p>
          <a:p>
            <a:pPr lvl="3">
              <a:lnSpc>
                <a:spcPct val="150000"/>
              </a:lnSpc>
              <a:buFont typeface="Wingdings" pitchFamily="2" charset="2"/>
              <a:buChar char="q"/>
            </a:pPr>
            <a:r>
              <a:rPr lang="es-ES_tradnl" sz="1600" dirty="0" smtClean="0">
                <a:ea typeface="ＭＳ Ｐゴシック" pitchFamily="34" charset="-128"/>
              </a:rPr>
              <a:t>Familias cuenten con el apoyo para favorecer la crianza y el desarrollo de los NNA</a:t>
            </a:r>
            <a:endParaRPr lang="es-ES_tradnl" sz="1600" dirty="0">
              <a:ea typeface="ＭＳ Ｐゴシック" pitchFamily="34" charset="-128"/>
            </a:endParaRPr>
          </a:p>
          <a:p>
            <a:pPr>
              <a:lnSpc>
                <a:spcPct val="150000"/>
              </a:lnSpc>
            </a:pPr>
            <a:endParaRPr lang="es-ES_tradnl" sz="1400" i="1" dirty="0" smtClean="0">
              <a:ea typeface="ＭＳ Ｐゴシック" pitchFamily="34" charset="-128"/>
            </a:endParaRPr>
          </a:p>
          <a:p>
            <a:pPr marL="0" indent="0" eaLnBrk="1" hangingPunct="1">
              <a:buNone/>
            </a:pPr>
            <a:endParaRPr lang="es-ES_tradnl" dirty="0">
              <a:latin typeface="Arial" charset="0"/>
            </a:endParaRPr>
          </a:p>
          <a:p>
            <a:pPr eaLnBrk="1" hangingPunct="1"/>
            <a:endParaRPr lang="es-ES_tradnl" dirty="0">
              <a:latin typeface="Arial" charset="0"/>
            </a:endParaRPr>
          </a:p>
        </p:txBody>
      </p:sp>
    </p:spTree>
    <p:extLst>
      <p:ext uri="{BB962C8B-B14F-4D97-AF65-F5344CB8AC3E}">
        <p14:creationId xmlns:p14="http://schemas.microsoft.com/office/powerpoint/2010/main" val="259191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BE6B5682-3EBB-5349-B1EA-09B647A2C5F1}" type="slidenum">
              <a:rPr lang="es-ES" sz="1000">
                <a:solidFill>
                  <a:srgbClr val="9FBCDD"/>
                </a:solidFill>
              </a:rPr>
              <a:pPr eaLnBrk="1" hangingPunct="1"/>
              <a:t>6</a:t>
            </a:fld>
            <a:r>
              <a:rPr lang="es-ES" sz="1000" dirty="0">
                <a:solidFill>
                  <a:srgbClr val="9FBCDD"/>
                </a:solidFill>
              </a:rPr>
              <a:t> </a:t>
            </a:r>
          </a:p>
        </p:txBody>
      </p:sp>
      <p:sp>
        <p:nvSpPr>
          <p:cNvPr id="147458" name="Rectangle 2"/>
          <p:cNvSpPr>
            <a:spLocks noGrp="1" noChangeArrowheads="1"/>
          </p:cNvSpPr>
          <p:nvPr>
            <p:ph type="title"/>
          </p:nvPr>
        </p:nvSpPr>
        <p:spPr/>
        <p:txBody>
          <a:bodyPr/>
          <a:lstStyle/>
          <a:p>
            <a:pPr eaLnBrk="1" hangingPunct="1"/>
            <a:r>
              <a:rPr lang="es-ES_tradnl" b="1" dirty="0">
                <a:effectLst>
                  <a:outerShdw blurRad="38100" dist="38100" dir="2700000" algn="tl">
                    <a:srgbClr val="DDDDDD"/>
                  </a:outerShdw>
                </a:effectLst>
                <a:latin typeface="Arial Unicode MS" charset="0"/>
              </a:rPr>
              <a:t>Introducción</a:t>
            </a:r>
            <a:endParaRPr lang="es-ES" b="1" dirty="0">
              <a:effectLst>
                <a:outerShdw blurRad="38100" dist="38100" dir="2700000" algn="tl">
                  <a:srgbClr val="DDDDDD"/>
                </a:outerShdw>
              </a:effectLst>
              <a:latin typeface="Arial Unicode MS" charset="0"/>
            </a:endParaRPr>
          </a:p>
        </p:txBody>
      </p:sp>
      <p:sp>
        <p:nvSpPr>
          <p:cNvPr id="8196" name="Rectangle 3"/>
          <p:cNvSpPr>
            <a:spLocks noGrp="1" noChangeArrowheads="1"/>
          </p:cNvSpPr>
          <p:nvPr>
            <p:ph type="body" idx="1"/>
          </p:nvPr>
        </p:nvSpPr>
        <p:spPr>
          <a:xfrm>
            <a:off x="323528" y="1196752"/>
            <a:ext cx="8410575" cy="4114800"/>
          </a:xfrm>
        </p:spPr>
        <p:txBody>
          <a:bodyPr/>
          <a:lstStyle/>
          <a:p>
            <a:pPr>
              <a:lnSpc>
                <a:spcPct val="150000"/>
              </a:lnSpc>
              <a:buFont typeface="Wingdings" pitchFamily="2" charset="2"/>
              <a:buChar char="v"/>
            </a:pPr>
            <a:r>
              <a:rPr lang="es-ES_tradnl" sz="2000" dirty="0" smtClean="0">
                <a:ea typeface="ＭＳ Ｐゴシック" pitchFamily="34" charset="-128"/>
              </a:rPr>
              <a:t>¿Cómo el PPF Aitué cumple estos objetivos?</a:t>
            </a:r>
            <a:endParaRPr lang="es-ES_tradnl" sz="2000" dirty="0">
              <a:ea typeface="ＭＳ Ｐゴシック" pitchFamily="34" charset="-128"/>
            </a:endParaRPr>
          </a:p>
          <a:p>
            <a:pPr marL="914400" lvl="1" indent="-457200">
              <a:lnSpc>
                <a:spcPct val="150000"/>
              </a:lnSpc>
              <a:buFont typeface="Wingdings" pitchFamily="2" charset="2"/>
              <a:buChar char="Ø"/>
            </a:pPr>
            <a:r>
              <a:rPr lang="es-ES_tradnl" sz="1600" dirty="0" smtClean="0">
                <a:ea typeface="ＭＳ Ｐゴシック" pitchFamily="34" charset="-128"/>
              </a:rPr>
              <a:t>Los NNA son derivados al PPF por el SENAME, CESFAM, colegio, entre otros</a:t>
            </a:r>
          </a:p>
          <a:p>
            <a:pPr marL="914400" lvl="1" indent="-457200">
              <a:lnSpc>
                <a:spcPct val="150000"/>
              </a:lnSpc>
              <a:buFont typeface="Wingdings" pitchFamily="2" charset="2"/>
              <a:buChar char="Ø"/>
            </a:pPr>
            <a:r>
              <a:rPr lang="es-ES_tradnl" sz="1600" dirty="0" smtClean="0">
                <a:ea typeface="ＭＳ Ｐゴシック" pitchFamily="34" charset="-128"/>
              </a:rPr>
              <a:t>Análisis de la situación familiar actual</a:t>
            </a:r>
          </a:p>
          <a:p>
            <a:pPr marL="914400" lvl="1" indent="-457200">
              <a:lnSpc>
                <a:spcPct val="150000"/>
              </a:lnSpc>
              <a:buFont typeface="Wingdings" pitchFamily="2" charset="2"/>
              <a:buChar char="Ø"/>
            </a:pPr>
            <a:r>
              <a:rPr lang="es-ES_tradnl" sz="1600" dirty="0">
                <a:ea typeface="ＭＳ Ｐゴシック" pitchFamily="34" charset="-128"/>
              </a:rPr>
              <a:t>Utilización de la herramienta </a:t>
            </a:r>
            <a:r>
              <a:rPr lang="es-ES_tradnl" sz="1600" dirty="0" smtClean="0">
                <a:ea typeface="ＭＳ Ｐゴシック" pitchFamily="34" charset="-128"/>
              </a:rPr>
              <a:t>NCFAS</a:t>
            </a:r>
          </a:p>
          <a:p>
            <a:pPr marL="914400" lvl="1" indent="-457200">
              <a:lnSpc>
                <a:spcPct val="150000"/>
              </a:lnSpc>
              <a:buFont typeface="Wingdings" pitchFamily="2" charset="2"/>
              <a:buChar char="Ø"/>
            </a:pPr>
            <a:r>
              <a:rPr lang="es-ES_tradnl" sz="1600" dirty="0" smtClean="0">
                <a:ea typeface="ＭＳ Ｐゴシック" pitchFamily="34" charset="-128"/>
              </a:rPr>
              <a:t>Intervención</a:t>
            </a:r>
            <a:endParaRPr lang="es-ES_tradnl" sz="1600" dirty="0">
              <a:ea typeface="ＭＳ Ｐゴシック" pitchFamily="34" charset="-128"/>
            </a:endParaRPr>
          </a:p>
          <a:p>
            <a:pPr>
              <a:lnSpc>
                <a:spcPct val="150000"/>
              </a:lnSpc>
            </a:pPr>
            <a:endParaRPr lang="es-ES_tradnl" sz="1400" i="1" dirty="0" smtClean="0">
              <a:ea typeface="ＭＳ Ｐゴシック" pitchFamily="34" charset="-128"/>
            </a:endParaRPr>
          </a:p>
          <a:p>
            <a:pPr marL="0" indent="0" eaLnBrk="1" hangingPunct="1">
              <a:buNone/>
            </a:pPr>
            <a:endParaRPr lang="es-ES_tradnl" dirty="0">
              <a:latin typeface="Arial" charset="0"/>
            </a:endParaRPr>
          </a:p>
          <a:p>
            <a:pPr eaLnBrk="1" hangingPunct="1"/>
            <a:endParaRPr lang="es-ES_tradnl" dirty="0">
              <a:latin typeface="Arial" charset="0"/>
            </a:endParaRPr>
          </a:p>
        </p:txBody>
      </p:sp>
      <p:pic>
        <p:nvPicPr>
          <p:cNvPr id="5122" name="Picture 2" descr="http://www.importancia.org/wp-content/uploads/Comunidades.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92080" y="3501008"/>
            <a:ext cx="3600475" cy="257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5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txBox="1">
            <a:spLocks noGrp="1" noChangeArrowheads="1"/>
          </p:cNvSpPr>
          <p:nvPr>
            <p:ph idx="1"/>
          </p:nvPr>
        </p:nvSpPr>
        <p:spPr bwMode="auto">
          <a:xfrm>
            <a:off x="304800" y="3209035"/>
            <a:ext cx="8410575" cy="43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0" indent="0" algn="ctr" eaLnBrk="0" fontAlgn="base" hangingPunct="0">
              <a:spcBef>
                <a:spcPct val="0"/>
              </a:spcBef>
              <a:spcAft>
                <a:spcPct val="0"/>
              </a:spcAft>
              <a:buNone/>
            </a:pPr>
            <a:r>
              <a:rPr lang="es-CL" sz="4800" b="1" dirty="0" smtClean="0">
                <a:solidFill>
                  <a:srgbClr val="002060"/>
                </a:solidFill>
                <a:latin typeface="Tahoma" pitchFamily="34" charset="0"/>
                <a:cs typeface="Tahoma" pitchFamily="34" charset="0"/>
              </a:rPr>
              <a:t>Definición del problema</a:t>
            </a:r>
            <a:endParaRPr lang="es-CL" sz="4800" b="1" dirty="0">
              <a:solidFill>
                <a:srgbClr val="002060"/>
              </a:solidFill>
              <a:latin typeface="Tahoma" pitchFamily="34" charset="0"/>
              <a:cs typeface="Tahoma" pitchFamily="34" charset="0"/>
            </a:endParaRPr>
          </a:p>
        </p:txBody>
      </p:sp>
    </p:spTree>
    <p:extLst>
      <p:ext uri="{BB962C8B-B14F-4D97-AF65-F5344CB8AC3E}">
        <p14:creationId xmlns:p14="http://schemas.microsoft.com/office/powerpoint/2010/main" val="312602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4294967295"/>
          </p:nvPr>
        </p:nvSpPr>
        <p:spPr>
          <a:xfrm>
            <a:off x="6588125" y="6597650"/>
            <a:ext cx="2484438" cy="260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ＭＳ Ｐゴシック" charset="0"/>
              </a:defRPr>
            </a:lvl1pPr>
            <a:lvl2pPr marL="742950" indent="-285750" eaLnBrk="0" hangingPunct="0">
              <a:defRPr sz="2000">
                <a:solidFill>
                  <a:schemeClr val="tx1"/>
                </a:solidFill>
                <a:latin typeface="Arial" charset="0"/>
                <a:ea typeface="ＭＳ Ｐゴシック" charset="0"/>
              </a:defRPr>
            </a:lvl2pPr>
            <a:lvl3pPr marL="1143000" indent="-228600" eaLnBrk="0" hangingPunct="0">
              <a:defRPr sz="2000">
                <a:solidFill>
                  <a:schemeClr val="tx1"/>
                </a:solidFill>
                <a:latin typeface="Arial" charset="0"/>
                <a:ea typeface="ＭＳ Ｐゴシック" charset="0"/>
              </a:defRPr>
            </a:lvl3pPr>
            <a:lvl4pPr marL="1600200" indent="-228600" eaLnBrk="0" hangingPunct="0">
              <a:defRPr sz="2000">
                <a:solidFill>
                  <a:schemeClr val="tx1"/>
                </a:solidFill>
                <a:latin typeface="Arial" charset="0"/>
                <a:ea typeface="ＭＳ Ｐゴシック" charset="0"/>
              </a:defRPr>
            </a:lvl4pPr>
            <a:lvl5pPr marL="2057400" indent="-228600" eaLnBrk="0" hangingPunct="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defRPr sz="2000">
                <a:solidFill>
                  <a:schemeClr val="tx1"/>
                </a:solidFill>
                <a:latin typeface="Arial" charset="0"/>
                <a:ea typeface="ＭＳ Ｐゴシック" charset="0"/>
              </a:defRPr>
            </a:lvl9pPr>
          </a:lstStyle>
          <a:p>
            <a:pPr eaLnBrk="1" hangingPunct="1"/>
            <a:fld id="{D95F81D3-2E84-9440-A2AF-A43E0644FD9C}" type="slidenum">
              <a:rPr lang="es-ES" sz="1000">
                <a:solidFill>
                  <a:srgbClr val="9FBCDD"/>
                </a:solidFill>
              </a:rPr>
              <a:pPr eaLnBrk="1" hangingPunct="1"/>
              <a:t>8</a:t>
            </a:fld>
            <a:r>
              <a:rPr lang="es-ES" sz="1000" dirty="0">
                <a:solidFill>
                  <a:srgbClr val="9FBCDD"/>
                </a:solidFill>
              </a:rPr>
              <a:t> </a:t>
            </a:r>
          </a:p>
        </p:txBody>
      </p:sp>
      <p:sp>
        <p:nvSpPr>
          <p:cNvPr id="148482" name="Rectangle 2"/>
          <p:cNvSpPr>
            <a:spLocks noGrp="1" noChangeArrowheads="1"/>
          </p:cNvSpPr>
          <p:nvPr>
            <p:ph type="title"/>
          </p:nvPr>
        </p:nvSpPr>
        <p:spPr/>
        <p:txBody>
          <a:bodyPr/>
          <a:lstStyle/>
          <a:p>
            <a:pPr eaLnBrk="1" hangingPunct="1"/>
            <a:r>
              <a:rPr lang="es-ES_tradnl" b="1" dirty="0" smtClean="0">
                <a:effectLst>
                  <a:outerShdw blurRad="38100" dist="38100" dir="2700000" algn="tl">
                    <a:srgbClr val="DDDDDD"/>
                  </a:outerShdw>
                </a:effectLst>
                <a:latin typeface="Arial Unicode MS" charset="0"/>
              </a:rPr>
              <a:t>Definición del Problema</a:t>
            </a:r>
            <a:endParaRPr lang="es-ES" b="1" dirty="0">
              <a:effectLst>
                <a:outerShdw blurRad="38100" dist="38100" dir="2700000" algn="tl">
                  <a:srgbClr val="DDDDDD"/>
                </a:outerShdw>
              </a:effectLst>
              <a:latin typeface="Arial Unicode MS" charset="0"/>
            </a:endParaRPr>
          </a:p>
        </p:txBody>
      </p:sp>
      <p:sp>
        <p:nvSpPr>
          <p:cNvPr id="9220" name="Rectangle 3"/>
          <p:cNvSpPr>
            <a:spLocks noGrp="1" noChangeArrowheads="1"/>
          </p:cNvSpPr>
          <p:nvPr>
            <p:ph type="body" idx="1"/>
          </p:nvPr>
        </p:nvSpPr>
        <p:spPr>
          <a:xfrm>
            <a:off x="323528" y="1484784"/>
            <a:ext cx="8410575" cy="4114800"/>
          </a:xfrm>
        </p:spPr>
        <p:txBody>
          <a:bodyPr/>
          <a:lstStyle/>
          <a:p>
            <a:pPr eaLnBrk="1" hangingPunct="1">
              <a:buFont typeface="Wingdings" pitchFamily="2" charset="2"/>
              <a:buChar char="v"/>
            </a:pPr>
            <a:r>
              <a:rPr lang="es-CL" dirty="0" smtClean="0"/>
              <a:t>Actualmente los profesionales del PPF Aitué utilizan la herramientas de apreciación NCFAS en papel, la cual es una escala que busca obtener un puntaje para cada dimensión evaluada, estas dimensiones son:</a:t>
            </a:r>
          </a:p>
          <a:p>
            <a:pPr lvl="1">
              <a:buFont typeface="Wingdings" pitchFamily="2" charset="2"/>
              <a:buChar char="Ø"/>
            </a:pPr>
            <a:r>
              <a:rPr lang="es-CL" dirty="0" smtClean="0"/>
              <a:t>Entorno </a:t>
            </a:r>
          </a:p>
          <a:p>
            <a:pPr lvl="1">
              <a:buFont typeface="Wingdings" pitchFamily="2" charset="2"/>
              <a:buChar char="Ø"/>
            </a:pPr>
            <a:r>
              <a:rPr lang="es-CL" dirty="0" smtClean="0"/>
              <a:t>Competencias Parentales </a:t>
            </a:r>
          </a:p>
          <a:p>
            <a:pPr lvl="1">
              <a:buFont typeface="Wingdings" pitchFamily="2" charset="2"/>
              <a:buChar char="Ø"/>
            </a:pPr>
            <a:r>
              <a:rPr lang="es-CL" dirty="0" smtClean="0"/>
              <a:t>Interacciones Familiares </a:t>
            </a:r>
          </a:p>
          <a:p>
            <a:pPr lvl="1">
              <a:buFont typeface="Wingdings" pitchFamily="2" charset="2"/>
              <a:buChar char="Ø"/>
            </a:pPr>
            <a:r>
              <a:rPr lang="es-CL" dirty="0" smtClean="0"/>
              <a:t>Seguridad Familiar </a:t>
            </a:r>
          </a:p>
          <a:p>
            <a:pPr lvl="1">
              <a:buFont typeface="Wingdings" pitchFamily="2" charset="2"/>
              <a:buChar char="Ø"/>
            </a:pPr>
            <a:r>
              <a:rPr lang="es-CL" dirty="0" smtClean="0"/>
              <a:t>Bienestar del Niño</a:t>
            </a:r>
          </a:p>
          <a:p>
            <a:pPr marL="568325" lvl="1" indent="0" eaLnBrk="1" hangingPunct="1">
              <a:buNone/>
            </a:pPr>
            <a:endParaRPr lang="es-ES" dirty="0">
              <a:latin typeface="Arial"/>
              <a:cs typeface="Arial"/>
            </a:endParaRPr>
          </a:p>
          <a:p>
            <a:pPr eaLnBrk="1" hangingPunct="1"/>
            <a:endParaRPr lang="es-ES_tradnl" dirty="0">
              <a:latin typeface="Times New Roman" charset="0"/>
            </a:endParaRPr>
          </a:p>
          <a:p>
            <a:pPr eaLnBrk="1" hangingPunct="1"/>
            <a:endParaRPr lang="es-ES" dirty="0">
              <a:latin typeface="Arial" charset="0"/>
            </a:endParaRPr>
          </a:p>
        </p:txBody>
      </p:sp>
      <p:pic>
        <p:nvPicPr>
          <p:cNvPr id="6146" name="Picture 2" descr="http://www.dcubanos.com/blog/wp-content/uploads/2014/06/familia.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499992" y="2996952"/>
            <a:ext cx="3892699" cy="196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29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Competencias Parentales</a:t>
            </a:r>
            <a:endParaRPr lang="es-CL" dirty="0"/>
          </a:p>
        </p:txBody>
      </p:sp>
      <p:sp>
        <p:nvSpPr>
          <p:cNvPr id="3" name="2 Marcador de contenido"/>
          <p:cNvSpPr>
            <a:spLocks noGrp="1"/>
          </p:cNvSpPr>
          <p:nvPr>
            <p:ph idx="1"/>
          </p:nvPr>
        </p:nvSpPr>
        <p:spPr/>
        <p:txBody>
          <a:bodyPr/>
          <a:lstStyle/>
          <a:p>
            <a:endParaRPr lang="es-CL" dirty="0"/>
          </a:p>
        </p:txBody>
      </p:sp>
      <p:pic>
        <p:nvPicPr>
          <p:cNvPr id="1026" name="Picture 2" descr="C:\Users\Marcelo\Desktop\NCFA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887021"/>
            <a:ext cx="9144000" cy="508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03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uv_plantilla_power_point">
  <a:themeElements>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Swis721 Cn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charset="0"/>
          </a:defRPr>
        </a:defPPr>
      </a:lstStyle>
    </a:lnDef>
  </a:objectDefaults>
  <a:extraClrSchemeLst>
    <a:extraClrScheme>
      <a:clrScheme name="Presentación en blanc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ón en blanc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ón en blanc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ón en blanco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ón en blanc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ón en blanc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ón en blanc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ón en blanc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ón en blanc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uv_plantilla_power_point.pot</Template>
  <TotalTime>616</TotalTime>
  <Words>882</Words>
  <Application>Microsoft Office PowerPoint</Application>
  <PresentationFormat>Presentación en pantalla (4:3)</PresentationFormat>
  <Paragraphs>134</Paragraphs>
  <Slides>26</Slides>
  <Notes>8</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uv_plantilla_power_point</vt:lpstr>
      <vt:lpstr>“Sistema de Minería de Datos para apoyar la toma de decisiones de profesionales que utilizan NCFAS en el  PPF Aitué” Trabajo de Título para optar al Título de Ingeniero Civil Informático</vt:lpstr>
      <vt:lpstr>Contenido de la Presentación</vt:lpstr>
      <vt:lpstr>Presentación de PowerPoint</vt:lpstr>
      <vt:lpstr>Introducción</vt:lpstr>
      <vt:lpstr>Introducción</vt:lpstr>
      <vt:lpstr>Introducción</vt:lpstr>
      <vt:lpstr>Presentación de PowerPoint</vt:lpstr>
      <vt:lpstr>Definición del Problema</vt:lpstr>
      <vt:lpstr>Competencias Parentales</vt:lpstr>
      <vt:lpstr>Propiedades Psicométricas</vt:lpstr>
      <vt:lpstr>Problema</vt:lpstr>
      <vt:lpstr>Solución Propuesta</vt:lpstr>
      <vt:lpstr>Importancia del Trabajo</vt:lpstr>
      <vt:lpstr>Presentación de PowerPoint</vt:lpstr>
      <vt:lpstr>Objetivos Generales</vt:lpstr>
      <vt:lpstr>Objetivos Específicos</vt:lpstr>
      <vt:lpstr>Presentación de PowerPoint</vt:lpstr>
      <vt:lpstr>Metodología Cascada Incremental </vt:lpstr>
      <vt:lpstr>Presentación de PowerPoint</vt:lpstr>
      <vt:lpstr>Presentación de PowerPoint</vt:lpstr>
      <vt:lpstr>Presentación de PowerPoint</vt:lpstr>
      <vt:lpstr>Presentación de PowerPoint</vt:lpstr>
      <vt:lpstr>Recursos</vt:lpstr>
      <vt:lpstr>Recursos</vt:lpstr>
      <vt:lpstr>Presentación de PowerPoint</vt:lpstr>
      <vt:lpstr>Bibliografía</vt:lpstr>
    </vt:vector>
  </TitlesOfParts>
  <Company>UV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OCE 10</dc:creator>
  <cp:lastModifiedBy>Windows User</cp:lastModifiedBy>
  <cp:revision>51</cp:revision>
  <cp:lastPrinted>2009-09-29T15:07:30Z</cp:lastPrinted>
  <dcterms:created xsi:type="dcterms:W3CDTF">2010-03-25T13:50:26Z</dcterms:created>
  <dcterms:modified xsi:type="dcterms:W3CDTF">2015-04-09T17:41:27Z</dcterms:modified>
</cp:coreProperties>
</file>