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  <p:embeddedFont>
      <p:font typeface="Raleway ExtraBold" pitchFamily="2" charset="0"/>
      <p:bold r:id="rId11"/>
      <p:boldItalic r:id="rId12"/>
    </p:embeddedFont>
    <p:embeddedFont>
      <p:font typeface="Raleway Medium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90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França Júnior" userId="f418e1ec84f0eaf3" providerId="LiveId" clId="{9E8D6486-9C5E-4539-AFB0-F07D235573C1}"/>
    <pc:docChg chg="undo custSel modSld">
      <pc:chgData name="Marcelo França Júnior" userId="f418e1ec84f0eaf3" providerId="LiveId" clId="{9E8D6486-9C5E-4539-AFB0-F07D235573C1}" dt="2023-10-23T01:12:55.681" v="242"/>
      <pc:docMkLst>
        <pc:docMk/>
      </pc:docMkLst>
      <pc:sldChg chg="modSp mod">
        <pc:chgData name="Marcelo França Júnior" userId="f418e1ec84f0eaf3" providerId="LiveId" clId="{9E8D6486-9C5E-4539-AFB0-F07D235573C1}" dt="2023-10-23T01:12:55.681" v="242"/>
        <pc:sldMkLst>
          <pc:docMk/>
          <pc:sldMk cId="0" sldId="256"/>
        </pc:sldMkLst>
        <pc:spChg chg="mod">
          <ac:chgData name="Marcelo França Júnior" userId="f418e1ec84f0eaf3" providerId="LiveId" clId="{9E8D6486-9C5E-4539-AFB0-F07D235573C1}" dt="2023-10-23T01:12:55.681" v="242"/>
          <ac:spMkLst>
            <pc:docMk/>
            <pc:sldMk cId="0" sldId="256"/>
            <ac:spMk id="58" creationId="{00000000-0000-0000-0000-000000000000}"/>
          </ac:spMkLst>
        </pc:spChg>
      </pc:sldChg>
      <pc:sldChg chg="addSp modSp mod">
        <pc:chgData name="Marcelo França Júnior" userId="f418e1ec84f0eaf3" providerId="LiveId" clId="{9E8D6486-9C5E-4539-AFB0-F07D235573C1}" dt="2023-10-23T01:07:58.181" v="4" actId="1076"/>
        <pc:sldMkLst>
          <pc:docMk/>
          <pc:sldMk cId="0" sldId="257"/>
        </pc:sldMkLst>
        <pc:picChg chg="add mod">
          <ac:chgData name="Marcelo França Júnior" userId="f418e1ec84f0eaf3" providerId="LiveId" clId="{9E8D6486-9C5E-4539-AFB0-F07D235573C1}" dt="2023-10-23T01:07:58.181" v="4" actId="1076"/>
          <ac:picMkLst>
            <pc:docMk/>
            <pc:sldMk cId="0" sldId="257"/>
            <ac:picMk id="3" creationId="{CC019068-AB07-9EE7-5E8E-520135D01F4C}"/>
          </ac:picMkLst>
        </pc:picChg>
      </pc:sldChg>
      <pc:sldChg chg="addSp modSp mod">
        <pc:chgData name="Marcelo França Júnior" userId="f418e1ec84f0eaf3" providerId="LiveId" clId="{9E8D6486-9C5E-4539-AFB0-F07D235573C1}" dt="2023-10-23T01:11:22.748" v="133" actId="6549"/>
        <pc:sldMkLst>
          <pc:docMk/>
          <pc:sldMk cId="0" sldId="258"/>
        </pc:sldMkLst>
        <pc:spChg chg="mod">
          <ac:chgData name="Marcelo França Júnior" userId="f418e1ec84f0eaf3" providerId="LiveId" clId="{9E8D6486-9C5E-4539-AFB0-F07D235573C1}" dt="2023-10-23T01:10:44.566" v="102" actId="14100"/>
          <ac:spMkLst>
            <pc:docMk/>
            <pc:sldMk cId="0" sldId="258"/>
            <ac:spMk id="81" creationId="{00000000-0000-0000-0000-000000000000}"/>
          </ac:spMkLst>
        </pc:spChg>
        <pc:spChg chg="mod">
          <ac:chgData name="Marcelo França Júnior" userId="f418e1ec84f0eaf3" providerId="LiveId" clId="{9E8D6486-9C5E-4539-AFB0-F07D235573C1}" dt="2023-10-23T01:11:22.748" v="133" actId="6549"/>
          <ac:spMkLst>
            <pc:docMk/>
            <pc:sldMk cId="0" sldId="258"/>
            <ac:spMk id="82" creationId="{00000000-0000-0000-0000-000000000000}"/>
          </ac:spMkLst>
        </pc:spChg>
        <pc:spChg chg="mod">
          <ac:chgData name="Marcelo França Júnior" userId="f418e1ec84f0eaf3" providerId="LiveId" clId="{9E8D6486-9C5E-4539-AFB0-F07D235573C1}" dt="2023-10-23T01:09:26.811" v="40" actId="20577"/>
          <ac:spMkLst>
            <pc:docMk/>
            <pc:sldMk cId="0" sldId="258"/>
            <ac:spMk id="83" creationId="{00000000-0000-0000-0000-000000000000}"/>
          </ac:spMkLst>
        </pc:spChg>
        <pc:spChg chg="mod">
          <ac:chgData name="Marcelo França Júnior" userId="f418e1ec84f0eaf3" providerId="LiveId" clId="{9E8D6486-9C5E-4539-AFB0-F07D235573C1}" dt="2023-10-23T01:10:04.286" v="62" actId="20577"/>
          <ac:spMkLst>
            <pc:docMk/>
            <pc:sldMk cId="0" sldId="258"/>
            <ac:spMk id="84" creationId="{00000000-0000-0000-0000-000000000000}"/>
          </ac:spMkLst>
        </pc:spChg>
        <pc:picChg chg="add mod">
          <ac:chgData name="Marcelo França Júnior" userId="f418e1ec84f0eaf3" providerId="LiveId" clId="{9E8D6486-9C5E-4539-AFB0-F07D235573C1}" dt="2023-10-23T01:09:14.169" v="15" actId="1076"/>
          <ac:picMkLst>
            <pc:docMk/>
            <pc:sldMk cId="0" sldId="258"/>
            <ac:picMk id="3" creationId="{C496480C-19B3-6405-4AA9-BFD72825E407}"/>
          </ac:picMkLst>
        </pc:picChg>
        <pc:picChg chg="add mod">
          <ac:chgData name="Marcelo França Júnior" userId="f418e1ec84f0eaf3" providerId="LiveId" clId="{9E8D6486-9C5E-4539-AFB0-F07D235573C1}" dt="2023-10-23T01:09:56.127" v="45" actId="1076"/>
          <ac:picMkLst>
            <pc:docMk/>
            <pc:sldMk cId="0" sldId="258"/>
            <ac:picMk id="5" creationId="{736D6940-8F2C-75A4-DA5A-B41763EA68B7}"/>
          </ac:picMkLst>
        </pc:picChg>
        <pc:picChg chg="add mod">
          <ac:chgData name="Marcelo França Júnior" userId="f418e1ec84f0eaf3" providerId="LiveId" clId="{9E8D6486-9C5E-4539-AFB0-F07D235573C1}" dt="2023-10-23T01:10:27.687" v="67" actId="1076"/>
          <ac:picMkLst>
            <pc:docMk/>
            <pc:sldMk cId="0" sldId="258"/>
            <ac:picMk id="7" creationId="{A07A208C-178F-65CB-11A2-8070D2AAD252}"/>
          </ac:picMkLst>
        </pc:picChg>
        <pc:picChg chg="add mod">
          <ac:chgData name="Marcelo França Júnior" userId="f418e1ec84f0eaf3" providerId="LiveId" clId="{9E8D6486-9C5E-4539-AFB0-F07D235573C1}" dt="2023-10-23T01:11:10.707" v="107" actId="1076"/>
          <ac:picMkLst>
            <pc:docMk/>
            <pc:sldMk cId="0" sldId="258"/>
            <ac:picMk id="9" creationId="{7C8DDC2B-FB3D-8C7B-7902-DE7E78A1D7F3}"/>
          </ac:picMkLst>
        </pc:picChg>
      </pc:sldChg>
      <pc:sldChg chg="addSp modSp mod">
        <pc:chgData name="Marcelo França Júnior" userId="f418e1ec84f0eaf3" providerId="LiveId" clId="{9E8D6486-9C5E-4539-AFB0-F07D235573C1}" dt="2023-10-23T01:12:21.957" v="196" actId="1076"/>
        <pc:sldMkLst>
          <pc:docMk/>
          <pc:sldMk cId="0" sldId="259"/>
        </pc:sldMkLst>
        <pc:spChg chg="mod">
          <ac:chgData name="Marcelo França Júnior" userId="f418e1ec84f0eaf3" providerId="LiveId" clId="{9E8D6486-9C5E-4539-AFB0-F07D235573C1}" dt="2023-10-23T01:11:42.387" v="136" actId="1076"/>
          <ac:spMkLst>
            <pc:docMk/>
            <pc:sldMk cId="0" sldId="259"/>
            <ac:spMk id="91" creationId="{00000000-0000-0000-0000-000000000000}"/>
          </ac:spMkLst>
        </pc:spChg>
        <pc:spChg chg="mod">
          <ac:chgData name="Marcelo França Júnior" userId="f418e1ec84f0eaf3" providerId="LiveId" clId="{9E8D6486-9C5E-4539-AFB0-F07D235573C1}" dt="2023-10-23T01:12:21.957" v="196" actId="1076"/>
          <ac:spMkLst>
            <pc:docMk/>
            <pc:sldMk cId="0" sldId="259"/>
            <ac:spMk id="92" creationId="{00000000-0000-0000-0000-000000000000}"/>
          </ac:spMkLst>
        </pc:spChg>
        <pc:picChg chg="add mod">
          <ac:chgData name="Marcelo França Júnior" userId="f418e1ec84f0eaf3" providerId="LiveId" clId="{9E8D6486-9C5E-4539-AFB0-F07D235573C1}" dt="2023-10-23T01:11:54.785" v="141" actId="14100"/>
          <ac:picMkLst>
            <pc:docMk/>
            <pc:sldMk cId="0" sldId="259"/>
            <ac:picMk id="3" creationId="{74607A1F-C875-3205-3129-48797CDE9F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4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 3: Gere planos de ação a partir de análises com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Marcelo França Jr. #143970</a:t>
            </a:r>
            <a:endParaRPr lang="pt-BR" sz="31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019068-AB07-9EE7-5E8E-520135D01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32" y="1385900"/>
            <a:ext cx="7424536" cy="3229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16500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– Porcentagem de visualização</a:t>
            </a:r>
            <a:endParaRPr sz="1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– Contagem de Escolaridade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– Distribuição de Gênero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– Média de Idade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96480C-19B3-6405-4AA9-BFD72825E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542" y="1129738"/>
            <a:ext cx="2077412" cy="16509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6D6940-8F2C-75A4-DA5A-B41763EA6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712" y="1434300"/>
            <a:ext cx="3293376" cy="1002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7A208C-178F-65CB-11A2-8070D2AAD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725" y="3389597"/>
            <a:ext cx="3237141" cy="15079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8DDC2B-FB3D-8C7B-7902-DE7E78A1D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1712" y="3458671"/>
            <a:ext cx="3370352" cy="13486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55709" y="1265075"/>
            <a:ext cx="7609418" cy="24835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5" y="815309"/>
            <a:ext cx="3767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– Quantidade de sucesso por plataforma 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607A1F-C875-3205-3129-48797CDE9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25" y="1795306"/>
            <a:ext cx="7452984" cy="1423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Apresentação na tela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Raleway ExtraBold</vt:lpstr>
      <vt:lpstr>Raleway Medium</vt:lpstr>
      <vt:lpstr>Arial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 França Júnior</cp:lastModifiedBy>
  <cp:revision>1</cp:revision>
  <dcterms:modified xsi:type="dcterms:W3CDTF">2023-10-23T01:12:59Z</dcterms:modified>
</cp:coreProperties>
</file>