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Lst>
  <p:sldIdLst>
    <p:sldId id="256" r:id="rId32"/>
    <p:sldId id="257" r:id="rId33"/>
    <p:sldId id="269" r:id="rId34"/>
    <p:sldId id="273" r:id="rId35"/>
    <p:sldId id="274" r:id="rId36"/>
    <p:sldId id="263" r:id="rId37"/>
    <p:sldId id="264" r:id="rId38"/>
    <p:sldId id="265" r:id="rId39"/>
    <p:sldId id="266" r:id="rId40"/>
    <p:sldId id="272" r:id="rId41"/>
  </p:sldIdLst>
  <p:sldSz cx="9144000" cy="5143500" type="screen16x9"/>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p:cViewPr>
        <p:scale>
          <a:sx n="80" d="100"/>
          <a:sy n="80" d="100"/>
        </p:scale>
        <p:origin x="-1522" y="-8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6"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
        <p:nvSpPr>
          <p:cNvPr id="4" name="PlaceHolder 3"/>
          <p:cNvSpPr>
            <a:spLocks noGrp="1"/>
          </p:cNvSpPr>
          <p:nvPr>
            <p:ph type="sldNum" idx="1"/>
          </p:nvPr>
        </p:nvSpPr>
        <p:spPr/>
        <p:txBody>
          <a:bodyPr/>
          <a:lstStyle/>
          <a:p>
            <a:fld id="{A1C46B4A-16C0-448C-995B-6A62944F1440}" type="slidenum">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_1_2">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2_1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2_1_1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ITLE_ONLY_2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49"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71"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7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7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IG_NUMBER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AND_TWO_COLUMNS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2170800" y="1196280"/>
            <a:ext cx="4802400" cy="18176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17" name="PlaceHolder 2"/>
          <p:cNvSpPr>
            <a:spLocks noGrp="1"/>
          </p:cNvSpPr>
          <p:nvPr>
            <p:ph type="sldNum" idx="1"/>
          </p:nvPr>
        </p:nvSpPr>
        <p:spPr>
          <a:xfrm>
            <a:off x="8472600" y="4663080"/>
            <a:ext cx="548280" cy="393120"/>
          </a:xfrm>
          <a:prstGeom prst="rect">
            <a:avLst/>
          </a:prstGeom>
          <a:noFill/>
          <a:ln w="0">
            <a:noFill/>
          </a:ln>
        </p:spPr>
        <p:txBody>
          <a:bodyPr lIns="91440" tIns="91440" rIns="91440" bIns="91440" anchor="ctr">
            <a:noAutofit/>
          </a:bodyPr>
          <a:lstStyle>
            <a:lvl1pPr indent="0" defTabSz="914400">
              <a:lnSpc>
                <a:spcPct val="100000"/>
              </a:lnSpc>
              <a:buNone/>
              <a:tabLst>
                <a:tab pos="0" algn="l"/>
              </a:tabLst>
              <a:defRPr lang="en" sz="1800" b="0" strike="noStrike" spc="-1">
                <a:solidFill>
                  <a:schemeClr val="dk1"/>
                </a:solidFill>
                <a:latin typeface="Arial"/>
              </a:defRPr>
            </a:lvl1pPr>
          </a:lstStyle>
          <a:p>
            <a:pPr indent="0" defTabSz="914400">
              <a:lnSpc>
                <a:spcPct val="100000"/>
              </a:lnSpc>
              <a:buNone/>
              <a:tabLst>
                <a:tab pos="0" algn="l"/>
              </a:tabLst>
            </a:pPr>
            <a:fld id="{66167A3B-5A76-43DF-B4F0-29B6A28CD4EB}" type="slidenum">
              <a:rPr lang="en" sz="1800" b="0" strike="noStrike" spc="-1">
                <a:solidFill>
                  <a:schemeClr val="dk1"/>
                </a:solidFill>
                <a:latin typeface="Arial"/>
              </a:rPr>
              <a:t>‹Nº›</a:t>
            </a:fld>
            <a:endParaRPr lang="en-US" sz="1800" b="0" strike="noStrike" spc="-1">
              <a:solidFill>
                <a:srgbClr val="FFFFFF"/>
              </a:solidFill>
              <a:latin typeface="OpenSymbol"/>
            </a:endParaRPr>
          </a:p>
        </p:txBody>
      </p:sp>
      <p:grpSp>
        <p:nvGrpSpPr>
          <p:cNvPr id="2" name="Google Shape;12;p2"/>
          <p:cNvGrpSpPr/>
          <p:nvPr/>
        </p:nvGrpSpPr>
        <p:grpSpPr>
          <a:xfrm>
            <a:off x="-1055160" y="-828720"/>
            <a:ext cx="11704680" cy="7400520"/>
            <a:chOff x="-1055160" y="-828720"/>
            <a:chExt cx="11704680" cy="7400520"/>
          </a:xfrm>
        </p:grpSpPr>
        <p:grpSp>
          <p:nvGrpSpPr>
            <p:cNvPr id="3" name="Google Shape;13;p2"/>
            <p:cNvGrpSpPr/>
            <p:nvPr/>
          </p:nvGrpSpPr>
          <p:grpSpPr>
            <a:xfrm>
              <a:off x="-1055160" y="-828720"/>
              <a:ext cx="3901680" cy="3487680"/>
              <a:chOff x="-1055160" y="-828720"/>
              <a:chExt cx="3901680" cy="3487680"/>
            </a:xfrm>
          </p:grpSpPr>
          <p:sp>
            <p:nvSpPr>
              <p:cNvPr id="4" name="Google Shape;14;p2"/>
              <p:cNvSpPr/>
              <p:nvPr/>
            </p:nvSpPr>
            <p:spPr>
              <a:xfrm rot="20344200" flipH="1">
                <a:off x="-714240" y="-335880"/>
                <a:ext cx="3220200" cy="2502720"/>
              </a:xfrm>
              <a:custGeom>
                <a:avLst/>
                <a:gdLst>
                  <a:gd name="textAreaLeft" fmla="*/ -360 w 3220200"/>
                  <a:gd name="textAreaRight" fmla="*/ 3220200 w 3220200"/>
                  <a:gd name="textAreaTop" fmla="*/ 0 h 2502720"/>
                  <a:gd name="textAreaBottom" fmla="*/ 250308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 name="Google Shape;15;p2"/>
              <p:cNvSpPr/>
              <p:nvPr/>
            </p:nvSpPr>
            <p:spPr>
              <a:xfrm rot="20344200" flipH="1">
                <a:off x="-741240" y="-50760"/>
                <a:ext cx="3047400" cy="1984680"/>
              </a:xfrm>
              <a:custGeom>
                <a:avLst/>
                <a:gdLst>
                  <a:gd name="textAreaLeft" fmla="*/ -360 w 3047400"/>
                  <a:gd name="textAreaRight" fmla="*/ 3047400 w 3047400"/>
                  <a:gd name="textAreaTop" fmla="*/ 0 h 1984680"/>
                  <a:gd name="textAreaBottom" fmla="*/ 198504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 name="Google Shape;16;p2"/>
              <p:cNvSpPr/>
              <p:nvPr/>
            </p:nvSpPr>
            <p:spPr>
              <a:xfrm rot="20344200" flipH="1">
                <a:off x="-739440" y="-163800"/>
                <a:ext cx="2771640" cy="1896480"/>
              </a:xfrm>
              <a:custGeom>
                <a:avLst/>
                <a:gdLst>
                  <a:gd name="textAreaLeft" fmla="*/ -360 w 2771640"/>
                  <a:gd name="textAreaRight" fmla="*/ 2771640 w 2771640"/>
                  <a:gd name="textAreaTop" fmla="*/ 0 h 1896480"/>
                  <a:gd name="textAreaBottom" fmla="*/ 189684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rot="20344200" flipH="1">
                <a:off x="-843120" y="-106920"/>
                <a:ext cx="2583000" cy="1550160"/>
              </a:xfrm>
              <a:custGeom>
                <a:avLst/>
                <a:gdLst>
                  <a:gd name="textAreaLeft" fmla="*/ -360 w 2583000"/>
                  <a:gd name="textAreaRight" fmla="*/ 2583000 w 2583000"/>
                  <a:gd name="textAreaTop" fmla="*/ 0 h 1550160"/>
                  <a:gd name="textAreaBottom" fmla="*/ 155052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rot="20344200" flipH="1">
                <a:off x="-808560" y="-46440"/>
                <a:ext cx="2187000" cy="1114560"/>
              </a:xfrm>
              <a:custGeom>
                <a:avLst/>
                <a:gdLst>
                  <a:gd name="textAreaLeft" fmla="*/ -360 w 2187000"/>
                  <a:gd name="textAreaRight" fmla="*/ 2187000 w 2187000"/>
                  <a:gd name="textAreaTop" fmla="*/ 0 h 1114560"/>
                  <a:gd name="textAreaBottom" fmla="*/ 111492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 name="Google Shape;19;p2"/>
            <p:cNvGrpSpPr/>
            <p:nvPr/>
          </p:nvGrpSpPr>
          <p:grpSpPr>
            <a:xfrm>
              <a:off x="4794480" y="1338120"/>
              <a:ext cx="5855040" cy="5233680"/>
              <a:chOff x="4794480" y="1338120"/>
              <a:chExt cx="5855040" cy="5233680"/>
            </a:xfrm>
          </p:grpSpPr>
          <p:sp>
            <p:nvSpPr>
              <p:cNvPr id="10" name="Google Shape;20;p2"/>
              <p:cNvSpPr/>
              <p:nvPr/>
            </p:nvSpPr>
            <p:spPr>
              <a:xfrm rot="9544200" flipH="1">
                <a:off x="5305320" y="2077200"/>
                <a:ext cx="4832640" cy="3755160"/>
              </a:xfrm>
              <a:custGeom>
                <a:avLst/>
                <a:gdLst>
                  <a:gd name="textAreaLeft" fmla="*/ 360 w 4832640"/>
                  <a:gd name="textAreaRight" fmla="*/ 4833360 w 4832640"/>
                  <a:gd name="textAreaTop" fmla="*/ 0 h 3755160"/>
                  <a:gd name="textAreaBottom" fmla="*/ 3755520 h 375516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 name="Google Shape;21;p2"/>
              <p:cNvSpPr/>
              <p:nvPr/>
            </p:nvSpPr>
            <p:spPr>
              <a:xfrm rot="9544200" flipH="1">
                <a:off x="5605200" y="2426040"/>
                <a:ext cx="4573800" cy="2978640"/>
              </a:xfrm>
              <a:custGeom>
                <a:avLst/>
                <a:gdLst>
                  <a:gd name="textAreaLeft" fmla="*/ -360 w 4573800"/>
                  <a:gd name="textAreaRight" fmla="*/ 4573800 w 4573800"/>
                  <a:gd name="textAreaTop" fmla="*/ 0 h 2978640"/>
                  <a:gd name="textAreaBottom" fmla="*/ 2979000 h 2978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 name="Google Shape;22;p2"/>
              <p:cNvSpPr/>
              <p:nvPr/>
            </p:nvSpPr>
            <p:spPr>
              <a:xfrm rot="9544200" flipH="1">
                <a:off x="6015600" y="2728800"/>
                <a:ext cx="4159440" cy="2845800"/>
              </a:xfrm>
              <a:custGeom>
                <a:avLst/>
                <a:gdLst>
                  <a:gd name="textAreaLeft" fmla="*/ 360 w 4159440"/>
                  <a:gd name="textAreaRight" fmla="*/ 4160160 w 4159440"/>
                  <a:gd name="textAreaTop" fmla="*/ 0 h 2845800"/>
                  <a:gd name="textAreaBottom" fmla="*/ 2846160 h 28458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9544200" flipH="1">
                <a:off x="6454080" y="3161880"/>
                <a:ext cx="3876840" cy="2326680"/>
              </a:xfrm>
              <a:custGeom>
                <a:avLst/>
                <a:gdLst>
                  <a:gd name="textAreaLeft" fmla="*/ -360 w 3876840"/>
                  <a:gd name="textAreaRight" fmla="*/ 3876840 w 3876840"/>
                  <a:gd name="textAreaTop" fmla="*/ 0 h 2326680"/>
                  <a:gd name="textAreaBottom" fmla="*/ 2327040 h 232668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9544200" flipH="1">
                <a:off x="6996600" y="3724560"/>
                <a:ext cx="3282480" cy="1673280"/>
              </a:xfrm>
              <a:custGeom>
                <a:avLst/>
                <a:gdLst>
                  <a:gd name="textAreaLeft" fmla="*/ 360 w 3282480"/>
                  <a:gd name="textAreaRight" fmla="*/ 3283200 w 3282480"/>
                  <a:gd name="textAreaTop" fmla="*/ 0 h 1673280"/>
                  <a:gd name="textAreaBottom" fmla="*/ 1673640 h 167328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11" name="Google Shape;251;p19"/>
          <p:cNvGrpSpPr/>
          <p:nvPr/>
        </p:nvGrpSpPr>
        <p:grpSpPr>
          <a:xfrm>
            <a:off x="-774000" y="-2949840"/>
            <a:ext cx="12138480" cy="10612800"/>
            <a:chOff x="-774000" y="-2949840"/>
            <a:chExt cx="12138480" cy="10612800"/>
          </a:xfrm>
        </p:grpSpPr>
        <p:grpSp>
          <p:nvGrpSpPr>
            <p:cNvPr id="112" name="Google Shape;252;p19"/>
            <p:cNvGrpSpPr/>
            <p:nvPr/>
          </p:nvGrpSpPr>
          <p:grpSpPr>
            <a:xfrm>
              <a:off x="-774000" y="3531600"/>
              <a:ext cx="4144320" cy="4131360"/>
              <a:chOff x="-774000" y="3531600"/>
              <a:chExt cx="4144320" cy="4131360"/>
            </a:xfrm>
          </p:grpSpPr>
          <p:sp>
            <p:nvSpPr>
              <p:cNvPr id="113" name="Google Shape;253;p19"/>
              <p:cNvSpPr/>
              <p:nvPr/>
            </p:nvSpPr>
            <p:spPr>
              <a:xfrm rot="10677000" flipV="1">
                <a:off x="-703800" y="3601440"/>
                <a:ext cx="4004280" cy="3990240"/>
              </a:xfrm>
              <a:custGeom>
                <a:avLst/>
                <a:gdLst>
                  <a:gd name="textAreaLeft" fmla="*/ 0 w 4004280"/>
                  <a:gd name="textAreaRight" fmla="*/ 4004640 w 4004280"/>
                  <a:gd name="textAreaTop" fmla="*/ 360 h 3990240"/>
                  <a:gd name="textAreaBottom" fmla="*/ 399096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 name="Google Shape;254;p19"/>
              <p:cNvSpPr/>
              <p:nvPr/>
            </p:nvSpPr>
            <p:spPr>
              <a:xfrm rot="10677000" flipV="1">
                <a:off x="-611280" y="3917160"/>
                <a:ext cx="3529800" cy="3683520"/>
              </a:xfrm>
              <a:custGeom>
                <a:avLst/>
                <a:gdLst>
                  <a:gd name="textAreaLeft" fmla="*/ 0 w 3529800"/>
                  <a:gd name="textAreaRight" fmla="*/ 3530160 w 3529800"/>
                  <a:gd name="textAreaTop" fmla="*/ 360 h 3683520"/>
                  <a:gd name="textAreaBottom" fmla="*/ 368424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255;p19"/>
              <p:cNvSpPr/>
              <p:nvPr/>
            </p:nvSpPr>
            <p:spPr>
              <a:xfrm rot="10677000" flipV="1">
                <a:off x="-389520" y="4116960"/>
                <a:ext cx="3288960" cy="3310920"/>
              </a:xfrm>
              <a:custGeom>
                <a:avLst/>
                <a:gdLst>
                  <a:gd name="textAreaLeft" fmla="*/ 0 w 3288960"/>
                  <a:gd name="textAreaRight" fmla="*/ 3289320 w 3288960"/>
                  <a:gd name="textAreaTop" fmla="*/ -360 h 3310920"/>
                  <a:gd name="textAreaBottom" fmla="*/ 331092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256;p19"/>
              <p:cNvSpPr/>
              <p:nvPr/>
            </p:nvSpPr>
            <p:spPr>
              <a:xfrm rot="10677000" flipV="1">
                <a:off x="-162720" y="4360680"/>
                <a:ext cx="2921760" cy="3117240"/>
              </a:xfrm>
              <a:custGeom>
                <a:avLst/>
                <a:gdLst>
                  <a:gd name="textAreaLeft" fmla="*/ 0 w 2921760"/>
                  <a:gd name="textAreaRight" fmla="*/ 2922120 w 2921760"/>
                  <a:gd name="textAreaTop" fmla="*/ -360 h 3117240"/>
                  <a:gd name="textAreaBottom" fmla="*/ 3117240 h 311724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257;p19"/>
              <p:cNvSpPr/>
              <p:nvPr/>
            </p:nvSpPr>
            <p:spPr>
              <a:xfrm rot="10677000" flipV="1">
                <a:off x="7920" y="4534560"/>
                <a:ext cx="2612520" cy="2802240"/>
              </a:xfrm>
              <a:custGeom>
                <a:avLst/>
                <a:gdLst>
                  <a:gd name="textAreaLeft" fmla="*/ 0 w 2612520"/>
                  <a:gd name="textAreaRight" fmla="*/ 2612880 w 2612520"/>
                  <a:gd name="textAreaTop" fmla="*/ 360 h 2802240"/>
                  <a:gd name="textAreaBottom" fmla="*/ 280296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 name="Google Shape;258;p19"/>
            <p:cNvGrpSpPr/>
            <p:nvPr/>
          </p:nvGrpSpPr>
          <p:grpSpPr>
            <a:xfrm>
              <a:off x="5972400" y="-2949840"/>
              <a:ext cx="5392080" cy="5386320"/>
              <a:chOff x="5972400" y="-2949840"/>
              <a:chExt cx="5392080" cy="5386320"/>
            </a:xfrm>
          </p:grpSpPr>
          <p:sp>
            <p:nvSpPr>
              <p:cNvPr id="119" name="Google Shape;259;p19"/>
              <p:cNvSpPr/>
              <p:nvPr/>
            </p:nvSpPr>
            <p:spPr>
              <a:xfrm rot="1645800" flipV="1">
                <a:off x="6666120" y="-2251800"/>
                <a:ext cx="4004280" cy="3990240"/>
              </a:xfrm>
              <a:custGeom>
                <a:avLst/>
                <a:gdLst>
                  <a:gd name="textAreaLeft" fmla="*/ 0 w 4004280"/>
                  <a:gd name="textAreaRight" fmla="*/ 4004640 w 4004280"/>
                  <a:gd name="textAreaTop" fmla="*/ -360 h 3990240"/>
                  <a:gd name="textAreaBottom" fmla="*/ 399024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 name="Google Shape;260;p19"/>
              <p:cNvSpPr/>
              <p:nvPr/>
            </p:nvSpPr>
            <p:spPr>
              <a:xfrm rot="1645800" flipV="1">
                <a:off x="7034400" y="-2035080"/>
                <a:ext cx="3529800" cy="3683520"/>
              </a:xfrm>
              <a:custGeom>
                <a:avLst/>
                <a:gdLst>
                  <a:gd name="textAreaLeft" fmla="*/ 0 w 3529800"/>
                  <a:gd name="textAreaRight" fmla="*/ 3530160 w 3529800"/>
                  <a:gd name="textAreaTop" fmla="*/ -360 h 3683520"/>
                  <a:gd name="textAreaBottom" fmla="*/ 368352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1" name="Google Shape;261;p19"/>
              <p:cNvSpPr/>
              <p:nvPr/>
            </p:nvSpPr>
            <p:spPr>
              <a:xfrm rot="1645800" flipV="1">
                <a:off x="7072920" y="-1910520"/>
                <a:ext cx="3288960" cy="3310920"/>
              </a:xfrm>
              <a:custGeom>
                <a:avLst/>
                <a:gdLst>
                  <a:gd name="textAreaLeft" fmla="*/ 0 w 3288960"/>
                  <a:gd name="textAreaRight" fmla="*/ 3289320 w 3288960"/>
                  <a:gd name="textAreaTop" fmla="*/ 360 h 3310920"/>
                  <a:gd name="textAreaBottom" fmla="*/ 331164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62;p19"/>
              <p:cNvSpPr/>
              <p:nvPr/>
            </p:nvSpPr>
            <p:spPr>
              <a:xfrm rot="1645800" flipV="1">
                <a:off x="7252920" y="-1963440"/>
                <a:ext cx="2922120" cy="3116880"/>
              </a:xfrm>
              <a:custGeom>
                <a:avLst/>
                <a:gdLst>
                  <a:gd name="textAreaLeft" fmla="*/ 0 w 2922120"/>
                  <a:gd name="textAreaRight" fmla="*/ 2922480 w 2922120"/>
                  <a:gd name="textAreaTop" fmla="*/ -360 h 3116880"/>
                  <a:gd name="textAreaBottom" fmla="*/ 311688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63;p19"/>
              <p:cNvSpPr/>
              <p:nvPr/>
            </p:nvSpPr>
            <p:spPr>
              <a:xfrm rot="1645800" flipV="1">
                <a:off x="7439760" y="-1828440"/>
                <a:ext cx="2612520" cy="2802240"/>
              </a:xfrm>
              <a:custGeom>
                <a:avLst/>
                <a:gdLst>
                  <a:gd name="textAreaLeft" fmla="*/ 0 w 2612520"/>
                  <a:gd name="textAreaRight" fmla="*/ 2612880 w 2612520"/>
                  <a:gd name="textAreaTop" fmla="*/ -360 h 2802240"/>
                  <a:gd name="textAreaBottom" fmla="*/ 280224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25" name="Google Shape;278;p20"/>
          <p:cNvGrpSpPr/>
          <p:nvPr/>
        </p:nvGrpSpPr>
        <p:grpSpPr>
          <a:xfrm>
            <a:off x="6035400" y="2511720"/>
            <a:ext cx="4366800" cy="3903480"/>
            <a:chOff x="6035400" y="2511720"/>
            <a:chExt cx="4366800" cy="3903480"/>
          </a:xfrm>
        </p:grpSpPr>
        <p:sp>
          <p:nvSpPr>
            <p:cNvPr id="126" name="Google Shape;279;p20"/>
            <p:cNvSpPr/>
            <p:nvPr/>
          </p:nvSpPr>
          <p:spPr>
            <a:xfrm rot="9544200" flipH="1">
              <a:off x="6416280" y="3063240"/>
              <a:ext cx="3604320" cy="2800440"/>
            </a:xfrm>
            <a:custGeom>
              <a:avLst/>
              <a:gdLst>
                <a:gd name="textAreaLeft" fmla="*/ 360 w 3604320"/>
                <a:gd name="textAreaRight" fmla="*/ 3605040 w 3604320"/>
                <a:gd name="textAreaTop" fmla="*/ 0 h 2800440"/>
                <a:gd name="textAreaBottom" fmla="*/ 2800800 h 280044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 name="Google Shape;280;p20"/>
            <p:cNvSpPr/>
            <p:nvPr/>
          </p:nvSpPr>
          <p:spPr>
            <a:xfrm rot="9544200" flipH="1">
              <a:off x="6638760" y="3323160"/>
              <a:ext cx="3411360" cy="2221560"/>
            </a:xfrm>
            <a:custGeom>
              <a:avLst/>
              <a:gdLst>
                <a:gd name="textAreaLeft" fmla="*/ 360 w 3411360"/>
                <a:gd name="textAreaRight" fmla="*/ 3412080 w 3411360"/>
                <a:gd name="textAreaTop" fmla="*/ 0 h 2221560"/>
                <a:gd name="textAreaBottom" fmla="*/ 2221920 h 2221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 name="Google Shape;281;p20"/>
            <p:cNvSpPr/>
            <p:nvPr/>
          </p:nvSpPr>
          <p:spPr>
            <a:xfrm rot="9544200" flipH="1">
              <a:off x="6944760" y="3548880"/>
              <a:ext cx="3102480" cy="2122200"/>
            </a:xfrm>
            <a:custGeom>
              <a:avLst/>
              <a:gdLst>
                <a:gd name="textAreaLeft" fmla="*/ 360 w 3102480"/>
                <a:gd name="textAreaRight" fmla="*/ 3103200 w 3102480"/>
                <a:gd name="textAreaTop" fmla="*/ 0 h 2122200"/>
                <a:gd name="textAreaBottom" fmla="*/ 2122560 h 21222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282;p20"/>
            <p:cNvSpPr/>
            <p:nvPr/>
          </p:nvSpPr>
          <p:spPr>
            <a:xfrm rot="9544200" flipH="1">
              <a:off x="7273440" y="3871800"/>
              <a:ext cx="2891520" cy="1735200"/>
            </a:xfrm>
            <a:custGeom>
              <a:avLst/>
              <a:gdLst>
                <a:gd name="textAreaLeft" fmla="*/ 360 w 2891520"/>
                <a:gd name="textAreaRight" fmla="*/ 2892240 w 2891520"/>
                <a:gd name="textAreaTop" fmla="*/ 0 h 1735200"/>
                <a:gd name="textAreaBottom" fmla="*/ 1735560 h 17352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83;p20"/>
            <p:cNvSpPr/>
            <p:nvPr/>
          </p:nvSpPr>
          <p:spPr>
            <a:xfrm rot="9544200" flipH="1">
              <a:off x="7677720" y="4291920"/>
              <a:ext cx="2448360" cy="1247400"/>
            </a:xfrm>
            <a:custGeom>
              <a:avLst/>
              <a:gdLst>
                <a:gd name="textAreaLeft" fmla="*/ -360 w 2448360"/>
                <a:gd name="textAreaRight" fmla="*/ 2448360 w 2448360"/>
                <a:gd name="textAreaTop" fmla="*/ 0 h 1247400"/>
                <a:gd name="textAreaBottom" fmla="*/ 1247760 h 124740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2794680" y="2441880"/>
            <a:ext cx="3554280" cy="1326240"/>
          </a:xfrm>
          <a:prstGeom prst="rect">
            <a:avLst/>
          </a:prstGeom>
          <a:noFill/>
          <a:ln w="0">
            <a:noFill/>
          </a:ln>
        </p:spPr>
        <p:txBody>
          <a:bodyPr lIns="91440" tIns="91440" rIns="91440" bIns="91440" anchor="t">
            <a:noAutofit/>
          </a:bodyPr>
          <a:lstStyle/>
          <a:p>
            <a:pPr indent="0">
              <a:buNone/>
            </a:pPr>
            <a:r>
              <a:rPr lang="fr-FR" sz="3800" b="0" strike="noStrike" spc="-1">
                <a:solidFill>
                  <a:schemeClr val="dk1"/>
                </a:solidFill>
                <a:latin typeface="Arial"/>
              </a:rPr>
              <a:t>Click to edit the title text format</a:t>
            </a:r>
          </a:p>
        </p:txBody>
      </p:sp>
      <p:sp>
        <p:nvSpPr>
          <p:cNvPr id="132" name="PlaceHolder 2"/>
          <p:cNvSpPr>
            <a:spLocks noGrp="1"/>
          </p:cNvSpPr>
          <p:nvPr>
            <p:ph type="title"/>
          </p:nvPr>
        </p:nvSpPr>
        <p:spPr>
          <a:xfrm>
            <a:off x="3929400" y="1375200"/>
            <a:ext cx="1280520" cy="994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1"/>
                </a:solidFill>
                <a:latin typeface="Gotu"/>
                <a:ea typeface="Gotu"/>
              </a:rPr>
              <a:t>xx%</a:t>
            </a:r>
            <a:endParaRPr lang="fr-FR" sz="6000" b="0" strike="noStrike" spc="-1">
              <a:solidFill>
                <a:schemeClr val="dk1"/>
              </a:solidFill>
              <a:latin typeface="Arial"/>
            </a:endParaRPr>
          </a:p>
        </p:txBody>
      </p:sp>
      <p:grpSp>
        <p:nvGrpSpPr>
          <p:cNvPr id="133" name="Google Shape;28;p3"/>
          <p:cNvGrpSpPr/>
          <p:nvPr/>
        </p:nvGrpSpPr>
        <p:grpSpPr>
          <a:xfrm>
            <a:off x="-1577520" y="-828720"/>
            <a:ext cx="11704680" cy="7400160"/>
            <a:chOff x="-1577520" y="-828720"/>
            <a:chExt cx="11704680" cy="7400160"/>
          </a:xfrm>
        </p:grpSpPr>
        <p:grpSp>
          <p:nvGrpSpPr>
            <p:cNvPr id="134" name="Google Shape;29;p3"/>
            <p:cNvGrpSpPr/>
            <p:nvPr/>
          </p:nvGrpSpPr>
          <p:grpSpPr>
            <a:xfrm>
              <a:off x="6225480" y="-828720"/>
              <a:ext cx="3901680" cy="3488040"/>
              <a:chOff x="6225480" y="-828720"/>
              <a:chExt cx="3901680" cy="3488040"/>
            </a:xfrm>
          </p:grpSpPr>
          <p:sp>
            <p:nvSpPr>
              <p:cNvPr id="135" name="Google Shape;30;p3"/>
              <p:cNvSpPr/>
              <p:nvPr/>
            </p:nvSpPr>
            <p:spPr>
              <a:xfrm rot="12055800" flipH="1" flipV="1">
                <a:off x="6566040" y="-336240"/>
                <a:ext cx="3220200" cy="2502720"/>
              </a:xfrm>
              <a:custGeom>
                <a:avLst/>
                <a:gdLst>
                  <a:gd name="textAreaLeft" fmla="*/ -360 w 3220200"/>
                  <a:gd name="textAreaRight" fmla="*/ 3220200 w 3220200"/>
                  <a:gd name="textAreaTop" fmla="*/ 360 h 2502720"/>
                  <a:gd name="textAreaBottom" fmla="*/ 250344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 name="Google Shape;31;p3"/>
              <p:cNvSpPr/>
              <p:nvPr/>
            </p:nvSpPr>
            <p:spPr>
              <a:xfrm rot="12055800" flipH="1" flipV="1">
                <a:off x="6765120" y="-51120"/>
                <a:ext cx="3047400" cy="1984680"/>
              </a:xfrm>
              <a:custGeom>
                <a:avLst/>
                <a:gdLst>
                  <a:gd name="textAreaLeft" fmla="*/ -360 w 3047400"/>
                  <a:gd name="textAreaRight" fmla="*/ 3047400 w 3047400"/>
                  <a:gd name="textAreaTop" fmla="*/ -360 h 1984680"/>
                  <a:gd name="textAreaBottom" fmla="*/ 198468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 name="Google Shape;32;p3"/>
              <p:cNvSpPr/>
              <p:nvPr/>
            </p:nvSpPr>
            <p:spPr>
              <a:xfrm rot="12055800" flipH="1" flipV="1">
                <a:off x="7038000" y="-164160"/>
                <a:ext cx="2771640" cy="1896480"/>
              </a:xfrm>
              <a:custGeom>
                <a:avLst/>
                <a:gdLst>
                  <a:gd name="textAreaLeft" fmla="*/ -360 w 2771640"/>
                  <a:gd name="textAreaRight" fmla="*/ 2771640 w 2771640"/>
                  <a:gd name="textAreaTop" fmla="*/ 360 h 1896480"/>
                  <a:gd name="textAreaBottom" fmla="*/ 189720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33;p3"/>
              <p:cNvSpPr/>
              <p:nvPr/>
            </p:nvSpPr>
            <p:spPr>
              <a:xfrm rot="12055800" flipH="1" flipV="1">
                <a:off x="7332120" y="-106920"/>
                <a:ext cx="2583000" cy="1550160"/>
              </a:xfrm>
              <a:custGeom>
                <a:avLst/>
                <a:gdLst>
                  <a:gd name="textAreaLeft" fmla="*/ -360 w 2583000"/>
                  <a:gd name="textAreaRight" fmla="*/ 2583000 w 2583000"/>
                  <a:gd name="textAreaTop" fmla="*/ 360 h 1550160"/>
                  <a:gd name="textAreaBottom" fmla="*/ 155088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4;p3"/>
              <p:cNvSpPr/>
              <p:nvPr/>
            </p:nvSpPr>
            <p:spPr>
              <a:xfrm rot="12055800" flipH="1" flipV="1">
                <a:off x="7693560" y="-45720"/>
                <a:ext cx="2187000" cy="1114560"/>
              </a:xfrm>
              <a:custGeom>
                <a:avLst/>
                <a:gdLst>
                  <a:gd name="textAreaLeft" fmla="*/ -360 w 2187000"/>
                  <a:gd name="textAreaRight" fmla="*/ 2187000 w 2187000"/>
                  <a:gd name="textAreaTop" fmla="*/ 360 h 1114560"/>
                  <a:gd name="textAreaBottom" fmla="*/ 111528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0" name="Google Shape;35;p3"/>
            <p:cNvGrpSpPr/>
            <p:nvPr/>
          </p:nvGrpSpPr>
          <p:grpSpPr>
            <a:xfrm>
              <a:off x="-1577520" y="1338120"/>
              <a:ext cx="5855040" cy="5233320"/>
              <a:chOff x="-1577520" y="1338120"/>
              <a:chExt cx="5855040" cy="5233320"/>
            </a:xfrm>
          </p:grpSpPr>
          <p:sp>
            <p:nvSpPr>
              <p:cNvPr id="141" name="Google Shape;36;p3"/>
              <p:cNvSpPr/>
              <p:nvPr/>
            </p:nvSpPr>
            <p:spPr>
              <a:xfrm rot="1255800" flipH="1" flipV="1">
                <a:off x="-1065960" y="2076840"/>
                <a:ext cx="4832640" cy="3754800"/>
              </a:xfrm>
              <a:custGeom>
                <a:avLst/>
                <a:gdLst>
                  <a:gd name="textAreaLeft" fmla="*/ 360 w 4832640"/>
                  <a:gd name="textAreaRight" fmla="*/ 4833360 w 4832640"/>
                  <a:gd name="textAreaTop" fmla="*/ 360 h 3754800"/>
                  <a:gd name="textAreaBottom" fmla="*/ 3755520 h 375480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 name="Google Shape;37;p3"/>
              <p:cNvSpPr/>
              <p:nvPr/>
            </p:nvSpPr>
            <p:spPr>
              <a:xfrm rot="1255800" flipH="1" flipV="1">
                <a:off x="-1108080" y="2424960"/>
                <a:ext cx="4573800" cy="2978640"/>
              </a:xfrm>
              <a:custGeom>
                <a:avLst/>
                <a:gdLst>
                  <a:gd name="textAreaLeft" fmla="*/ -360 w 4573800"/>
                  <a:gd name="textAreaRight" fmla="*/ 4573800 w 4573800"/>
                  <a:gd name="textAreaTop" fmla="*/ 360 h 2978640"/>
                  <a:gd name="textAreaBottom" fmla="*/ 2979360 h 2978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 name="Google Shape;38;p3"/>
              <p:cNvSpPr/>
              <p:nvPr/>
            </p:nvSpPr>
            <p:spPr>
              <a:xfrm rot="1255800" flipH="1" flipV="1">
                <a:off x="-1103040" y="2727720"/>
                <a:ext cx="4159440" cy="2845800"/>
              </a:xfrm>
              <a:custGeom>
                <a:avLst/>
                <a:gdLst>
                  <a:gd name="textAreaLeft" fmla="*/ 360 w 4159440"/>
                  <a:gd name="textAreaRight" fmla="*/ 4160160 w 4159440"/>
                  <a:gd name="textAreaTop" fmla="*/ -360 h 2845800"/>
                  <a:gd name="textAreaBottom" fmla="*/ 2845800 h 28458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p3"/>
              <p:cNvSpPr/>
              <p:nvPr/>
            </p:nvSpPr>
            <p:spPr>
              <a:xfrm rot="1255800" flipH="1" flipV="1">
                <a:off x="-1260360" y="3161880"/>
                <a:ext cx="3876840" cy="2327040"/>
              </a:xfrm>
              <a:custGeom>
                <a:avLst/>
                <a:gdLst>
                  <a:gd name="textAreaLeft" fmla="*/ -360 w 3876840"/>
                  <a:gd name="textAreaRight" fmla="*/ 3876840 w 3876840"/>
                  <a:gd name="textAreaTop" fmla="*/ 360 h 2327040"/>
                  <a:gd name="textAreaBottom" fmla="*/ 2327760 h 232704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40;p3"/>
              <p:cNvSpPr/>
              <p:nvPr/>
            </p:nvSpPr>
            <p:spPr>
              <a:xfrm rot="1255800" flipH="1" flipV="1">
                <a:off x="-1208160" y="3724200"/>
                <a:ext cx="3282480" cy="1673280"/>
              </a:xfrm>
              <a:custGeom>
                <a:avLst/>
                <a:gdLst>
                  <a:gd name="textAreaLeft" fmla="*/ 360 w 3282480"/>
                  <a:gd name="textAreaRight" fmla="*/ 3283200 w 3282480"/>
                  <a:gd name="textAreaTop" fmla="*/ 360 h 1673280"/>
                  <a:gd name="textAreaBottom" fmla="*/ 1674000 h 167328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724320" y="1051560"/>
            <a:ext cx="3841560" cy="217224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sp>
        <p:nvSpPr>
          <p:cNvPr id="148" name="PlaceHolder 2"/>
          <p:cNvSpPr>
            <a:spLocks noGrp="1"/>
          </p:cNvSpPr>
          <p:nvPr>
            <p:ph type="body"/>
          </p:nvPr>
        </p:nvSpPr>
        <p:spPr>
          <a:xfrm>
            <a:off x="4572000" y="171000"/>
            <a:ext cx="4395240" cy="4801320"/>
          </a:xfrm>
          <a:prstGeom prst="rect">
            <a:avLst/>
          </a:prstGeom>
          <a:noFill/>
          <a:ln w="0">
            <a:noFill/>
          </a:ln>
          <a:effectLst>
            <a:outerShdw blurRad="57240" dist="19080" dir="5400000" rotWithShape="0">
              <a:srgbClr val="000000">
                <a:alpha val="50000"/>
              </a:srgbClr>
            </a:outerShdw>
          </a:effectLst>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149" name="Google Shape;288;p21"/>
          <p:cNvGrpSpPr/>
          <p:nvPr/>
        </p:nvGrpSpPr>
        <p:grpSpPr>
          <a:xfrm>
            <a:off x="-902880" y="-882000"/>
            <a:ext cx="3376800" cy="2838240"/>
            <a:chOff x="-902880" y="-882000"/>
            <a:chExt cx="3376800" cy="2838240"/>
          </a:xfrm>
        </p:grpSpPr>
        <p:sp>
          <p:nvSpPr>
            <p:cNvPr id="150" name="Google Shape;289;p21"/>
            <p:cNvSpPr/>
            <p:nvPr/>
          </p:nvSpPr>
          <p:spPr>
            <a:xfrm rot="20978400" flipH="1">
              <a:off x="-717120" y="-630720"/>
              <a:ext cx="3005640" cy="2336040"/>
            </a:xfrm>
            <a:custGeom>
              <a:avLst/>
              <a:gdLst>
                <a:gd name="textAreaLeft" fmla="*/ -360 w 3005640"/>
                <a:gd name="textAreaRight" fmla="*/ 3005640 w 3005640"/>
                <a:gd name="textAreaTop" fmla="*/ 0 h 2336040"/>
                <a:gd name="textAreaBottom" fmla="*/ 2336400 h 233604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 name="Google Shape;290;p21"/>
            <p:cNvSpPr/>
            <p:nvPr/>
          </p:nvSpPr>
          <p:spPr>
            <a:xfrm rot="20978400" flipH="1">
              <a:off x="-745560" y="-384480"/>
              <a:ext cx="2844720" cy="1852560"/>
            </a:xfrm>
            <a:custGeom>
              <a:avLst/>
              <a:gdLst>
                <a:gd name="textAreaLeft" fmla="*/ 360 w 2844720"/>
                <a:gd name="textAreaRight" fmla="*/ 2845440 w 2844720"/>
                <a:gd name="textAreaTop" fmla="*/ 0 h 1852560"/>
                <a:gd name="textAreaBottom" fmla="*/ 1852920 h 1852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291;p21"/>
            <p:cNvSpPr/>
            <p:nvPr/>
          </p:nvSpPr>
          <p:spPr>
            <a:xfrm rot="20978400" flipH="1">
              <a:off x="-714240" y="-510480"/>
              <a:ext cx="2586960" cy="1769760"/>
            </a:xfrm>
            <a:custGeom>
              <a:avLst/>
              <a:gdLst>
                <a:gd name="textAreaLeft" fmla="*/ 360 w 2586960"/>
                <a:gd name="textAreaRight" fmla="*/ 2587680 w 2586960"/>
                <a:gd name="textAreaTop" fmla="*/ 0 h 1769760"/>
                <a:gd name="textAreaBottom" fmla="*/ 1770120 h 176976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92;p21"/>
            <p:cNvSpPr/>
            <p:nvPr/>
          </p:nvSpPr>
          <p:spPr>
            <a:xfrm rot="20978400" flipH="1">
              <a:off x="-789120" y="-489600"/>
              <a:ext cx="2410920" cy="1447200"/>
            </a:xfrm>
            <a:custGeom>
              <a:avLst/>
              <a:gdLst>
                <a:gd name="textAreaLeft" fmla="*/ -360 w 2410920"/>
                <a:gd name="textAreaRight" fmla="*/ 2410920 w 2410920"/>
                <a:gd name="textAreaTop" fmla="*/ 0 h 1447200"/>
                <a:gd name="textAreaBottom" fmla="*/ 1447560 h 14472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93;p21"/>
            <p:cNvSpPr/>
            <p:nvPr/>
          </p:nvSpPr>
          <p:spPr>
            <a:xfrm rot="20978400" flipH="1">
              <a:off x="-727200" y="-458640"/>
              <a:ext cx="2041560" cy="1040400"/>
            </a:xfrm>
            <a:custGeom>
              <a:avLst/>
              <a:gdLst>
                <a:gd name="textAreaLeft" fmla="*/ -360 w 2041560"/>
                <a:gd name="textAreaRight" fmla="*/ 2041560 w 2041560"/>
                <a:gd name="textAreaTop" fmla="*/ 0 h 1040400"/>
                <a:gd name="textAreaBottom" fmla="*/ 1040760 h 104040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724320" y="539640"/>
            <a:ext cx="2678040" cy="114732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grpSp>
        <p:nvGrpSpPr>
          <p:cNvPr id="156" name="Google Shape;297;p22"/>
          <p:cNvGrpSpPr/>
          <p:nvPr/>
        </p:nvGrpSpPr>
        <p:grpSpPr>
          <a:xfrm>
            <a:off x="-1236240" y="2337120"/>
            <a:ext cx="4539240" cy="4057920"/>
            <a:chOff x="-1236240" y="2337120"/>
            <a:chExt cx="4539240" cy="4057920"/>
          </a:xfrm>
        </p:grpSpPr>
        <p:sp>
          <p:nvSpPr>
            <p:cNvPr id="157" name="Google Shape;298;p22"/>
            <p:cNvSpPr/>
            <p:nvPr/>
          </p:nvSpPr>
          <p:spPr>
            <a:xfrm rot="1255800" flipH="1" flipV="1">
              <a:off x="-839880" y="2909880"/>
              <a:ext cx="3746520" cy="2911680"/>
            </a:xfrm>
            <a:custGeom>
              <a:avLst/>
              <a:gdLst>
                <a:gd name="textAreaLeft" fmla="*/ -360 w 3746520"/>
                <a:gd name="textAreaRight" fmla="*/ 3746520 w 3746520"/>
                <a:gd name="textAreaTop" fmla="*/ 360 h 2911680"/>
                <a:gd name="textAreaBottom" fmla="*/ 2912400 h 29116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8" name="Google Shape;299;p22"/>
            <p:cNvSpPr/>
            <p:nvPr/>
          </p:nvSpPr>
          <p:spPr>
            <a:xfrm rot="1255800" flipH="1" flipV="1">
              <a:off x="-870840" y="3180960"/>
              <a:ext cx="3545640" cy="2308680"/>
            </a:xfrm>
            <a:custGeom>
              <a:avLst/>
              <a:gdLst>
                <a:gd name="textAreaLeft" fmla="*/ -360 w 3545640"/>
                <a:gd name="textAreaRight" fmla="*/ 3545640 w 3545640"/>
                <a:gd name="textAreaTop" fmla="*/ -360 h 2308680"/>
                <a:gd name="textAreaBottom" fmla="*/ 2308680 h 2308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9" name="Google Shape;300;p22"/>
            <p:cNvSpPr/>
            <p:nvPr/>
          </p:nvSpPr>
          <p:spPr>
            <a:xfrm rot="1255800" flipH="1" flipV="1">
              <a:off x="-868320" y="3415680"/>
              <a:ext cx="3224520" cy="2205720"/>
            </a:xfrm>
            <a:custGeom>
              <a:avLst/>
              <a:gdLst>
                <a:gd name="textAreaLeft" fmla="*/ -360 w 3224520"/>
                <a:gd name="textAreaRight" fmla="*/ 3224520 w 3224520"/>
                <a:gd name="textAreaTop" fmla="*/ -360 h 2205720"/>
                <a:gd name="textAreaBottom" fmla="*/ 2205720 h 220572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301;p22"/>
            <p:cNvSpPr/>
            <p:nvPr/>
          </p:nvSpPr>
          <p:spPr>
            <a:xfrm rot="1255800" flipH="1" flipV="1">
              <a:off x="-990360" y="3751560"/>
              <a:ext cx="3005280" cy="1803960"/>
            </a:xfrm>
            <a:custGeom>
              <a:avLst/>
              <a:gdLst>
                <a:gd name="textAreaLeft" fmla="*/ 360 w 3005280"/>
                <a:gd name="textAreaRight" fmla="*/ 3006000 w 3005280"/>
                <a:gd name="textAreaTop" fmla="*/ -360 h 1803960"/>
                <a:gd name="textAreaBottom" fmla="*/ 1803960 h 18039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302;p22"/>
            <p:cNvSpPr/>
            <p:nvPr/>
          </p:nvSpPr>
          <p:spPr>
            <a:xfrm rot="1255800" flipH="1" flipV="1">
              <a:off x="-948960" y="4187520"/>
              <a:ext cx="2544840" cy="1297080"/>
            </a:xfrm>
            <a:custGeom>
              <a:avLst/>
              <a:gdLst>
                <a:gd name="textAreaLeft" fmla="*/ -360 w 2544840"/>
                <a:gd name="textAreaRight" fmla="*/ 2544840 w 2544840"/>
                <a:gd name="textAreaTop" fmla="*/ -360 h 1297080"/>
                <a:gd name="textAreaBottom" fmla="*/ 1297080 h 129708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5324760" y="1541160"/>
            <a:ext cx="2353320" cy="114732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grpSp>
        <p:nvGrpSpPr>
          <p:cNvPr id="163" name="Google Shape;306;p23"/>
          <p:cNvGrpSpPr/>
          <p:nvPr/>
        </p:nvGrpSpPr>
        <p:grpSpPr>
          <a:xfrm>
            <a:off x="6593760" y="-2320560"/>
            <a:ext cx="4511160" cy="4503240"/>
            <a:chOff x="6593760" y="-2320560"/>
            <a:chExt cx="4511160" cy="4503240"/>
          </a:xfrm>
        </p:grpSpPr>
        <p:sp>
          <p:nvSpPr>
            <p:cNvPr id="164" name="Google Shape;307;p23"/>
            <p:cNvSpPr/>
            <p:nvPr/>
          </p:nvSpPr>
          <p:spPr>
            <a:xfrm rot="1188000" flipV="1">
              <a:off x="7084800" y="-1827000"/>
              <a:ext cx="3528720" cy="3515760"/>
            </a:xfrm>
            <a:custGeom>
              <a:avLst/>
              <a:gdLst>
                <a:gd name="textAreaLeft" fmla="*/ 0 w 3528720"/>
                <a:gd name="textAreaRight" fmla="*/ 3529080 w 3528720"/>
                <a:gd name="textAreaTop" fmla="*/ -360 h 3515760"/>
                <a:gd name="textAreaBottom" fmla="*/ 3515760 h 351576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5" name="Google Shape;308;p23"/>
            <p:cNvSpPr/>
            <p:nvPr/>
          </p:nvSpPr>
          <p:spPr>
            <a:xfrm rot="1188000" flipV="1">
              <a:off x="7389360" y="-1625040"/>
              <a:ext cx="3110400" cy="3246120"/>
            </a:xfrm>
            <a:custGeom>
              <a:avLst/>
              <a:gdLst>
                <a:gd name="textAreaLeft" fmla="*/ 0 w 3110400"/>
                <a:gd name="textAreaRight" fmla="*/ 3110760 w 3110400"/>
                <a:gd name="textAreaTop" fmla="*/ 360 h 3246120"/>
                <a:gd name="textAreaBottom" fmla="*/ 3246840 h 32461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6" name="Google Shape;309;p23"/>
            <p:cNvSpPr/>
            <p:nvPr/>
          </p:nvSpPr>
          <p:spPr>
            <a:xfrm rot="1188000" flipV="1">
              <a:off x="7416720" y="-1505160"/>
              <a:ext cx="2898360" cy="2917800"/>
            </a:xfrm>
            <a:custGeom>
              <a:avLst/>
              <a:gdLst>
                <a:gd name="textAreaLeft" fmla="*/ 0 w 2898360"/>
                <a:gd name="textAreaRight" fmla="*/ 2898720 w 2898360"/>
                <a:gd name="textAreaTop" fmla="*/ 360 h 2917800"/>
                <a:gd name="textAreaBottom" fmla="*/ 2918520 h 29178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310;p23"/>
            <p:cNvSpPr/>
            <p:nvPr/>
          </p:nvSpPr>
          <p:spPr>
            <a:xfrm rot="1188000" flipV="1">
              <a:off x="7591320" y="-1554120"/>
              <a:ext cx="2574720" cy="2746800"/>
            </a:xfrm>
            <a:custGeom>
              <a:avLst/>
              <a:gdLst>
                <a:gd name="textAreaLeft" fmla="*/ 0 w 2574720"/>
                <a:gd name="textAreaRight" fmla="*/ 2575080 w 2574720"/>
                <a:gd name="textAreaTop" fmla="*/ -360 h 2746800"/>
                <a:gd name="textAreaBottom" fmla="*/ 274680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311;p23"/>
            <p:cNvSpPr/>
            <p:nvPr/>
          </p:nvSpPr>
          <p:spPr>
            <a:xfrm rot="1188000" flipV="1">
              <a:off x="7719840" y="-1434240"/>
              <a:ext cx="2301840" cy="2469240"/>
            </a:xfrm>
            <a:custGeom>
              <a:avLst/>
              <a:gdLst>
                <a:gd name="textAreaLeft" fmla="*/ 0 w 2301840"/>
                <a:gd name="textAreaRight" fmla="*/ 2302200 w 2301840"/>
                <a:gd name="textAreaTop" fmla="*/ 360 h 2469240"/>
                <a:gd name="textAreaBottom" fmla="*/ 246996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713160" y="3387600"/>
            <a:ext cx="4291200" cy="66024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grpSp>
        <p:nvGrpSpPr>
          <p:cNvPr id="170" name="Google Shape;315;p24"/>
          <p:cNvGrpSpPr/>
          <p:nvPr/>
        </p:nvGrpSpPr>
        <p:grpSpPr>
          <a:xfrm>
            <a:off x="-1899000" y="-1906920"/>
            <a:ext cx="6159600" cy="4321800"/>
            <a:chOff x="-1899000" y="-1906920"/>
            <a:chExt cx="6159600" cy="4321800"/>
          </a:xfrm>
        </p:grpSpPr>
        <p:sp>
          <p:nvSpPr>
            <p:cNvPr id="171" name="Google Shape;316;p24"/>
            <p:cNvSpPr/>
            <p:nvPr/>
          </p:nvSpPr>
          <p:spPr>
            <a:xfrm rot="20145000" flipV="1">
              <a:off x="-1689480" y="-812880"/>
              <a:ext cx="5749920" cy="2141640"/>
            </a:xfrm>
            <a:custGeom>
              <a:avLst/>
              <a:gdLst>
                <a:gd name="textAreaLeft" fmla="*/ 0 w 5749920"/>
                <a:gd name="textAreaRight" fmla="*/ 5750280 w 5749920"/>
                <a:gd name="textAreaTop" fmla="*/ -360 h 2141640"/>
                <a:gd name="textAreaBottom" fmla="*/ 2141640 h 21416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 name="Google Shape;317;p24"/>
            <p:cNvSpPr/>
            <p:nvPr/>
          </p:nvSpPr>
          <p:spPr>
            <a:xfrm rot="20145000" flipV="1">
              <a:off x="-1623960" y="-809280"/>
              <a:ext cx="5749920" cy="1891440"/>
            </a:xfrm>
            <a:custGeom>
              <a:avLst/>
              <a:gdLst>
                <a:gd name="textAreaLeft" fmla="*/ 0 w 5749920"/>
                <a:gd name="textAreaRight" fmla="*/ 5750280 w 5749920"/>
                <a:gd name="textAreaTop" fmla="*/ 360 h 1891440"/>
                <a:gd name="textAreaBottom" fmla="*/ 1892160 h 18914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 name="Google Shape;318;p24"/>
            <p:cNvSpPr/>
            <p:nvPr/>
          </p:nvSpPr>
          <p:spPr>
            <a:xfrm rot="20145000" flipV="1">
              <a:off x="-1801440" y="-669960"/>
              <a:ext cx="5749920" cy="1641600"/>
            </a:xfrm>
            <a:custGeom>
              <a:avLst/>
              <a:gdLst>
                <a:gd name="textAreaLeft" fmla="*/ 0 w 5749920"/>
                <a:gd name="textAreaRight" fmla="*/ 5750280 w 5749920"/>
                <a:gd name="textAreaTop" fmla="*/ 360 h 1641600"/>
                <a:gd name="textAreaBottom" fmla="*/ 1642320 h 16416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319;p24"/>
            <p:cNvSpPr/>
            <p:nvPr/>
          </p:nvSpPr>
          <p:spPr>
            <a:xfrm rot="20145000" flipV="1">
              <a:off x="-1705320" y="-555840"/>
              <a:ext cx="5749920" cy="1284840"/>
            </a:xfrm>
            <a:custGeom>
              <a:avLst/>
              <a:gdLst>
                <a:gd name="textAreaLeft" fmla="*/ 0 w 5749920"/>
                <a:gd name="textAreaRight" fmla="*/ 5750280 w 5749920"/>
                <a:gd name="textAreaTop" fmla="*/ -360 h 1284840"/>
                <a:gd name="textAreaBottom" fmla="*/ 1284840 h 1284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320;p24"/>
            <p:cNvSpPr/>
            <p:nvPr/>
          </p:nvSpPr>
          <p:spPr>
            <a:xfrm rot="20145000" flipV="1">
              <a:off x="-1950480" y="-375120"/>
              <a:ext cx="5749920" cy="983880"/>
            </a:xfrm>
            <a:custGeom>
              <a:avLst/>
              <a:gdLst>
                <a:gd name="textAreaLeft" fmla="*/ 0 w 5749920"/>
                <a:gd name="textAreaRight" fmla="*/ 5750280 w 5749920"/>
                <a:gd name="textAreaTop" fmla="*/ -360 h 983880"/>
                <a:gd name="textAreaBottom" fmla="*/ 983880 h 983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177" name="PlaceHolder 2"/>
          <p:cNvSpPr>
            <a:spLocks noGrp="1"/>
          </p:cNvSpPr>
          <p:nvPr>
            <p:ph type="body"/>
          </p:nvPr>
        </p:nvSpPr>
        <p:spPr>
          <a:xfrm>
            <a:off x="724320" y="1230840"/>
            <a:ext cx="7695360" cy="2930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178" name="Google Shape;324;p25"/>
          <p:cNvGrpSpPr/>
          <p:nvPr/>
        </p:nvGrpSpPr>
        <p:grpSpPr>
          <a:xfrm>
            <a:off x="5665680" y="3098520"/>
            <a:ext cx="4510440" cy="4498560"/>
            <a:chOff x="5665680" y="3098520"/>
            <a:chExt cx="4510440" cy="4498560"/>
          </a:xfrm>
        </p:grpSpPr>
        <p:sp>
          <p:nvSpPr>
            <p:cNvPr id="179" name="Google Shape;325;p25"/>
            <p:cNvSpPr/>
            <p:nvPr/>
          </p:nvSpPr>
          <p:spPr>
            <a:xfrm rot="21130200">
              <a:off x="5918760" y="335232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0" name="Google Shape;326;p25"/>
            <p:cNvSpPr/>
            <p:nvPr/>
          </p:nvSpPr>
          <p:spPr>
            <a:xfrm rot="21130200">
              <a:off x="6194160" y="354600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1" name="Google Shape;327;p25"/>
            <p:cNvSpPr/>
            <p:nvPr/>
          </p:nvSpPr>
          <p:spPr>
            <a:xfrm rot="21130200">
              <a:off x="6216840" y="376272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328;p25"/>
            <p:cNvSpPr/>
            <p:nvPr/>
          </p:nvSpPr>
          <p:spPr>
            <a:xfrm rot="21130200">
              <a:off x="6382800" y="401292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329;p25"/>
            <p:cNvSpPr/>
            <p:nvPr/>
          </p:nvSpPr>
          <p:spPr>
            <a:xfrm rot="21130200">
              <a:off x="6524640" y="418932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85" name="Google Shape;332;p26"/>
          <p:cNvGrpSpPr/>
          <p:nvPr/>
        </p:nvGrpSpPr>
        <p:grpSpPr>
          <a:xfrm>
            <a:off x="-1082160" y="-939960"/>
            <a:ext cx="11337480" cy="2959200"/>
            <a:chOff x="-1082160" y="-939960"/>
            <a:chExt cx="11337480" cy="2959200"/>
          </a:xfrm>
        </p:grpSpPr>
        <p:grpSp>
          <p:nvGrpSpPr>
            <p:cNvPr id="186" name="Google Shape;333;p26"/>
            <p:cNvGrpSpPr/>
            <p:nvPr/>
          </p:nvGrpSpPr>
          <p:grpSpPr>
            <a:xfrm>
              <a:off x="-1082160" y="-939960"/>
              <a:ext cx="3099240" cy="2958840"/>
              <a:chOff x="-1082160" y="-939960"/>
              <a:chExt cx="3099240" cy="2958840"/>
            </a:xfrm>
          </p:grpSpPr>
          <p:sp>
            <p:nvSpPr>
              <p:cNvPr id="187" name="Google Shape;334;p26"/>
              <p:cNvSpPr/>
              <p:nvPr/>
            </p:nvSpPr>
            <p:spPr>
              <a:xfrm rot="19527000" flipH="1">
                <a:off x="-758520" y="-412920"/>
                <a:ext cx="2451240" cy="1904760"/>
              </a:xfrm>
              <a:custGeom>
                <a:avLst/>
                <a:gdLst>
                  <a:gd name="textAreaLeft" fmla="*/ -360 w 2451240"/>
                  <a:gd name="textAreaRight" fmla="*/ 2451240 w 2451240"/>
                  <a:gd name="textAreaTop" fmla="*/ 0 h 1904760"/>
                  <a:gd name="textAreaBottom" fmla="*/ 1905120 h 190476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8" name="Google Shape;335;p26"/>
              <p:cNvSpPr/>
              <p:nvPr/>
            </p:nvSpPr>
            <p:spPr>
              <a:xfrm rot="19527000" flipH="1">
                <a:off x="-683640" y="-122040"/>
                <a:ext cx="2319840" cy="1510560"/>
              </a:xfrm>
              <a:custGeom>
                <a:avLst/>
                <a:gdLst>
                  <a:gd name="textAreaLeft" fmla="*/ 360 w 2319840"/>
                  <a:gd name="textAreaRight" fmla="*/ 2320560 w 2319840"/>
                  <a:gd name="textAreaTop" fmla="*/ 0 h 1510560"/>
                  <a:gd name="textAreaBottom" fmla="*/ 1510920 h 1510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9" name="Google Shape;336;p26"/>
              <p:cNvSpPr/>
              <p:nvPr/>
            </p:nvSpPr>
            <p:spPr>
              <a:xfrm rot="19527000" flipH="1">
                <a:off x="-705960" y="-181080"/>
                <a:ext cx="2109600" cy="1443240"/>
              </a:xfrm>
              <a:custGeom>
                <a:avLst/>
                <a:gdLst>
                  <a:gd name="textAreaLeft" fmla="*/ 360 w 2109600"/>
                  <a:gd name="textAreaRight" fmla="*/ 2110320 w 2109600"/>
                  <a:gd name="textAreaTop" fmla="*/ 0 h 1443240"/>
                  <a:gd name="textAreaBottom" fmla="*/ 1443600 h 144324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337;p26"/>
              <p:cNvSpPr/>
              <p:nvPr/>
            </p:nvSpPr>
            <p:spPr>
              <a:xfrm rot="19527000" flipH="1">
                <a:off x="-802080" y="-99000"/>
                <a:ext cx="1966320" cy="1180080"/>
              </a:xfrm>
              <a:custGeom>
                <a:avLst/>
                <a:gdLst>
                  <a:gd name="textAreaLeft" fmla="*/ 360 w 1966320"/>
                  <a:gd name="textAreaRight" fmla="*/ 1967040 w 1966320"/>
                  <a:gd name="textAreaTop" fmla="*/ 0 h 1180080"/>
                  <a:gd name="textAreaBottom" fmla="*/ 1180440 h 118008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338;p26"/>
              <p:cNvSpPr/>
              <p:nvPr/>
            </p:nvSpPr>
            <p:spPr>
              <a:xfrm rot="19527000" flipH="1">
                <a:off x="-801360" y="-20520"/>
                <a:ext cx="1664640" cy="848160"/>
              </a:xfrm>
              <a:custGeom>
                <a:avLst/>
                <a:gdLst>
                  <a:gd name="textAreaLeft" fmla="*/ 360 w 1664640"/>
                  <a:gd name="textAreaRight" fmla="*/ 1665360 w 1664640"/>
                  <a:gd name="textAreaTop" fmla="*/ 0 h 848160"/>
                  <a:gd name="textAreaBottom" fmla="*/ 848520 h 848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2" name="Google Shape;339;p26"/>
            <p:cNvGrpSpPr/>
            <p:nvPr/>
          </p:nvGrpSpPr>
          <p:grpSpPr>
            <a:xfrm>
              <a:off x="7156080" y="-939960"/>
              <a:ext cx="3099240" cy="2959200"/>
              <a:chOff x="7156080" y="-939960"/>
              <a:chExt cx="3099240" cy="2959200"/>
            </a:xfrm>
          </p:grpSpPr>
          <p:sp>
            <p:nvSpPr>
              <p:cNvPr id="193" name="Google Shape;340;p26"/>
              <p:cNvSpPr/>
              <p:nvPr/>
            </p:nvSpPr>
            <p:spPr>
              <a:xfrm rot="12872400" flipH="1" flipV="1">
                <a:off x="7479720" y="-412560"/>
                <a:ext cx="2451240" cy="1905120"/>
              </a:xfrm>
              <a:custGeom>
                <a:avLst/>
                <a:gdLst>
                  <a:gd name="textAreaLeft" fmla="*/ -360 w 2451240"/>
                  <a:gd name="textAreaRight" fmla="*/ 2451240 w 2451240"/>
                  <a:gd name="textAreaTop" fmla="*/ 360 h 1905120"/>
                  <a:gd name="textAreaBottom" fmla="*/ 1905840 h 19051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 name="Google Shape;341;p26"/>
              <p:cNvSpPr/>
              <p:nvPr/>
            </p:nvSpPr>
            <p:spPr>
              <a:xfrm rot="12872400" flipH="1" flipV="1">
                <a:off x="7536240" y="-121680"/>
                <a:ext cx="2319840" cy="1510560"/>
              </a:xfrm>
              <a:custGeom>
                <a:avLst/>
                <a:gdLst>
                  <a:gd name="textAreaLeft" fmla="*/ 360 w 2319840"/>
                  <a:gd name="textAreaRight" fmla="*/ 2320560 w 2319840"/>
                  <a:gd name="textAreaTop" fmla="*/ 360 h 1510560"/>
                  <a:gd name="textAreaBottom" fmla="*/ 1511280 h 1510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5" name="Google Shape;342;p26"/>
              <p:cNvSpPr/>
              <p:nvPr/>
            </p:nvSpPr>
            <p:spPr>
              <a:xfrm rot="12872400" flipH="1" flipV="1">
                <a:off x="7769880" y="-180360"/>
                <a:ext cx="2109600" cy="1443600"/>
              </a:xfrm>
              <a:custGeom>
                <a:avLst/>
                <a:gdLst>
                  <a:gd name="textAreaLeft" fmla="*/ 360 w 2109600"/>
                  <a:gd name="textAreaRight" fmla="*/ 2110320 w 2109600"/>
                  <a:gd name="textAreaTop" fmla="*/ 360 h 1443600"/>
                  <a:gd name="textAreaBottom" fmla="*/ 1444320 h 14436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343;p26"/>
              <p:cNvSpPr/>
              <p:nvPr/>
            </p:nvSpPr>
            <p:spPr>
              <a:xfrm rot="12872400" flipH="1" flipV="1">
                <a:off x="8010000" y="-99360"/>
                <a:ext cx="1966320" cy="1180080"/>
              </a:xfrm>
              <a:custGeom>
                <a:avLst/>
                <a:gdLst>
                  <a:gd name="textAreaLeft" fmla="*/ 360 w 1966320"/>
                  <a:gd name="textAreaRight" fmla="*/ 1967040 w 1966320"/>
                  <a:gd name="textAreaTop" fmla="*/ 360 h 1180080"/>
                  <a:gd name="textAreaBottom" fmla="*/ 1180800 h 118008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344;p26"/>
              <p:cNvSpPr/>
              <p:nvPr/>
            </p:nvSpPr>
            <p:spPr>
              <a:xfrm rot="12872400" flipH="1" flipV="1">
                <a:off x="8309160" y="-19800"/>
                <a:ext cx="1664640" cy="848160"/>
              </a:xfrm>
              <a:custGeom>
                <a:avLst/>
                <a:gdLst>
                  <a:gd name="textAreaLeft" fmla="*/ 360 w 1664640"/>
                  <a:gd name="textAreaRight" fmla="*/ 1665360 w 1664640"/>
                  <a:gd name="textAreaTop" fmla="*/ 360 h 848160"/>
                  <a:gd name="textAreaBottom" fmla="*/ 848880 h 848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8"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99" name="Google Shape;347;p27"/>
          <p:cNvGrpSpPr/>
          <p:nvPr/>
        </p:nvGrpSpPr>
        <p:grpSpPr>
          <a:xfrm>
            <a:off x="5180040" y="3969000"/>
            <a:ext cx="4762800" cy="2564280"/>
            <a:chOff x="5180040" y="3969000"/>
            <a:chExt cx="4762800" cy="2564280"/>
          </a:xfrm>
        </p:grpSpPr>
        <p:sp>
          <p:nvSpPr>
            <p:cNvPr id="200" name="Google Shape;348;p27"/>
            <p:cNvSpPr/>
            <p:nvPr/>
          </p:nvSpPr>
          <p:spPr>
            <a:xfrm rot="9931800" flipV="1">
              <a:off x="5343120" y="4494960"/>
              <a:ext cx="4407480" cy="1510920"/>
            </a:xfrm>
            <a:custGeom>
              <a:avLst/>
              <a:gdLst>
                <a:gd name="textAreaLeft" fmla="*/ 0 w 4407480"/>
                <a:gd name="textAreaRight" fmla="*/ 4407840 w 4407480"/>
                <a:gd name="textAreaTop" fmla="*/ -360 h 1510920"/>
                <a:gd name="textAreaBottom" fmla="*/ 151092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1" name="Google Shape;349;p27"/>
            <p:cNvSpPr/>
            <p:nvPr/>
          </p:nvSpPr>
          <p:spPr>
            <a:xfrm rot="9931800" flipV="1">
              <a:off x="5276880" y="4661640"/>
              <a:ext cx="4407480" cy="1335240"/>
            </a:xfrm>
            <a:custGeom>
              <a:avLst/>
              <a:gdLst>
                <a:gd name="textAreaLeft" fmla="*/ 0 w 4407480"/>
                <a:gd name="textAreaRight" fmla="*/ 4407840 w 4407480"/>
                <a:gd name="textAreaTop" fmla="*/ -360 h 1335240"/>
                <a:gd name="textAreaBottom" fmla="*/ 1335240 h 13352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 name="Google Shape;350;p27"/>
            <p:cNvSpPr/>
            <p:nvPr/>
          </p:nvSpPr>
          <p:spPr>
            <a:xfrm rot="9931800" flipV="1">
              <a:off x="5411520" y="4757760"/>
              <a:ext cx="4407480" cy="1158480"/>
            </a:xfrm>
            <a:custGeom>
              <a:avLst/>
              <a:gdLst>
                <a:gd name="textAreaLeft" fmla="*/ 0 w 4407480"/>
                <a:gd name="textAreaRight" fmla="*/ 4407840 w 4407480"/>
                <a:gd name="textAreaTop" fmla="*/ 360 h 1158480"/>
                <a:gd name="textAreaBottom" fmla="*/ 115920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51;p27"/>
            <p:cNvSpPr/>
            <p:nvPr/>
          </p:nvSpPr>
          <p:spPr>
            <a:xfrm rot="9931800" flipV="1">
              <a:off x="5330160" y="4919040"/>
              <a:ext cx="4407480" cy="906480"/>
            </a:xfrm>
            <a:custGeom>
              <a:avLst/>
              <a:gdLst>
                <a:gd name="textAreaLeft" fmla="*/ 0 w 4407480"/>
                <a:gd name="textAreaRight" fmla="*/ 4407840 w 4407480"/>
                <a:gd name="textAreaTop" fmla="*/ 360 h 906480"/>
                <a:gd name="textAreaBottom" fmla="*/ 90720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352;p27"/>
            <p:cNvSpPr/>
            <p:nvPr/>
          </p:nvSpPr>
          <p:spPr>
            <a:xfrm rot="9931800" flipV="1">
              <a:off x="5518800" y="5030640"/>
              <a:ext cx="4407480" cy="694080"/>
            </a:xfrm>
            <a:custGeom>
              <a:avLst/>
              <a:gdLst>
                <a:gd name="textAreaLeft" fmla="*/ 0 w 4407480"/>
                <a:gd name="textAreaRight" fmla="*/ 4407840 w 4407480"/>
                <a:gd name="textAreaTop" fmla="*/ 360 h 694080"/>
                <a:gd name="textAreaBottom" fmla="*/ 69480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335680" y="1871280"/>
            <a:ext cx="4469400" cy="994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2"/>
                </a:solidFill>
                <a:latin typeface="Gotu"/>
                <a:ea typeface="Gotu"/>
              </a:rPr>
              <a:t>xx%</a:t>
            </a:r>
            <a:endParaRPr lang="fr-FR" sz="6000" b="0" strike="noStrike" spc="-1">
              <a:solidFill>
                <a:schemeClr val="dk1"/>
              </a:solidFill>
              <a:latin typeface="Arial"/>
            </a:endParaRPr>
          </a:p>
        </p:txBody>
      </p:sp>
      <p:grpSp>
        <p:nvGrpSpPr>
          <p:cNvPr id="19" name="Google Shape;121;p11"/>
          <p:cNvGrpSpPr/>
          <p:nvPr/>
        </p:nvGrpSpPr>
        <p:grpSpPr>
          <a:xfrm>
            <a:off x="-1920600" y="-1767960"/>
            <a:ext cx="12997800" cy="8098200"/>
            <a:chOff x="-1920600" y="-1767960"/>
            <a:chExt cx="12997800" cy="8098200"/>
          </a:xfrm>
        </p:grpSpPr>
        <p:grpSp>
          <p:nvGrpSpPr>
            <p:cNvPr id="20" name="Google Shape;122;p11"/>
            <p:cNvGrpSpPr/>
            <p:nvPr/>
          </p:nvGrpSpPr>
          <p:grpSpPr>
            <a:xfrm>
              <a:off x="7035840" y="-278640"/>
              <a:ext cx="4041360" cy="6608880"/>
              <a:chOff x="7035840" y="-278640"/>
              <a:chExt cx="4041360" cy="6608880"/>
            </a:xfrm>
          </p:grpSpPr>
          <p:sp>
            <p:nvSpPr>
              <p:cNvPr id="21" name="Google Shape;123;p11"/>
              <p:cNvSpPr/>
              <p:nvPr/>
            </p:nvSpPr>
            <p:spPr>
              <a:xfrm rot="6548400" flipV="1">
                <a:off x="5963040" y="1920600"/>
                <a:ext cx="6159600" cy="2111760"/>
              </a:xfrm>
              <a:custGeom>
                <a:avLst/>
                <a:gdLst>
                  <a:gd name="textAreaLeft" fmla="*/ 0 w 6159600"/>
                  <a:gd name="textAreaRight" fmla="*/ 6159960 w 6159600"/>
                  <a:gd name="textAreaTop" fmla="*/ 360 h 2111760"/>
                  <a:gd name="textAreaBottom" fmla="*/ 211248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 name="Google Shape;124;p11"/>
              <p:cNvSpPr/>
              <p:nvPr/>
            </p:nvSpPr>
            <p:spPr>
              <a:xfrm rot="6548400" flipV="1">
                <a:off x="6003000" y="2181600"/>
                <a:ext cx="6159600" cy="1865520"/>
              </a:xfrm>
              <a:custGeom>
                <a:avLst/>
                <a:gdLst>
                  <a:gd name="textAreaLeft" fmla="*/ 0 w 6159600"/>
                  <a:gd name="textAreaRight" fmla="*/ 6159960 w 6159600"/>
                  <a:gd name="textAreaTop" fmla="*/ 360 h 1865520"/>
                  <a:gd name="textAreaBottom" fmla="*/ 186624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 name="Google Shape;125;p11"/>
              <p:cNvSpPr/>
              <p:nvPr/>
            </p:nvSpPr>
            <p:spPr>
              <a:xfrm rot="6548400" flipV="1">
                <a:off x="6222960" y="2133360"/>
                <a:ext cx="6159600" cy="1618920"/>
              </a:xfrm>
              <a:custGeom>
                <a:avLst/>
                <a:gdLst>
                  <a:gd name="textAreaLeft" fmla="*/ 0 w 6159600"/>
                  <a:gd name="textAreaRight" fmla="*/ 6159960 w 6159600"/>
                  <a:gd name="textAreaTop" fmla="*/ -360 h 1618920"/>
                  <a:gd name="textAreaBottom" fmla="*/ 161892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26;p11"/>
              <p:cNvSpPr/>
              <p:nvPr/>
            </p:nvSpPr>
            <p:spPr>
              <a:xfrm rot="6548400" flipV="1">
                <a:off x="6285600" y="2579400"/>
                <a:ext cx="6159600" cy="1266840"/>
              </a:xfrm>
              <a:custGeom>
                <a:avLst/>
                <a:gdLst>
                  <a:gd name="textAreaLeft" fmla="*/ 0 w 6159600"/>
                  <a:gd name="textAreaRight" fmla="*/ 6159960 w 6159600"/>
                  <a:gd name="textAreaTop" fmla="*/ -360 h 1266840"/>
                  <a:gd name="textAreaBottom" fmla="*/ 126684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27;p11"/>
              <p:cNvSpPr/>
              <p:nvPr/>
            </p:nvSpPr>
            <p:spPr>
              <a:xfrm rot="6548400" flipV="1">
                <a:off x="6500160" y="2554200"/>
                <a:ext cx="6159600" cy="970200"/>
              </a:xfrm>
              <a:custGeom>
                <a:avLst/>
                <a:gdLst>
                  <a:gd name="textAreaLeft" fmla="*/ 0 w 6159600"/>
                  <a:gd name="textAreaRight" fmla="*/ 6159960 w 6159600"/>
                  <a:gd name="textAreaTop" fmla="*/ -360 h 970200"/>
                  <a:gd name="textAreaBottom" fmla="*/ 97020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 name="Google Shape;128;p11"/>
            <p:cNvGrpSpPr/>
            <p:nvPr/>
          </p:nvGrpSpPr>
          <p:grpSpPr>
            <a:xfrm>
              <a:off x="-1920600" y="-1767960"/>
              <a:ext cx="4041360" cy="6608880"/>
              <a:chOff x="-1920600" y="-1767960"/>
              <a:chExt cx="4041360" cy="6608880"/>
            </a:xfrm>
          </p:grpSpPr>
          <p:sp>
            <p:nvSpPr>
              <p:cNvPr id="27" name="Google Shape;129;p11"/>
              <p:cNvSpPr/>
              <p:nvPr/>
            </p:nvSpPr>
            <p:spPr>
              <a:xfrm rot="17348400" flipV="1">
                <a:off x="-2966040" y="528840"/>
                <a:ext cx="6159600" cy="2111760"/>
              </a:xfrm>
              <a:custGeom>
                <a:avLst/>
                <a:gdLst>
                  <a:gd name="textAreaLeft" fmla="*/ 0 w 6159600"/>
                  <a:gd name="textAreaRight" fmla="*/ 6159960 w 6159600"/>
                  <a:gd name="textAreaTop" fmla="*/ 360 h 2111760"/>
                  <a:gd name="textAreaBottom" fmla="*/ 211248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 name="Google Shape;130;p11"/>
              <p:cNvSpPr/>
              <p:nvPr/>
            </p:nvSpPr>
            <p:spPr>
              <a:xfrm rot="17348400" flipV="1">
                <a:off x="-3006000" y="514080"/>
                <a:ext cx="6159600" cy="1865520"/>
              </a:xfrm>
              <a:custGeom>
                <a:avLst/>
                <a:gdLst>
                  <a:gd name="textAreaLeft" fmla="*/ 0 w 6159600"/>
                  <a:gd name="textAreaRight" fmla="*/ 6159960 w 6159600"/>
                  <a:gd name="textAreaTop" fmla="*/ 360 h 1865520"/>
                  <a:gd name="textAreaBottom" fmla="*/ 186624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 name="Google Shape;131;p11"/>
              <p:cNvSpPr/>
              <p:nvPr/>
            </p:nvSpPr>
            <p:spPr>
              <a:xfrm rot="17348400" flipV="1">
                <a:off x="-3225960" y="809640"/>
                <a:ext cx="6159600" cy="1618920"/>
              </a:xfrm>
              <a:custGeom>
                <a:avLst/>
                <a:gdLst>
                  <a:gd name="textAreaLeft" fmla="*/ 0 w 6159600"/>
                  <a:gd name="textAreaRight" fmla="*/ 6159960 w 6159600"/>
                  <a:gd name="textAreaTop" fmla="*/ -360 h 1618920"/>
                  <a:gd name="textAreaBottom" fmla="*/ 161892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132;p11"/>
              <p:cNvSpPr/>
              <p:nvPr/>
            </p:nvSpPr>
            <p:spPr>
              <a:xfrm rot="17348400" flipV="1">
                <a:off x="-3288600" y="716400"/>
                <a:ext cx="6159600" cy="1266840"/>
              </a:xfrm>
              <a:custGeom>
                <a:avLst/>
                <a:gdLst>
                  <a:gd name="textAreaLeft" fmla="*/ 0 w 6159600"/>
                  <a:gd name="textAreaRight" fmla="*/ 6159960 w 6159600"/>
                  <a:gd name="textAreaTop" fmla="*/ -360 h 1266840"/>
                  <a:gd name="textAreaBottom" fmla="*/ 126684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133;p11"/>
              <p:cNvSpPr/>
              <p:nvPr/>
            </p:nvSpPr>
            <p:spPr>
              <a:xfrm rot="17348400" flipV="1">
                <a:off x="-3503160" y="1037880"/>
                <a:ext cx="6159600" cy="970200"/>
              </a:xfrm>
              <a:custGeom>
                <a:avLst/>
                <a:gdLst>
                  <a:gd name="textAreaLeft" fmla="*/ 0 w 6159600"/>
                  <a:gd name="textAreaRight" fmla="*/ 6159960 w 6159600"/>
                  <a:gd name="textAreaTop" fmla="*/ -360 h 970200"/>
                  <a:gd name="textAreaBottom" fmla="*/ 97020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206" name="Google Shape;355;p28"/>
          <p:cNvGrpSpPr/>
          <p:nvPr/>
        </p:nvGrpSpPr>
        <p:grpSpPr>
          <a:xfrm>
            <a:off x="-1368360" y="1204560"/>
            <a:ext cx="2737440" cy="4728600"/>
            <a:chOff x="-1368360" y="1204560"/>
            <a:chExt cx="2737440" cy="4728600"/>
          </a:xfrm>
        </p:grpSpPr>
        <p:sp>
          <p:nvSpPr>
            <p:cNvPr id="207" name="Google Shape;356;p28"/>
            <p:cNvSpPr/>
            <p:nvPr/>
          </p:nvSpPr>
          <p:spPr>
            <a:xfrm rot="4376400">
              <a:off x="-2203560" y="2777400"/>
              <a:ext cx="4407840" cy="1510920"/>
            </a:xfrm>
            <a:custGeom>
              <a:avLst/>
              <a:gdLst>
                <a:gd name="textAreaLeft" fmla="*/ 0 w 4407840"/>
                <a:gd name="textAreaRight" fmla="*/ 4408200 w 4407840"/>
                <a:gd name="textAreaTop" fmla="*/ 0 h 1510920"/>
                <a:gd name="textAreaBottom" fmla="*/ 151128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 name="Google Shape;357;p28"/>
            <p:cNvSpPr/>
            <p:nvPr/>
          </p:nvSpPr>
          <p:spPr>
            <a:xfrm rot="4376400">
              <a:off x="-2235600" y="2962800"/>
              <a:ext cx="4407840" cy="1334880"/>
            </a:xfrm>
            <a:custGeom>
              <a:avLst/>
              <a:gdLst>
                <a:gd name="textAreaLeft" fmla="*/ 0 w 4407840"/>
                <a:gd name="textAreaRight" fmla="*/ 4408200 w 4407840"/>
                <a:gd name="textAreaTop" fmla="*/ 0 h 1334880"/>
                <a:gd name="textAreaBottom" fmla="*/ 1335240 h 1334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 name="Google Shape;358;p28"/>
            <p:cNvSpPr/>
            <p:nvPr/>
          </p:nvSpPr>
          <p:spPr>
            <a:xfrm rot="4376400">
              <a:off x="-2313360" y="2940480"/>
              <a:ext cx="4407840" cy="1158480"/>
            </a:xfrm>
            <a:custGeom>
              <a:avLst/>
              <a:gdLst>
                <a:gd name="textAreaLeft" fmla="*/ 0 w 4407840"/>
                <a:gd name="textAreaRight" fmla="*/ 4408200 w 4407840"/>
                <a:gd name="textAreaTop" fmla="*/ 0 h 1158480"/>
                <a:gd name="textAreaBottom" fmla="*/ 115884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59;p28"/>
            <p:cNvSpPr/>
            <p:nvPr/>
          </p:nvSpPr>
          <p:spPr>
            <a:xfrm rot="4376400">
              <a:off x="-2300760" y="3154320"/>
              <a:ext cx="4407840" cy="906480"/>
            </a:xfrm>
            <a:custGeom>
              <a:avLst/>
              <a:gdLst>
                <a:gd name="textAreaLeft" fmla="*/ 0 w 4407840"/>
                <a:gd name="textAreaRight" fmla="*/ 4408200 w 4407840"/>
                <a:gd name="textAreaTop" fmla="*/ 0 h 906480"/>
                <a:gd name="textAreaBottom" fmla="*/ 90684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360;p28"/>
            <p:cNvSpPr/>
            <p:nvPr/>
          </p:nvSpPr>
          <p:spPr>
            <a:xfrm rot="4376400">
              <a:off x="-2403000" y="3102480"/>
              <a:ext cx="4407840" cy="694080"/>
            </a:xfrm>
            <a:custGeom>
              <a:avLst/>
              <a:gdLst>
                <a:gd name="textAreaLeft" fmla="*/ 0 w 4407840"/>
                <a:gd name="textAreaRight" fmla="*/ 4408200 w 4407840"/>
                <a:gd name="textAreaTop" fmla="*/ 0 h 694080"/>
                <a:gd name="textAreaBottom" fmla="*/ 69444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8" name="Google Shape;379;p30"/>
          <p:cNvGrpSpPr/>
          <p:nvPr/>
        </p:nvGrpSpPr>
        <p:grpSpPr>
          <a:xfrm>
            <a:off x="5361120" y="-2218680"/>
            <a:ext cx="7353000" cy="9948960"/>
            <a:chOff x="5361120" y="-2218680"/>
            <a:chExt cx="7353000" cy="9948960"/>
          </a:xfrm>
        </p:grpSpPr>
        <p:grpSp>
          <p:nvGrpSpPr>
            <p:cNvPr id="229" name="Google Shape;380;p30"/>
            <p:cNvGrpSpPr/>
            <p:nvPr/>
          </p:nvGrpSpPr>
          <p:grpSpPr>
            <a:xfrm>
              <a:off x="5477040" y="-2218680"/>
              <a:ext cx="4511160" cy="4503240"/>
              <a:chOff x="5477040" y="-2218680"/>
              <a:chExt cx="4511160" cy="4503240"/>
            </a:xfrm>
          </p:grpSpPr>
          <p:sp>
            <p:nvSpPr>
              <p:cNvPr id="230" name="Google Shape;381;p30"/>
              <p:cNvSpPr/>
              <p:nvPr/>
            </p:nvSpPr>
            <p:spPr>
              <a:xfrm rot="1188000" flipV="1">
                <a:off x="5968080" y="-1725120"/>
                <a:ext cx="3528720" cy="3515760"/>
              </a:xfrm>
              <a:custGeom>
                <a:avLst/>
                <a:gdLst>
                  <a:gd name="textAreaLeft" fmla="*/ 0 w 3528720"/>
                  <a:gd name="textAreaRight" fmla="*/ 3529080 w 3528720"/>
                  <a:gd name="textAreaTop" fmla="*/ 360 h 3515760"/>
                  <a:gd name="textAreaBottom" fmla="*/ 3516480 h 351576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1" name="Google Shape;382;p30"/>
              <p:cNvSpPr/>
              <p:nvPr/>
            </p:nvSpPr>
            <p:spPr>
              <a:xfrm rot="1188000" flipV="1">
                <a:off x="6272640" y="-1522800"/>
                <a:ext cx="3110400" cy="3246120"/>
              </a:xfrm>
              <a:custGeom>
                <a:avLst/>
                <a:gdLst>
                  <a:gd name="textAreaLeft" fmla="*/ 0 w 3110400"/>
                  <a:gd name="textAreaRight" fmla="*/ 3110760 w 3110400"/>
                  <a:gd name="textAreaTop" fmla="*/ -360 h 3246120"/>
                  <a:gd name="textAreaBottom" fmla="*/ 3246120 h 32461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2" name="Google Shape;383;p30"/>
              <p:cNvSpPr/>
              <p:nvPr/>
            </p:nvSpPr>
            <p:spPr>
              <a:xfrm rot="1188000" flipV="1">
                <a:off x="6300000" y="-1403280"/>
                <a:ext cx="2898360" cy="2917800"/>
              </a:xfrm>
              <a:custGeom>
                <a:avLst/>
                <a:gdLst>
                  <a:gd name="textAreaLeft" fmla="*/ 0 w 2898360"/>
                  <a:gd name="textAreaRight" fmla="*/ 2898720 w 2898360"/>
                  <a:gd name="textAreaTop" fmla="*/ -360 h 2917800"/>
                  <a:gd name="textAreaBottom" fmla="*/ 2917800 h 29178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384;p30"/>
              <p:cNvSpPr/>
              <p:nvPr/>
            </p:nvSpPr>
            <p:spPr>
              <a:xfrm rot="1188000" flipV="1">
                <a:off x="6474600" y="-1451880"/>
                <a:ext cx="2574720" cy="2746800"/>
              </a:xfrm>
              <a:custGeom>
                <a:avLst/>
                <a:gdLst>
                  <a:gd name="textAreaLeft" fmla="*/ 0 w 2574720"/>
                  <a:gd name="textAreaRight" fmla="*/ 2575080 w 2574720"/>
                  <a:gd name="textAreaTop" fmla="*/ -360 h 2746800"/>
                  <a:gd name="textAreaBottom" fmla="*/ 274680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385;p30"/>
              <p:cNvSpPr/>
              <p:nvPr/>
            </p:nvSpPr>
            <p:spPr>
              <a:xfrm rot="1188000" flipV="1">
                <a:off x="6603120" y="-1332000"/>
                <a:ext cx="2301840" cy="2469240"/>
              </a:xfrm>
              <a:custGeom>
                <a:avLst/>
                <a:gdLst>
                  <a:gd name="textAreaLeft" fmla="*/ 0 w 2301840"/>
                  <a:gd name="textAreaRight" fmla="*/ 2302200 w 2301840"/>
                  <a:gd name="textAreaTop" fmla="*/ 360 h 2469240"/>
                  <a:gd name="textAreaBottom" fmla="*/ 246996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5" name="Google Shape;386;p30"/>
            <p:cNvGrpSpPr/>
            <p:nvPr/>
          </p:nvGrpSpPr>
          <p:grpSpPr>
            <a:xfrm>
              <a:off x="7959240" y="-36000"/>
              <a:ext cx="4754880" cy="4749480"/>
              <a:chOff x="7959240" y="-36000"/>
              <a:chExt cx="4754880" cy="4749480"/>
            </a:xfrm>
          </p:grpSpPr>
          <p:sp>
            <p:nvSpPr>
              <p:cNvPr id="236" name="Google Shape;387;p30"/>
              <p:cNvSpPr/>
              <p:nvPr/>
            </p:nvSpPr>
            <p:spPr>
              <a:xfrm rot="12453600">
                <a:off x="8572320" y="580320"/>
                <a:ext cx="3528720" cy="3516120"/>
              </a:xfrm>
              <a:custGeom>
                <a:avLst/>
                <a:gdLst>
                  <a:gd name="textAreaLeft" fmla="*/ 0 w 3528720"/>
                  <a:gd name="textAreaRight" fmla="*/ 3529080 w 3528720"/>
                  <a:gd name="textAreaTop" fmla="*/ 0 h 3516120"/>
                  <a:gd name="textAreaBottom" fmla="*/ 3516480 h 351612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 name="Google Shape;388;p30"/>
              <p:cNvSpPr/>
              <p:nvPr/>
            </p:nvSpPr>
            <p:spPr>
              <a:xfrm rot="12453600">
                <a:off x="8667000" y="691560"/>
                <a:ext cx="3110400" cy="3245760"/>
              </a:xfrm>
              <a:custGeom>
                <a:avLst/>
                <a:gdLst>
                  <a:gd name="textAreaLeft" fmla="*/ 0 w 3110400"/>
                  <a:gd name="textAreaRight" fmla="*/ 3110760 w 3110400"/>
                  <a:gd name="textAreaTop" fmla="*/ 0 h 3245760"/>
                  <a:gd name="textAreaBottom" fmla="*/ 3246120 h 324576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8" name="Google Shape;389;p30"/>
              <p:cNvSpPr/>
              <p:nvPr/>
            </p:nvSpPr>
            <p:spPr>
              <a:xfrm rot="12453600">
                <a:off x="8858520" y="883440"/>
                <a:ext cx="2898360" cy="2917440"/>
              </a:xfrm>
              <a:custGeom>
                <a:avLst/>
                <a:gdLst>
                  <a:gd name="textAreaLeft" fmla="*/ 0 w 2898360"/>
                  <a:gd name="textAreaRight" fmla="*/ 2898720 w 2898360"/>
                  <a:gd name="textAreaTop" fmla="*/ 0 h 2917440"/>
                  <a:gd name="textAreaBottom" fmla="*/ 2917800 h 291744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390;p30"/>
              <p:cNvSpPr/>
              <p:nvPr/>
            </p:nvSpPr>
            <p:spPr>
              <a:xfrm rot="12453600">
                <a:off x="9111240" y="867600"/>
                <a:ext cx="2574720" cy="2746800"/>
              </a:xfrm>
              <a:custGeom>
                <a:avLst/>
                <a:gdLst>
                  <a:gd name="textAreaLeft" fmla="*/ 0 w 2574720"/>
                  <a:gd name="textAreaRight" fmla="*/ 2575080 w 2574720"/>
                  <a:gd name="textAreaTop" fmla="*/ 0 h 2746800"/>
                  <a:gd name="textAreaBottom" fmla="*/ 274716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391;p30"/>
              <p:cNvSpPr/>
              <p:nvPr/>
            </p:nvSpPr>
            <p:spPr>
              <a:xfrm rot="12453600">
                <a:off x="9266760" y="999720"/>
                <a:ext cx="2301840" cy="2469240"/>
              </a:xfrm>
              <a:custGeom>
                <a:avLst/>
                <a:gdLst>
                  <a:gd name="textAreaLeft" fmla="*/ 0 w 2301840"/>
                  <a:gd name="textAreaRight" fmla="*/ 2302200 w 2301840"/>
                  <a:gd name="textAreaTop" fmla="*/ 0 h 2469240"/>
                  <a:gd name="textAreaBottom" fmla="*/ 246960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1" name="Google Shape;392;p30"/>
            <p:cNvGrpSpPr/>
            <p:nvPr/>
          </p:nvGrpSpPr>
          <p:grpSpPr>
            <a:xfrm>
              <a:off x="5361120" y="3506760"/>
              <a:ext cx="4232520" cy="4223520"/>
              <a:chOff x="5361120" y="3506760"/>
              <a:chExt cx="4232520" cy="4223520"/>
            </a:xfrm>
          </p:grpSpPr>
          <p:sp>
            <p:nvSpPr>
              <p:cNvPr id="242" name="Google Shape;393;p30"/>
              <p:cNvSpPr/>
              <p:nvPr/>
            </p:nvSpPr>
            <p:spPr>
              <a:xfrm rot="20815200">
                <a:off x="5713200" y="3860280"/>
                <a:ext cx="3528360" cy="3516120"/>
              </a:xfrm>
              <a:custGeom>
                <a:avLst/>
                <a:gdLst>
                  <a:gd name="textAreaLeft" fmla="*/ 0 w 3528360"/>
                  <a:gd name="textAreaRight" fmla="*/ 3528720 w 3528360"/>
                  <a:gd name="textAreaTop" fmla="*/ 0 h 3516120"/>
                  <a:gd name="textAreaBottom" fmla="*/ 3516480 h 351612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3" name="Google Shape;394;p30"/>
              <p:cNvSpPr/>
              <p:nvPr/>
            </p:nvSpPr>
            <p:spPr>
              <a:xfrm rot="20815200">
                <a:off x="6024960" y="3939120"/>
                <a:ext cx="3110400" cy="3245760"/>
              </a:xfrm>
              <a:custGeom>
                <a:avLst/>
                <a:gdLst>
                  <a:gd name="textAreaLeft" fmla="*/ 0 w 3110400"/>
                  <a:gd name="textAreaRight" fmla="*/ 3110760 w 3110400"/>
                  <a:gd name="textAreaTop" fmla="*/ 0 h 3245760"/>
                  <a:gd name="textAreaBottom" fmla="*/ 3246120 h 324576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 name="Google Shape;395;p30"/>
              <p:cNvSpPr/>
              <p:nvPr/>
            </p:nvSpPr>
            <p:spPr>
              <a:xfrm rot="20815200">
                <a:off x="6047640" y="4137840"/>
                <a:ext cx="2898000" cy="2917440"/>
              </a:xfrm>
              <a:custGeom>
                <a:avLst/>
                <a:gdLst>
                  <a:gd name="textAreaLeft" fmla="*/ 0 w 2898000"/>
                  <a:gd name="textAreaRight" fmla="*/ 2898360 w 2898000"/>
                  <a:gd name="textAreaTop" fmla="*/ 0 h 2917440"/>
                  <a:gd name="textAreaBottom" fmla="*/ 2917800 h 291744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396;p30"/>
              <p:cNvSpPr/>
              <p:nvPr/>
            </p:nvSpPr>
            <p:spPr>
              <a:xfrm rot="20815200">
                <a:off x="6206400" y="4358880"/>
                <a:ext cx="2574720" cy="2746440"/>
              </a:xfrm>
              <a:custGeom>
                <a:avLst/>
                <a:gdLst>
                  <a:gd name="textAreaLeft" fmla="*/ 0 w 2574720"/>
                  <a:gd name="textAreaRight" fmla="*/ 2575080 w 2574720"/>
                  <a:gd name="textAreaTop" fmla="*/ 0 h 2746440"/>
                  <a:gd name="textAreaBottom" fmla="*/ 2746800 h 274644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397;p30"/>
              <p:cNvSpPr/>
              <p:nvPr/>
            </p:nvSpPr>
            <p:spPr>
              <a:xfrm rot="20815200">
                <a:off x="6332760" y="4515480"/>
                <a:ext cx="2301840" cy="2469240"/>
              </a:xfrm>
              <a:custGeom>
                <a:avLst/>
                <a:gdLst>
                  <a:gd name="textAreaLeft" fmla="*/ 0 w 2301840"/>
                  <a:gd name="textAreaRight" fmla="*/ 2302200 w 2301840"/>
                  <a:gd name="textAreaTop" fmla="*/ 0 h 2469240"/>
                  <a:gd name="textAreaBottom" fmla="*/ 246960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7"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248" name="PlaceHolder 2"/>
          <p:cNvSpPr>
            <a:spLocks noGrp="1"/>
          </p:cNvSpPr>
          <p:nvPr>
            <p:ph type="body"/>
          </p:nvPr>
        </p:nvSpPr>
        <p:spPr>
          <a:xfrm>
            <a:off x="724320" y="1230840"/>
            <a:ext cx="3847320" cy="1572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51" name="Google Shape;399;p31"/>
          <p:cNvGrpSpPr/>
          <p:nvPr/>
        </p:nvGrpSpPr>
        <p:grpSpPr>
          <a:xfrm>
            <a:off x="-1557720" y="-834120"/>
            <a:ext cx="3048120" cy="7048080"/>
            <a:chOff x="-1557720" y="-834120"/>
            <a:chExt cx="3048120" cy="7048080"/>
          </a:xfrm>
        </p:grpSpPr>
        <p:grpSp>
          <p:nvGrpSpPr>
            <p:cNvPr id="252" name="Google Shape;400;p31"/>
            <p:cNvGrpSpPr/>
            <p:nvPr/>
          </p:nvGrpSpPr>
          <p:grpSpPr>
            <a:xfrm>
              <a:off x="-1247040" y="1485360"/>
              <a:ext cx="2737440" cy="4728600"/>
              <a:chOff x="-1247040" y="1485360"/>
              <a:chExt cx="2737440" cy="4728600"/>
            </a:xfrm>
          </p:grpSpPr>
          <p:sp>
            <p:nvSpPr>
              <p:cNvPr id="253" name="Google Shape;401;p31"/>
              <p:cNvSpPr/>
              <p:nvPr/>
            </p:nvSpPr>
            <p:spPr>
              <a:xfrm rot="4376400">
                <a:off x="-2082240" y="3058200"/>
                <a:ext cx="4407840" cy="1510920"/>
              </a:xfrm>
              <a:custGeom>
                <a:avLst/>
                <a:gdLst>
                  <a:gd name="textAreaLeft" fmla="*/ 0 w 4407840"/>
                  <a:gd name="textAreaRight" fmla="*/ 4408200 w 4407840"/>
                  <a:gd name="textAreaTop" fmla="*/ 0 h 1510920"/>
                  <a:gd name="textAreaBottom" fmla="*/ 151128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 name="Google Shape;402;p31"/>
              <p:cNvSpPr/>
              <p:nvPr/>
            </p:nvSpPr>
            <p:spPr>
              <a:xfrm rot="4376400">
                <a:off x="-2114280" y="3243600"/>
                <a:ext cx="4407840" cy="1334880"/>
              </a:xfrm>
              <a:custGeom>
                <a:avLst/>
                <a:gdLst>
                  <a:gd name="textAreaLeft" fmla="*/ 0 w 4407840"/>
                  <a:gd name="textAreaRight" fmla="*/ 4408200 w 4407840"/>
                  <a:gd name="textAreaTop" fmla="*/ 0 h 1334880"/>
                  <a:gd name="textAreaBottom" fmla="*/ 1335240 h 1334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5" name="Google Shape;403;p31"/>
              <p:cNvSpPr/>
              <p:nvPr/>
            </p:nvSpPr>
            <p:spPr>
              <a:xfrm rot="4376400">
                <a:off x="-2192400" y="3221280"/>
                <a:ext cx="4407840" cy="1158480"/>
              </a:xfrm>
              <a:custGeom>
                <a:avLst/>
                <a:gdLst>
                  <a:gd name="textAreaLeft" fmla="*/ 0 w 4407840"/>
                  <a:gd name="textAreaRight" fmla="*/ 4408200 w 4407840"/>
                  <a:gd name="textAreaTop" fmla="*/ 0 h 1158480"/>
                  <a:gd name="textAreaBottom" fmla="*/ 115884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404;p31"/>
              <p:cNvSpPr/>
              <p:nvPr/>
            </p:nvSpPr>
            <p:spPr>
              <a:xfrm rot="4376400">
                <a:off x="-2179440" y="3435120"/>
                <a:ext cx="4407840" cy="906480"/>
              </a:xfrm>
              <a:custGeom>
                <a:avLst/>
                <a:gdLst>
                  <a:gd name="textAreaLeft" fmla="*/ 0 w 4407840"/>
                  <a:gd name="textAreaRight" fmla="*/ 4408200 w 4407840"/>
                  <a:gd name="textAreaTop" fmla="*/ 0 h 906480"/>
                  <a:gd name="textAreaBottom" fmla="*/ 90684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405;p31"/>
              <p:cNvSpPr/>
              <p:nvPr/>
            </p:nvSpPr>
            <p:spPr>
              <a:xfrm rot="4376400">
                <a:off x="-2282040" y="3383280"/>
                <a:ext cx="4407840" cy="694080"/>
              </a:xfrm>
              <a:custGeom>
                <a:avLst/>
                <a:gdLst>
                  <a:gd name="textAreaLeft" fmla="*/ 0 w 4407840"/>
                  <a:gd name="textAreaRight" fmla="*/ 4408200 w 4407840"/>
                  <a:gd name="textAreaTop" fmla="*/ 0 h 694080"/>
                  <a:gd name="textAreaBottom" fmla="*/ 69444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8" name="Google Shape;406;p31"/>
            <p:cNvGrpSpPr/>
            <p:nvPr/>
          </p:nvGrpSpPr>
          <p:grpSpPr>
            <a:xfrm>
              <a:off x="-1557720" y="-834120"/>
              <a:ext cx="2737440" cy="4728960"/>
              <a:chOff x="-1557720" y="-834120"/>
              <a:chExt cx="2737440" cy="4728960"/>
            </a:xfrm>
          </p:grpSpPr>
          <p:sp>
            <p:nvSpPr>
              <p:cNvPr id="259" name="Google Shape;407;p31"/>
              <p:cNvSpPr/>
              <p:nvPr/>
            </p:nvSpPr>
            <p:spPr>
              <a:xfrm rot="17223600" flipV="1">
                <a:off x="-2392920" y="810720"/>
                <a:ext cx="4407840" cy="1510920"/>
              </a:xfrm>
              <a:custGeom>
                <a:avLst/>
                <a:gdLst>
                  <a:gd name="textAreaLeft" fmla="*/ 0 w 4407840"/>
                  <a:gd name="textAreaRight" fmla="*/ 4408200 w 4407840"/>
                  <a:gd name="textAreaTop" fmla="*/ -360 h 1510920"/>
                  <a:gd name="textAreaBottom" fmla="*/ 151092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 name="Google Shape;408;p31"/>
              <p:cNvSpPr/>
              <p:nvPr/>
            </p:nvSpPr>
            <p:spPr>
              <a:xfrm rot="17223600" flipV="1">
                <a:off x="-2424960" y="800640"/>
                <a:ext cx="4407840" cy="1334880"/>
              </a:xfrm>
              <a:custGeom>
                <a:avLst/>
                <a:gdLst>
                  <a:gd name="textAreaLeft" fmla="*/ 0 w 4407840"/>
                  <a:gd name="textAreaRight" fmla="*/ 4408200 w 4407840"/>
                  <a:gd name="textAreaTop" fmla="*/ 360 h 1334880"/>
                  <a:gd name="textAreaBottom" fmla="*/ 1335600 h 1334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1" name="Google Shape;409;p31"/>
              <p:cNvSpPr/>
              <p:nvPr/>
            </p:nvSpPr>
            <p:spPr>
              <a:xfrm rot="17223600" flipV="1">
                <a:off x="-2502720" y="999360"/>
                <a:ext cx="4407840" cy="1158480"/>
              </a:xfrm>
              <a:custGeom>
                <a:avLst/>
                <a:gdLst>
                  <a:gd name="textAreaLeft" fmla="*/ 0 w 4407840"/>
                  <a:gd name="textAreaRight" fmla="*/ 4408200 w 4407840"/>
                  <a:gd name="textAreaTop" fmla="*/ 360 h 1158480"/>
                  <a:gd name="textAreaBottom" fmla="*/ 115920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410;p31"/>
              <p:cNvSpPr/>
              <p:nvPr/>
            </p:nvSpPr>
            <p:spPr>
              <a:xfrm rot="17223600" flipV="1">
                <a:off x="-2490120" y="1038240"/>
                <a:ext cx="4407840" cy="906480"/>
              </a:xfrm>
              <a:custGeom>
                <a:avLst/>
                <a:gdLst>
                  <a:gd name="textAreaLeft" fmla="*/ 0 w 4407840"/>
                  <a:gd name="textAreaRight" fmla="*/ 4408200 w 4407840"/>
                  <a:gd name="textAreaTop" fmla="*/ 360 h 906480"/>
                  <a:gd name="textAreaBottom" fmla="*/ 90720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411;p31"/>
              <p:cNvSpPr/>
              <p:nvPr/>
            </p:nvSpPr>
            <p:spPr>
              <a:xfrm rot="17223600" flipV="1">
                <a:off x="-2592360" y="1302120"/>
                <a:ext cx="4407840" cy="694080"/>
              </a:xfrm>
              <a:custGeom>
                <a:avLst/>
                <a:gdLst>
                  <a:gd name="textAreaLeft" fmla="*/ 0 w 4407840"/>
                  <a:gd name="textAreaRight" fmla="*/ 4408200 w 4407840"/>
                  <a:gd name="textAreaTop" fmla="*/ 360 h 694080"/>
                  <a:gd name="textAreaBottom" fmla="*/ 69480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265" name="Google Shape;48;p5"/>
          <p:cNvGrpSpPr/>
          <p:nvPr/>
        </p:nvGrpSpPr>
        <p:grpSpPr>
          <a:xfrm>
            <a:off x="-999360" y="3449880"/>
            <a:ext cx="6656400" cy="3584160"/>
            <a:chOff x="-999360" y="3449880"/>
            <a:chExt cx="6656400" cy="3584160"/>
          </a:xfrm>
        </p:grpSpPr>
        <p:sp>
          <p:nvSpPr>
            <p:cNvPr id="266" name="Google Shape;49;p5"/>
            <p:cNvSpPr/>
            <p:nvPr/>
          </p:nvSpPr>
          <p:spPr>
            <a:xfrm rot="868200">
              <a:off x="-730800" y="4185720"/>
              <a:ext cx="6159960" cy="2111760"/>
            </a:xfrm>
            <a:custGeom>
              <a:avLst/>
              <a:gdLst>
                <a:gd name="textAreaLeft" fmla="*/ 0 w 6159960"/>
                <a:gd name="textAreaRight" fmla="*/ 6160320 w 6159960"/>
                <a:gd name="textAreaTop" fmla="*/ 0 h 2111760"/>
                <a:gd name="textAreaBottom" fmla="*/ 211212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7" name="Google Shape;50;p5"/>
            <p:cNvSpPr/>
            <p:nvPr/>
          </p:nvSpPr>
          <p:spPr>
            <a:xfrm rot="868200">
              <a:off x="-637920" y="4418640"/>
              <a:ext cx="6159960" cy="1865520"/>
            </a:xfrm>
            <a:custGeom>
              <a:avLst/>
              <a:gdLst>
                <a:gd name="textAreaLeft" fmla="*/ 0 w 6159960"/>
                <a:gd name="textAreaRight" fmla="*/ 6160320 w 6159960"/>
                <a:gd name="textAreaTop" fmla="*/ 0 h 1865520"/>
                <a:gd name="textAreaBottom" fmla="*/ 186588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1;p5"/>
            <p:cNvSpPr/>
            <p:nvPr/>
          </p:nvSpPr>
          <p:spPr>
            <a:xfrm rot="868200">
              <a:off x="-826560" y="4553640"/>
              <a:ext cx="6159960" cy="1618920"/>
            </a:xfrm>
            <a:custGeom>
              <a:avLst/>
              <a:gdLst>
                <a:gd name="textAreaLeft" fmla="*/ 0 w 6159960"/>
                <a:gd name="textAreaRight" fmla="*/ 6160320 w 6159960"/>
                <a:gd name="textAreaTop" fmla="*/ 0 h 1618920"/>
                <a:gd name="textAreaBottom" fmla="*/ 161928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52;p5"/>
            <p:cNvSpPr/>
            <p:nvPr/>
          </p:nvSpPr>
          <p:spPr>
            <a:xfrm rot="868200">
              <a:off x="-712800" y="4778640"/>
              <a:ext cx="6159960" cy="1266840"/>
            </a:xfrm>
            <a:custGeom>
              <a:avLst/>
              <a:gdLst>
                <a:gd name="textAreaLeft" fmla="*/ 0 w 6159960"/>
                <a:gd name="textAreaRight" fmla="*/ 6160320 w 6159960"/>
                <a:gd name="textAreaTop" fmla="*/ 0 h 1266840"/>
                <a:gd name="textAreaBottom" fmla="*/ 126720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53;p5"/>
            <p:cNvSpPr/>
            <p:nvPr/>
          </p:nvSpPr>
          <p:spPr>
            <a:xfrm rot="868200">
              <a:off x="-975960" y="4933800"/>
              <a:ext cx="6159960" cy="970200"/>
            </a:xfrm>
            <a:custGeom>
              <a:avLst/>
              <a:gdLst>
                <a:gd name="textAreaLeft" fmla="*/ 0 w 6159960"/>
                <a:gd name="textAreaRight" fmla="*/ 6160320 w 6159960"/>
                <a:gd name="textAreaTop" fmla="*/ 0 h 970200"/>
                <a:gd name="textAreaBottom" fmla="*/ 97056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275" name="Google Shape;56;p6"/>
          <p:cNvGrpSpPr/>
          <p:nvPr/>
        </p:nvGrpSpPr>
        <p:grpSpPr>
          <a:xfrm>
            <a:off x="-2112120" y="2670480"/>
            <a:ext cx="3195000" cy="3184920"/>
            <a:chOff x="-2112120" y="2670480"/>
            <a:chExt cx="3195000" cy="3184920"/>
          </a:xfrm>
        </p:grpSpPr>
        <p:sp>
          <p:nvSpPr>
            <p:cNvPr id="276" name="Google Shape;57;p6"/>
            <p:cNvSpPr/>
            <p:nvPr/>
          </p:nvSpPr>
          <p:spPr>
            <a:xfrm rot="21477000" flipV="1">
              <a:off x="-2058120" y="2724840"/>
              <a:ext cx="3087000" cy="3075840"/>
            </a:xfrm>
            <a:custGeom>
              <a:avLst/>
              <a:gdLst>
                <a:gd name="textAreaLeft" fmla="*/ 0 w 3087000"/>
                <a:gd name="textAreaRight" fmla="*/ 3087360 w 3087000"/>
                <a:gd name="textAreaTop" fmla="*/ 360 h 3075840"/>
                <a:gd name="textAreaBottom" fmla="*/ 3076560 h 30758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7" name="Google Shape;58;p6"/>
            <p:cNvSpPr/>
            <p:nvPr/>
          </p:nvSpPr>
          <p:spPr>
            <a:xfrm rot="21477000" flipV="1">
              <a:off x="-1763640" y="2717640"/>
              <a:ext cx="2721240" cy="2839680"/>
            </a:xfrm>
            <a:custGeom>
              <a:avLst/>
              <a:gdLst>
                <a:gd name="textAreaLeft" fmla="*/ 0 w 2721240"/>
                <a:gd name="textAreaRight" fmla="*/ 2721600 w 2721240"/>
                <a:gd name="textAreaTop" fmla="*/ 360 h 2839680"/>
                <a:gd name="textAreaBottom" fmla="*/ 2840400 h 283968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8" name="Google Shape;59;p6"/>
            <p:cNvSpPr/>
            <p:nvPr/>
          </p:nvSpPr>
          <p:spPr>
            <a:xfrm rot="21477000" flipV="1">
              <a:off x="-1748880" y="2850840"/>
              <a:ext cx="2535480" cy="2552400"/>
            </a:xfrm>
            <a:custGeom>
              <a:avLst/>
              <a:gdLst>
                <a:gd name="textAreaLeft" fmla="*/ 0 w 2535480"/>
                <a:gd name="textAreaRight" fmla="*/ 2535840 w 2535480"/>
                <a:gd name="textAreaTop" fmla="*/ 360 h 2552400"/>
                <a:gd name="textAreaBottom" fmla="*/ 2553120 h 25524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60;p6"/>
            <p:cNvSpPr/>
            <p:nvPr/>
          </p:nvSpPr>
          <p:spPr>
            <a:xfrm rot="21477000" flipV="1">
              <a:off x="-1640880" y="2887920"/>
              <a:ext cx="2252520" cy="2403000"/>
            </a:xfrm>
            <a:custGeom>
              <a:avLst/>
              <a:gdLst>
                <a:gd name="textAreaLeft" fmla="*/ 0 w 2252520"/>
                <a:gd name="textAreaRight" fmla="*/ 2252880 w 2252520"/>
                <a:gd name="textAreaTop" fmla="*/ -360 h 2403000"/>
                <a:gd name="textAreaBottom" fmla="*/ 2403000 h 24030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61;p6"/>
            <p:cNvSpPr/>
            <p:nvPr/>
          </p:nvSpPr>
          <p:spPr>
            <a:xfrm rot="21477000" flipV="1">
              <a:off x="-1458000" y="2997000"/>
              <a:ext cx="2013840" cy="2160360"/>
            </a:xfrm>
            <a:custGeom>
              <a:avLst/>
              <a:gdLst>
                <a:gd name="textAreaLeft" fmla="*/ 0 w 2013840"/>
                <a:gd name="textAreaRight" fmla="*/ 2014200 w 2013840"/>
                <a:gd name="textAreaTop" fmla="*/ -360 h 2160360"/>
                <a:gd name="textAreaBottom" fmla="*/ 2160360 h 216036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2" name="PlaceHolder 1"/>
          <p:cNvSpPr>
            <a:spLocks noGrp="1"/>
          </p:cNvSpPr>
          <p:nvPr>
            <p:ph type="title"/>
          </p:nvPr>
        </p:nvSpPr>
        <p:spPr>
          <a:xfrm>
            <a:off x="2659680" y="1054080"/>
            <a:ext cx="3824640" cy="123948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sp>
        <p:nvSpPr>
          <p:cNvPr id="283" name="PlaceHolder 2"/>
          <p:cNvSpPr>
            <a:spLocks noGrp="1"/>
          </p:cNvSpPr>
          <p:nvPr>
            <p:ph type="body"/>
          </p:nvPr>
        </p:nvSpPr>
        <p:spPr>
          <a:xfrm>
            <a:off x="2659680" y="2353320"/>
            <a:ext cx="3824640" cy="173556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284" name="Google Shape;65;p7"/>
          <p:cNvGrpSpPr/>
          <p:nvPr/>
        </p:nvGrpSpPr>
        <p:grpSpPr>
          <a:xfrm>
            <a:off x="-2090880" y="-1915920"/>
            <a:ext cx="12922200" cy="8975520"/>
            <a:chOff x="-2090880" y="-1915920"/>
            <a:chExt cx="12922200" cy="8975520"/>
          </a:xfrm>
        </p:grpSpPr>
        <p:grpSp>
          <p:nvGrpSpPr>
            <p:cNvPr id="285" name="Google Shape;66;p7"/>
            <p:cNvGrpSpPr/>
            <p:nvPr/>
          </p:nvGrpSpPr>
          <p:grpSpPr>
            <a:xfrm>
              <a:off x="-2090880" y="-1915920"/>
              <a:ext cx="6656760" cy="3584160"/>
              <a:chOff x="-2090880" y="-1915920"/>
              <a:chExt cx="6656760" cy="3584160"/>
            </a:xfrm>
          </p:grpSpPr>
          <p:sp>
            <p:nvSpPr>
              <p:cNvPr id="286" name="Google Shape;67;p7"/>
              <p:cNvSpPr/>
              <p:nvPr/>
            </p:nvSpPr>
            <p:spPr>
              <a:xfrm rot="20731800" flipV="1">
                <a:off x="-1821960" y="-1179720"/>
                <a:ext cx="6159960" cy="2111760"/>
              </a:xfrm>
              <a:custGeom>
                <a:avLst/>
                <a:gdLst>
                  <a:gd name="textAreaLeft" fmla="*/ 0 w 6159960"/>
                  <a:gd name="textAreaRight" fmla="*/ 6160320 w 6159960"/>
                  <a:gd name="textAreaTop" fmla="*/ -360 h 2111760"/>
                  <a:gd name="textAreaBottom" fmla="*/ 211176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7" name="Google Shape;68;p7"/>
              <p:cNvSpPr/>
              <p:nvPr/>
            </p:nvSpPr>
            <p:spPr>
              <a:xfrm rot="20731800" flipV="1">
                <a:off x="-1729080" y="-1166760"/>
                <a:ext cx="6159960" cy="1865160"/>
              </a:xfrm>
              <a:custGeom>
                <a:avLst/>
                <a:gdLst>
                  <a:gd name="textAreaLeft" fmla="*/ 0 w 6159960"/>
                  <a:gd name="textAreaRight" fmla="*/ 6160320 w 6159960"/>
                  <a:gd name="textAreaTop" fmla="*/ 360 h 1865160"/>
                  <a:gd name="textAreaBottom" fmla="*/ 1865880 h 18651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8" name="Google Shape;69;p7"/>
              <p:cNvSpPr/>
              <p:nvPr/>
            </p:nvSpPr>
            <p:spPr>
              <a:xfrm rot="20731800" flipV="1">
                <a:off x="-1917720" y="-1054440"/>
                <a:ext cx="6159960" cy="1618560"/>
              </a:xfrm>
              <a:custGeom>
                <a:avLst/>
                <a:gdLst>
                  <a:gd name="textAreaLeft" fmla="*/ 0 w 6159960"/>
                  <a:gd name="textAreaRight" fmla="*/ 6160320 w 6159960"/>
                  <a:gd name="textAreaTop" fmla="*/ -360 h 1618560"/>
                  <a:gd name="textAreaBottom" fmla="*/ 1618560 h 16185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70;p7"/>
              <p:cNvSpPr/>
              <p:nvPr/>
            </p:nvSpPr>
            <p:spPr>
              <a:xfrm rot="20731800" flipV="1">
                <a:off x="-1803960" y="-928440"/>
                <a:ext cx="6159960" cy="1266840"/>
              </a:xfrm>
              <a:custGeom>
                <a:avLst/>
                <a:gdLst>
                  <a:gd name="textAreaLeft" fmla="*/ 0 w 6159960"/>
                  <a:gd name="textAreaRight" fmla="*/ 6160320 w 6159960"/>
                  <a:gd name="textAreaTop" fmla="*/ 360 h 1266840"/>
                  <a:gd name="textAreaBottom" fmla="*/ 126756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71;p7"/>
              <p:cNvSpPr/>
              <p:nvPr/>
            </p:nvSpPr>
            <p:spPr>
              <a:xfrm rot="20731800" flipV="1">
                <a:off x="-2067120" y="-786240"/>
                <a:ext cx="6159960" cy="969840"/>
              </a:xfrm>
              <a:custGeom>
                <a:avLst/>
                <a:gdLst>
                  <a:gd name="textAreaLeft" fmla="*/ 0 w 6159960"/>
                  <a:gd name="textAreaRight" fmla="*/ 6160320 w 6159960"/>
                  <a:gd name="textAreaTop" fmla="*/ -360 h 969840"/>
                  <a:gd name="textAreaBottom" fmla="*/ 969840 h 969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1" name="Google Shape;72;p7"/>
            <p:cNvGrpSpPr/>
            <p:nvPr/>
          </p:nvGrpSpPr>
          <p:grpSpPr>
            <a:xfrm>
              <a:off x="4174560" y="3475440"/>
              <a:ext cx="6656760" cy="3584160"/>
              <a:chOff x="4174560" y="3475440"/>
              <a:chExt cx="6656760" cy="3584160"/>
            </a:xfrm>
          </p:grpSpPr>
          <p:sp>
            <p:nvSpPr>
              <p:cNvPr id="292" name="Google Shape;73;p7"/>
              <p:cNvSpPr/>
              <p:nvPr/>
            </p:nvSpPr>
            <p:spPr>
              <a:xfrm rot="9931800" flipV="1">
                <a:off x="4402440" y="4211640"/>
                <a:ext cx="6159960" cy="2111760"/>
              </a:xfrm>
              <a:custGeom>
                <a:avLst/>
                <a:gdLst>
                  <a:gd name="textAreaLeft" fmla="*/ 0 w 6159960"/>
                  <a:gd name="textAreaRight" fmla="*/ 6160320 w 6159960"/>
                  <a:gd name="textAreaTop" fmla="*/ 360 h 2111760"/>
                  <a:gd name="textAreaBottom" fmla="*/ 211248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3" name="Google Shape;74;p7"/>
              <p:cNvSpPr/>
              <p:nvPr/>
            </p:nvSpPr>
            <p:spPr>
              <a:xfrm rot="9931800" flipV="1">
                <a:off x="4309560" y="4443480"/>
                <a:ext cx="6159960" cy="1865160"/>
              </a:xfrm>
              <a:custGeom>
                <a:avLst/>
                <a:gdLst>
                  <a:gd name="textAreaLeft" fmla="*/ 0 w 6159960"/>
                  <a:gd name="textAreaRight" fmla="*/ 6160320 w 6159960"/>
                  <a:gd name="textAreaTop" fmla="*/ -360 h 1865160"/>
                  <a:gd name="textAreaBottom" fmla="*/ 1865160 h 18651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4" name="Google Shape;75;p7"/>
              <p:cNvSpPr/>
              <p:nvPr/>
            </p:nvSpPr>
            <p:spPr>
              <a:xfrm rot="9931800" flipV="1">
                <a:off x="4498200" y="4578840"/>
                <a:ext cx="6159960" cy="1618560"/>
              </a:xfrm>
              <a:custGeom>
                <a:avLst/>
                <a:gdLst>
                  <a:gd name="textAreaLeft" fmla="*/ 0 w 6159960"/>
                  <a:gd name="textAreaRight" fmla="*/ 6160320 w 6159960"/>
                  <a:gd name="textAreaTop" fmla="*/ 360 h 1618560"/>
                  <a:gd name="textAreaBottom" fmla="*/ 1619280 h 16185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76;p7"/>
              <p:cNvSpPr/>
              <p:nvPr/>
            </p:nvSpPr>
            <p:spPr>
              <a:xfrm rot="9931800" flipV="1">
                <a:off x="4384800" y="4803840"/>
                <a:ext cx="6159960" cy="1266840"/>
              </a:xfrm>
              <a:custGeom>
                <a:avLst/>
                <a:gdLst>
                  <a:gd name="textAreaLeft" fmla="*/ 0 w 6159960"/>
                  <a:gd name="textAreaRight" fmla="*/ 6160320 w 6159960"/>
                  <a:gd name="textAreaTop" fmla="*/ -360 h 1266840"/>
                  <a:gd name="textAreaBottom" fmla="*/ 126684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77;p7"/>
              <p:cNvSpPr/>
              <p:nvPr/>
            </p:nvSpPr>
            <p:spPr>
              <a:xfrm rot="9931800" flipV="1">
                <a:off x="4647600" y="4958640"/>
                <a:ext cx="6159960" cy="969840"/>
              </a:xfrm>
              <a:custGeom>
                <a:avLst/>
                <a:gdLst>
                  <a:gd name="textAreaLeft" fmla="*/ 0 w 6159960"/>
                  <a:gd name="textAreaRight" fmla="*/ 6160320 w 6159960"/>
                  <a:gd name="textAreaTop" fmla="*/ 360 h 969840"/>
                  <a:gd name="textAreaBottom" fmla="*/ 970560 h 969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7" name="PlaceHolder 1"/>
          <p:cNvSpPr>
            <a:spLocks noGrp="1"/>
          </p:cNvSpPr>
          <p:nvPr>
            <p:ph type="title"/>
          </p:nvPr>
        </p:nvSpPr>
        <p:spPr>
          <a:xfrm>
            <a:off x="2499480" y="1589400"/>
            <a:ext cx="4145040" cy="1811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298" name="Google Shape;80;p8"/>
          <p:cNvGrpSpPr/>
          <p:nvPr/>
        </p:nvGrpSpPr>
        <p:grpSpPr>
          <a:xfrm>
            <a:off x="-1888920" y="-2362320"/>
            <a:ext cx="13380120" cy="10283400"/>
            <a:chOff x="-1888920" y="-2362320"/>
            <a:chExt cx="13380120" cy="10283400"/>
          </a:xfrm>
        </p:grpSpPr>
        <p:grpSp>
          <p:nvGrpSpPr>
            <p:cNvPr id="299" name="Google Shape;81;p8"/>
            <p:cNvGrpSpPr/>
            <p:nvPr/>
          </p:nvGrpSpPr>
          <p:grpSpPr>
            <a:xfrm>
              <a:off x="-1888920" y="-1039680"/>
              <a:ext cx="5039640" cy="4811760"/>
              <a:chOff x="-1888920" y="-1039680"/>
              <a:chExt cx="5039640" cy="4811760"/>
            </a:xfrm>
          </p:grpSpPr>
          <p:sp>
            <p:nvSpPr>
              <p:cNvPr id="300" name="Google Shape;82;p8"/>
              <p:cNvSpPr/>
              <p:nvPr/>
            </p:nvSpPr>
            <p:spPr>
              <a:xfrm rot="19525800" flipH="1">
                <a:off x="-1362240" y="-182160"/>
                <a:ext cx="3985920" cy="3097080"/>
              </a:xfrm>
              <a:custGeom>
                <a:avLst/>
                <a:gdLst>
                  <a:gd name="textAreaLeft" fmla="*/ 360 w 3985920"/>
                  <a:gd name="textAreaRight" fmla="*/ 3986640 w 3985920"/>
                  <a:gd name="textAreaTop" fmla="*/ 0 h 3097080"/>
                  <a:gd name="textAreaBottom" fmla="*/ 3097440 h 30970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1" name="Google Shape;83;p8"/>
              <p:cNvSpPr/>
              <p:nvPr/>
            </p:nvSpPr>
            <p:spPr>
              <a:xfrm rot="19525800" flipH="1">
                <a:off x="-1384200" y="202680"/>
                <a:ext cx="3772080" cy="2456640"/>
              </a:xfrm>
              <a:custGeom>
                <a:avLst/>
                <a:gdLst>
                  <a:gd name="textAreaLeft" fmla="*/ 360 w 3772080"/>
                  <a:gd name="textAreaRight" fmla="*/ 3772800 w 3772080"/>
                  <a:gd name="textAreaTop" fmla="*/ 0 h 2456640"/>
                  <a:gd name="textAreaBottom" fmla="*/ 2457000 h 2456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2" name="Google Shape;84;p8"/>
              <p:cNvSpPr/>
              <p:nvPr/>
            </p:nvSpPr>
            <p:spPr>
              <a:xfrm rot="19525800" flipH="1">
                <a:off x="-1422360" y="107280"/>
                <a:ext cx="3430440" cy="2346840"/>
              </a:xfrm>
              <a:custGeom>
                <a:avLst/>
                <a:gdLst>
                  <a:gd name="textAreaLeft" fmla="*/ -360 w 3430440"/>
                  <a:gd name="textAreaRight" fmla="*/ 3430440 w 3430440"/>
                  <a:gd name="textAreaTop" fmla="*/ 0 h 2346840"/>
                  <a:gd name="textAreaBottom" fmla="*/ 2347200 h 234684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85;p8"/>
              <p:cNvSpPr/>
              <p:nvPr/>
            </p:nvSpPr>
            <p:spPr>
              <a:xfrm rot="19525800" flipH="1">
                <a:off x="-1578240" y="240480"/>
                <a:ext cx="3197520" cy="1918800"/>
              </a:xfrm>
              <a:custGeom>
                <a:avLst/>
                <a:gdLst>
                  <a:gd name="textAreaLeft" fmla="*/ 360 w 3197520"/>
                  <a:gd name="textAreaRight" fmla="*/ 3198240 w 3197520"/>
                  <a:gd name="textAreaTop" fmla="*/ 0 h 1918800"/>
                  <a:gd name="textAreaBottom" fmla="*/ 1919160 h 19188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86;p8"/>
              <p:cNvSpPr/>
              <p:nvPr/>
            </p:nvSpPr>
            <p:spPr>
              <a:xfrm rot="19525800" flipH="1">
                <a:off x="-1575360" y="368280"/>
                <a:ext cx="2707200" cy="1379160"/>
              </a:xfrm>
              <a:custGeom>
                <a:avLst/>
                <a:gdLst>
                  <a:gd name="textAreaLeft" fmla="*/ -360 w 2707200"/>
                  <a:gd name="textAreaRight" fmla="*/ 2707200 w 2707200"/>
                  <a:gd name="textAreaTop" fmla="*/ 0 h 1379160"/>
                  <a:gd name="textAreaBottom" fmla="*/ 1379520 h 1379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5" name="Google Shape;87;p8"/>
            <p:cNvGrpSpPr/>
            <p:nvPr/>
          </p:nvGrpSpPr>
          <p:grpSpPr>
            <a:xfrm>
              <a:off x="7346880" y="-2362320"/>
              <a:ext cx="4144320" cy="4131000"/>
              <a:chOff x="7346880" y="-2362320"/>
              <a:chExt cx="4144320" cy="4131000"/>
            </a:xfrm>
          </p:grpSpPr>
          <p:sp>
            <p:nvSpPr>
              <p:cNvPr id="306" name="Google Shape;88;p8"/>
              <p:cNvSpPr/>
              <p:nvPr/>
            </p:nvSpPr>
            <p:spPr>
              <a:xfrm rot="10923000">
                <a:off x="7416720" y="-229176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7" name="Google Shape;89;p8"/>
              <p:cNvSpPr/>
              <p:nvPr/>
            </p:nvSpPr>
            <p:spPr>
              <a:xfrm rot="10923000">
                <a:off x="7508880" y="-230004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8" name="Google Shape;90;p8"/>
              <p:cNvSpPr/>
              <p:nvPr/>
            </p:nvSpPr>
            <p:spPr>
              <a:xfrm rot="10923000">
                <a:off x="7731000" y="-212688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91;p8"/>
              <p:cNvSpPr/>
              <p:nvPr/>
            </p:nvSpPr>
            <p:spPr>
              <a:xfrm rot="10923000">
                <a:off x="7957800" y="-217764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92;p8"/>
              <p:cNvSpPr/>
              <p:nvPr/>
            </p:nvSpPr>
            <p:spPr>
              <a:xfrm rot="10923000">
                <a:off x="8112240" y="-203688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93;p8"/>
            <p:cNvGrpSpPr/>
            <p:nvPr/>
          </p:nvGrpSpPr>
          <p:grpSpPr>
            <a:xfrm>
              <a:off x="5576760" y="2534760"/>
              <a:ext cx="5392080" cy="5386320"/>
              <a:chOff x="5576760" y="2534760"/>
              <a:chExt cx="5392080" cy="5386320"/>
            </a:xfrm>
          </p:grpSpPr>
          <p:sp>
            <p:nvSpPr>
              <p:cNvPr id="312" name="Google Shape;94;p8"/>
              <p:cNvSpPr/>
              <p:nvPr/>
            </p:nvSpPr>
            <p:spPr>
              <a:xfrm rot="19954200">
                <a:off x="6270480" y="323244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3" name="Google Shape;95;p8"/>
              <p:cNvSpPr/>
              <p:nvPr/>
            </p:nvSpPr>
            <p:spPr>
              <a:xfrm rot="19954200">
                <a:off x="6638400" y="332280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4" name="Google Shape;96;p8"/>
              <p:cNvSpPr/>
              <p:nvPr/>
            </p:nvSpPr>
            <p:spPr>
              <a:xfrm rot="19954200">
                <a:off x="6676920" y="357048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97;p8"/>
              <p:cNvSpPr/>
              <p:nvPr/>
            </p:nvSpPr>
            <p:spPr>
              <a:xfrm rot="19954200">
                <a:off x="6857280" y="381744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98;p8"/>
              <p:cNvSpPr/>
              <p:nvPr/>
            </p:nvSpPr>
            <p:spPr>
              <a:xfrm rot="19954200">
                <a:off x="7044120" y="399708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7" name="PlaceHolder 1"/>
          <p:cNvSpPr>
            <a:spLocks noGrp="1"/>
          </p:cNvSpPr>
          <p:nvPr>
            <p:ph type="title"/>
          </p:nvPr>
        </p:nvSpPr>
        <p:spPr>
          <a:xfrm>
            <a:off x="2415960" y="1806120"/>
            <a:ext cx="4311720" cy="729360"/>
          </a:xfrm>
          <a:prstGeom prst="rect">
            <a:avLst/>
          </a:prstGeom>
          <a:noFill/>
          <a:ln w="0">
            <a:noFill/>
          </a:ln>
        </p:spPr>
        <p:txBody>
          <a:bodyPr lIns="91440" tIns="91440" rIns="91440" bIns="91440" anchor="b">
            <a:noAutofit/>
          </a:bodyPr>
          <a:lstStyle/>
          <a:p>
            <a:pPr indent="0">
              <a:buNone/>
            </a:pPr>
            <a:r>
              <a:rPr lang="fr-FR" sz="4200" b="0" strike="noStrike" spc="-1">
                <a:solidFill>
                  <a:schemeClr val="dk1"/>
                </a:solidFill>
                <a:latin typeface="Arial"/>
              </a:rPr>
              <a:t>Click to edit the title text format</a:t>
            </a:r>
          </a:p>
        </p:txBody>
      </p:sp>
      <p:grpSp>
        <p:nvGrpSpPr>
          <p:cNvPr id="318" name="Google Shape;102;p9"/>
          <p:cNvGrpSpPr/>
          <p:nvPr/>
        </p:nvGrpSpPr>
        <p:grpSpPr>
          <a:xfrm>
            <a:off x="-3502440" y="-3237480"/>
            <a:ext cx="13641840" cy="9240480"/>
            <a:chOff x="-3502440" y="-3237480"/>
            <a:chExt cx="13641840" cy="9240480"/>
          </a:xfrm>
        </p:grpSpPr>
        <p:grpSp>
          <p:nvGrpSpPr>
            <p:cNvPr id="319" name="Google Shape;103;p9"/>
            <p:cNvGrpSpPr/>
            <p:nvPr/>
          </p:nvGrpSpPr>
          <p:grpSpPr>
            <a:xfrm>
              <a:off x="6237720" y="2515320"/>
              <a:ext cx="3901680" cy="3487680"/>
              <a:chOff x="6237720" y="2515320"/>
              <a:chExt cx="3901680" cy="3487680"/>
            </a:xfrm>
          </p:grpSpPr>
          <p:sp>
            <p:nvSpPr>
              <p:cNvPr id="320" name="Google Shape;104;p9"/>
              <p:cNvSpPr/>
              <p:nvPr/>
            </p:nvSpPr>
            <p:spPr>
              <a:xfrm rot="9544200" flipH="1">
                <a:off x="6578280" y="3007440"/>
                <a:ext cx="3220200" cy="2502720"/>
              </a:xfrm>
              <a:custGeom>
                <a:avLst/>
                <a:gdLst>
                  <a:gd name="textAreaLeft" fmla="*/ -360 w 3220200"/>
                  <a:gd name="textAreaRight" fmla="*/ 3220200 w 3220200"/>
                  <a:gd name="textAreaTop" fmla="*/ 0 h 2502720"/>
                  <a:gd name="textAreaBottom" fmla="*/ 250308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1" name="Google Shape;105;p9"/>
              <p:cNvSpPr/>
              <p:nvPr/>
            </p:nvSpPr>
            <p:spPr>
              <a:xfrm rot="9544200" flipH="1">
                <a:off x="6777360" y="3240360"/>
                <a:ext cx="3047400" cy="1984680"/>
              </a:xfrm>
              <a:custGeom>
                <a:avLst/>
                <a:gdLst>
                  <a:gd name="textAreaLeft" fmla="*/ -360 w 3047400"/>
                  <a:gd name="textAreaRight" fmla="*/ 3047400 w 3047400"/>
                  <a:gd name="textAreaTop" fmla="*/ 0 h 1984680"/>
                  <a:gd name="textAreaBottom" fmla="*/ 198504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2" name="Google Shape;106;p9"/>
              <p:cNvSpPr/>
              <p:nvPr/>
            </p:nvSpPr>
            <p:spPr>
              <a:xfrm rot="9544200" flipH="1">
                <a:off x="7050600" y="3441600"/>
                <a:ext cx="2771640" cy="1896480"/>
              </a:xfrm>
              <a:custGeom>
                <a:avLst/>
                <a:gdLst>
                  <a:gd name="textAreaLeft" fmla="*/ -360 w 2771640"/>
                  <a:gd name="textAreaRight" fmla="*/ 2771640 w 2771640"/>
                  <a:gd name="textAreaTop" fmla="*/ 0 h 1896480"/>
                  <a:gd name="textAreaBottom" fmla="*/ 189684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107;p9"/>
              <p:cNvSpPr/>
              <p:nvPr/>
            </p:nvSpPr>
            <p:spPr>
              <a:xfrm rot="9544200" flipH="1">
                <a:off x="7344360" y="3731040"/>
                <a:ext cx="2583000" cy="1550160"/>
              </a:xfrm>
              <a:custGeom>
                <a:avLst/>
                <a:gdLst>
                  <a:gd name="textAreaLeft" fmla="*/ -360 w 2583000"/>
                  <a:gd name="textAreaRight" fmla="*/ 2583000 w 2583000"/>
                  <a:gd name="textAreaTop" fmla="*/ 0 h 1550160"/>
                  <a:gd name="textAreaBottom" fmla="*/ 155052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108;p9"/>
              <p:cNvSpPr/>
              <p:nvPr/>
            </p:nvSpPr>
            <p:spPr>
              <a:xfrm rot="9544200" flipH="1">
                <a:off x="7705800" y="4106160"/>
                <a:ext cx="2187000" cy="1114560"/>
              </a:xfrm>
              <a:custGeom>
                <a:avLst/>
                <a:gdLst>
                  <a:gd name="textAreaLeft" fmla="*/ -360 w 2187000"/>
                  <a:gd name="textAreaRight" fmla="*/ 2187000 w 2187000"/>
                  <a:gd name="textAreaTop" fmla="*/ 0 h 1114560"/>
                  <a:gd name="textAreaBottom" fmla="*/ 111492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109;p9"/>
            <p:cNvGrpSpPr/>
            <p:nvPr/>
          </p:nvGrpSpPr>
          <p:grpSpPr>
            <a:xfrm>
              <a:off x="-3502440" y="-3237480"/>
              <a:ext cx="10661400" cy="5740560"/>
              <a:chOff x="-3502440" y="-3237480"/>
              <a:chExt cx="10661400" cy="5740560"/>
            </a:xfrm>
          </p:grpSpPr>
          <p:sp>
            <p:nvSpPr>
              <p:cNvPr id="326" name="Google Shape;110;p9"/>
              <p:cNvSpPr/>
              <p:nvPr/>
            </p:nvSpPr>
            <p:spPr>
              <a:xfrm rot="20731800" flipV="1">
                <a:off x="-3072240" y="-2058480"/>
                <a:ext cx="9865800" cy="3382560"/>
              </a:xfrm>
              <a:custGeom>
                <a:avLst/>
                <a:gdLst>
                  <a:gd name="textAreaLeft" fmla="*/ 0 w 9865800"/>
                  <a:gd name="textAreaRight" fmla="*/ 9866160 w 9865800"/>
                  <a:gd name="textAreaTop" fmla="*/ -360 h 3382560"/>
                  <a:gd name="textAreaBottom" fmla="*/ 3382560 h 33825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7" name="Google Shape;111;p9"/>
              <p:cNvSpPr/>
              <p:nvPr/>
            </p:nvSpPr>
            <p:spPr>
              <a:xfrm rot="20731800" flipV="1">
                <a:off x="-2923560" y="-2036160"/>
                <a:ext cx="9865800" cy="2987640"/>
              </a:xfrm>
              <a:custGeom>
                <a:avLst/>
                <a:gdLst>
                  <a:gd name="textAreaLeft" fmla="*/ 0 w 9865800"/>
                  <a:gd name="textAreaRight" fmla="*/ 9866160 w 9865800"/>
                  <a:gd name="textAreaTop" fmla="*/ 360 h 2987640"/>
                  <a:gd name="textAreaBottom" fmla="*/ 2988360 h 29876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8" name="Google Shape;112;p9"/>
              <p:cNvSpPr/>
              <p:nvPr/>
            </p:nvSpPr>
            <p:spPr>
              <a:xfrm rot="20731800" flipV="1">
                <a:off x="-3225240" y="-1859040"/>
                <a:ext cx="9865800" cy="2593080"/>
              </a:xfrm>
              <a:custGeom>
                <a:avLst/>
                <a:gdLst>
                  <a:gd name="textAreaLeft" fmla="*/ 0 w 9865800"/>
                  <a:gd name="textAreaRight" fmla="*/ 9866160 w 9865800"/>
                  <a:gd name="textAreaTop" fmla="*/ 360 h 2593080"/>
                  <a:gd name="textAreaBottom" fmla="*/ 2593800 h 2593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113;p9"/>
              <p:cNvSpPr/>
              <p:nvPr/>
            </p:nvSpPr>
            <p:spPr>
              <a:xfrm rot="20731800" flipV="1">
                <a:off x="-3043080" y="-1654920"/>
                <a:ext cx="9865800" cy="2029320"/>
              </a:xfrm>
              <a:custGeom>
                <a:avLst/>
                <a:gdLst>
                  <a:gd name="textAreaLeft" fmla="*/ 0 w 9865800"/>
                  <a:gd name="textAreaRight" fmla="*/ 9866160 w 9865800"/>
                  <a:gd name="textAreaTop" fmla="*/ 360 h 2029320"/>
                  <a:gd name="textAreaBottom" fmla="*/ 2030040 h 20293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114;p9"/>
              <p:cNvSpPr/>
              <p:nvPr/>
            </p:nvSpPr>
            <p:spPr>
              <a:xfrm rot="20731800" flipV="1">
                <a:off x="-3465000" y="-1427760"/>
                <a:ext cx="9865800" cy="1554120"/>
              </a:xfrm>
              <a:custGeom>
                <a:avLst/>
                <a:gdLst>
                  <a:gd name="textAreaLeft" fmla="*/ 0 w 9865800"/>
                  <a:gd name="textAreaRight" fmla="*/ 9866160 w 9865800"/>
                  <a:gd name="textAreaTop" fmla="*/ 360 h 1554120"/>
                  <a:gd name="textAreaBottom" fmla="*/ 1554840 h 15541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3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33" name="PlaceHolder 2"/>
          <p:cNvSpPr>
            <a:spLocks noGrp="1"/>
          </p:cNvSpPr>
          <p:nvPr>
            <p:ph type="body"/>
          </p:nvPr>
        </p:nvSpPr>
        <p:spPr>
          <a:xfrm>
            <a:off x="5947920" y="3800160"/>
            <a:ext cx="2482560" cy="789840"/>
          </a:xfrm>
          <a:prstGeom prst="rect">
            <a:avLst/>
          </a:prstGeom>
          <a:solidFill>
            <a:schemeClr val="lt1"/>
          </a:solidFill>
          <a:ln w="0">
            <a:noFill/>
          </a:ln>
        </p:spPr>
        <p:txBody>
          <a:bodyPr lIns="91440" tIns="91440" rIns="91440" bIns="91440" anchor="b">
            <a:noAutofit/>
          </a:bodyPr>
          <a:lstStyle/>
          <a:p>
            <a:pPr marL="432000" indent="-324000">
              <a:spcBef>
                <a:spcPts val="1417"/>
              </a:spcBef>
              <a:buClr>
                <a:srgbClr val="FFFFFF"/>
              </a:buClr>
              <a:buSzPct val="45000"/>
              <a:buFont typeface="Wingdings" charset="2"/>
              <a:buChar char=""/>
            </a:pPr>
            <a:r>
              <a:rPr lang="fr-FR" sz="19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9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9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9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9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9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9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33" name="PlaceHolder 2"/>
          <p:cNvSpPr>
            <a:spLocks noGrp="1"/>
          </p:cNvSpPr>
          <p:nvPr>
            <p:ph type="title"/>
          </p:nvPr>
        </p:nvSpPr>
        <p:spPr>
          <a:xfrm>
            <a:off x="2687400" y="161532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sp>
        <p:nvSpPr>
          <p:cNvPr id="34" name="PlaceHolder 3"/>
          <p:cNvSpPr>
            <a:spLocks noGrp="1"/>
          </p:cNvSpPr>
          <p:nvPr>
            <p:ph type="title"/>
          </p:nvPr>
        </p:nvSpPr>
        <p:spPr>
          <a:xfrm>
            <a:off x="2687400" y="321696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sp>
        <p:nvSpPr>
          <p:cNvPr id="35" name="PlaceHolder 4"/>
          <p:cNvSpPr>
            <a:spLocks noGrp="1"/>
          </p:cNvSpPr>
          <p:nvPr>
            <p:ph type="title"/>
          </p:nvPr>
        </p:nvSpPr>
        <p:spPr>
          <a:xfrm>
            <a:off x="5339160" y="161532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sp>
        <p:nvSpPr>
          <p:cNvPr id="36" name="PlaceHolder 5"/>
          <p:cNvSpPr>
            <a:spLocks noGrp="1"/>
          </p:cNvSpPr>
          <p:nvPr>
            <p:ph type="title"/>
          </p:nvPr>
        </p:nvSpPr>
        <p:spPr>
          <a:xfrm>
            <a:off x="5339160" y="321696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grpSp>
        <p:nvGrpSpPr>
          <p:cNvPr id="37" name="Google Shape;145;p13"/>
          <p:cNvGrpSpPr/>
          <p:nvPr/>
        </p:nvGrpSpPr>
        <p:grpSpPr>
          <a:xfrm>
            <a:off x="-1956600" y="-2341440"/>
            <a:ext cx="13014000" cy="9284040"/>
            <a:chOff x="-1956600" y="-2341440"/>
            <a:chExt cx="13014000" cy="9284040"/>
          </a:xfrm>
        </p:grpSpPr>
        <p:grpSp>
          <p:nvGrpSpPr>
            <p:cNvPr id="38" name="Google Shape;146;p13"/>
            <p:cNvGrpSpPr/>
            <p:nvPr/>
          </p:nvGrpSpPr>
          <p:grpSpPr>
            <a:xfrm>
              <a:off x="-1956600" y="333720"/>
              <a:ext cx="4041000" cy="6608880"/>
              <a:chOff x="-1956600" y="333720"/>
              <a:chExt cx="4041000" cy="6608880"/>
            </a:xfrm>
          </p:grpSpPr>
          <p:sp>
            <p:nvSpPr>
              <p:cNvPr id="39" name="Google Shape;147;p13"/>
              <p:cNvSpPr/>
              <p:nvPr/>
            </p:nvSpPr>
            <p:spPr>
              <a:xfrm rot="4251600">
                <a:off x="-3002400" y="2533320"/>
                <a:ext cx="6159600" cy="2111760"/>
              </a:xfrm>
              <a:custGeom>
                <a:avLst/>
                <a:gdLst>
                  <a:gd name="textAreaLeft" fmla="*/ 0 w 6159600"/>
                  <a:gd name="textAreaRight" fmla="*/ 6159960 w 6159600"/>
                  <a:gd name="textAreaTop" fmla="*/ 0 h 2111760"/>
                  <a:gd name="textAreaBottom" fmla="*/ 211212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 name="Google Shape;148;p13"/>
              <p:cNvSpPr/>
              <p:nvPr/>
            </p:nvSpPr>
            <p:spPr>
              <a:xfrm rot="4251600">
                <a:off x="-3042000" y="2794320"/>
                <a:ext cx="6159600" cy="1865520"/>
              </a:xfrm>
              <a:custGeom>
                <a:avLst/>
                <a:gdLst>
                  <a:gd name="textAreaLeft" fmla="*/ 0 w 6159600"/>
                  <a:gd name="textAreaRight" fmla="*/ 6159960 w 6159600"/>
                  <a:gd name="textAreaTop" fmla="*/ 0 h 1865520"/>
                  <a:gd name="textAreaBottom" fmla="*/ 186588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 name="Google Shape;149;p13"/>
              <p:cNvSpPr/>
              <p:nvPr/>
            </p:nvSpPr>
            <p:spPr>
              <a:xfrm rot="4251600">
                <a:off x="-3261960" y="2745720"/>
                <a:ext cx="6159600" cy="1618920"/>
              </a:xfrm>
              <a:custGeom>
                <a:avLst/>
                <a:gdLst>
                  <a:gd name="textAreaLeft" fmla="*/ 0 w 6159600"/>
                  <a:gd name="textAreaRight" fmla="*/ 6159960 w 6159600"/>
                  <a:gd name="textAreaTop" fmla="*/ 0 h 1618920"/>
                  <a:gd name="textAreaBottom" fmla="*/ 161928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150;p13"/>
              <p:cNvSpPr/>
              <p:nvPr/>
            </p:nvSpPr>
            <p:spPr>
              <a:xfrm rot="4251600">
                <a:off x="-3324960" y="3191760"/>
                <a:ext cx="6159600" cy="1266840"/>
              </a:xfrm>
              <a:custGeom>
                <a:avLst/>
                <a:gdLst>
                  <a:gd name="textAreaLeft" fmla="*/ 0 w 6159600"/>
                  <a:gd name="textAreaRight" fmla="*/ 6159960 w 6159600"/>
                  <a:gd name="textAreaTop" fmla="*/ 0 h 1266840"/>
                  <a:gd name="textAreaBottom" fmla="*/ 126720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151;p13"/>
              <p:cNvSpPr/>
              <p:nvPr/>
            </p:nvSpPr>
            <p:spPr>
              <a:xfrm rot="4251600">
                <a:off x="-3539520" y="3166560"/>
                <a:ext cx="6159600" cy="970200"/>
              </a:xfrm>
              <a:custGeom>
                <a:avLst/>
                <a:gdLst>
                  <a:gd name="textAreaLeft" fmla="*/ 0 w 6159600"/>
                  <a:gd name="textAreaRight" fmla="*/ 6159960 w 6159600"/>
                  <a:gd name="textAreaTop" fmla="*/ 0 h 970200"/>
                  <a:gd name="textAreaBottom" fmla="*/ 97056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 name="Google Shape;152;p13"/>
            <p:cNvGrpSpPr/>
            <p:nvPr/>
          </p:nvGrpSpPr>
          <p:grpSpPr>
            <a:xfrm>
              <a:off x="7016040" y="-2341440"/>
              <a:ext cx="4041360" cy="6608880"/>
              <a:chOff x="7016040" y="-2341440"/>
              <a:chExt cx="4041360" cy="6608880"/>
            </a:xfrm>
          </p:grpSpPr>
          <p:sp>
            <p:nvSpPr>
              <p:cNvPr id="45" name="Google Shape;153;p13"/>
              <p:cNvSpPr/>
              <p:nvPr/>
            </p:nvSpPr>
            <p:spPr>
              <a:xfrm rot="15051600">
                <a:off x="5943240" y="-43920"/>
                <a:ext cx="6159600" cy="2111760"/>
              </a:xfrm>
              <a:custGeom>
                <a:avLst/>
                <a:gdLst>
                  <a:gd name="textAreaLeft" fmla="*/ 0 w 6159600"/>
                  <a:gd name="textAreaRight" fmla="*/ 6159960 w 6159600"/>
                  <a:gd name="textAreaTop" fmla="*/ 0 h 2111760"/>
                  <a:gd name="textAreaBottom" fmla="*/ 211212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 name="Google Shape;154;p13"/>
              <p:cNvSpPr/>
              <p:nvPr/>
            </p:nvSpPr>
            <p:spPr>
              <a:xfrm rot="15051600">
                <a:off x="5983200" y="-58680"/>
                <a:ext cx="6159600" cy="1865520"/>
              </a:xfrm>
              <a:custGeom>
                <a:avLst/>
                <a:gdLst>
                  <a:gd name="textAreaLeft" fmla="*/ 0 w 6159600"/>
                  <a:gd name="textAreaRight" fmla="*/ 6159960 w 6159600"/>
                  <a:gd name="textAreaTop" fmla="*/ 0 h 1865520"/>
                  <a:gd name="textAreaBottom" fmla="*/ 186588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 name="Google Shape;155;p13"/>
              <p:cNvSpPr/>
              <p:nvPr/>
            </p:nvSpPr>
            <p:spPr>
              <a:xfrm rot="15051600">
                <a:off x="6203160" y="236160"/>
                <a:ext cx="6159600" cy="1618920"/>
              </a:xfrm>
              <a:custGeom>
                <a:avLst/>
                <a:gdLst>
                  <a:gd name="textAreaLeft" fmla="*/ 0 w 6159600"/>
                  <a:gd name="textAreaRight" fmla="*/ 6159960 w 6159600"/>
                  <a:gd name="textAreaTop" fmla="*/ 0 h 1618920"/>
                  <a:gd name="textAreaBottom" fmla="*/ 161928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156;p13"/>
              <p:cNvSpPr/>
              <p:nvPr/>
            </p:nvSpPr>
            <p:spPr>
              <a:xfrm rot="15051600">
                <a:off x="6265800" y="142560"/>
                <a:ext cx="6159600" cy="1266840"/>
              </a:xfrm>
              <a:custGeom>
                <a:avLst/>
                <a:gdLst>
                  <a:gd name="textAreaLeft" fmla="*/ 0 w 6159600"/>
                  <a:gd name="textAreaRight" fmla="*/ 6159960 w 6159600"/>
                  <a:gd name="textAreaTop" fmla="*/ 0 h 1266840"/>
                  <a:gd name="textAreaBottom" fmla="*/ 126720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157;p13"/>
              <p:cNvSpPr/>
              <p:nvPr/>
            </p:nvSpPr>
            <p:spPr>
              <a:xfrm rot="15051600">
                <a:off x="6480360" y="464040"/>
                <a:ext cx="6159600" cy="970200"/>
              </a:xfrm>
              <a:custGeom>
                <a:avLst/>
                <a:gdLst>
                  <a:gd name="textAreaLeft" fmla="*/ 0 w 6159600"/>
                  <a:gd name="textAreaRight" fmla="*/ 6159960 w 6159600"/>
                  <a:gd name="textAreaTop" fmla="*/ 0 h 970200"/>
                  <a:gd name="textAreaBottom" fmla="*/ 97056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2865240" y="549360"/>
            <a:ext cx="3408840" cy="77436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Gotu"/>
                <a:ea typeface="Gotu"/>
              </a:rPr>
              <a:t>xx%</a:t>
            </a:r>
            <a:endParaRPr lang="fr-FR" sz="4000" b="0" strike="noStrike" spc="-1">
              <a:solidFill>
                <a:schemeClr val="dk1"/>
              </a:solidFill>
              <a:latin typeface="Arial"/>
            </a:endParaRPr>
          </a:p>
        </p:txBody>
      </p:sp>
      <p:sp>
        <p:nvSpPr>
          <p:cNvPr id="51" name="PlaceHolder 2"/>
          <p:cNvSpPr>
            <a:spLocks noGrp="1"/>
          </p:cNvSpPr>
          <p:nvPr>
            <p:ph type="title"/>
          </p:nvPr>
        </p:nvSpPr>
        <p:spPr>
          <a:xfrm>
            <a:off x="2865240" y="1980360"/>
            <a:ext cx="3408840" cy="77436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Gotu"/>
                <a:ea typeface="Gotu"/>
              </a:rPr>
              <a:t>xx%</a:t>
            </a:r>
            <a:endParaRPr lang="fr-FR" sz="4000" b="0" strike="noStrike" spc="-1">
              <a:solidFill>
                <a:schemeClr val="dk1"/>
              </a:solidFill>
              <a:latin typeface="Arial"/>
            </a:endParaRPr>
          </a:p>
        </p:txBody>
      </p:sp>
      <p:sp>
        <p:nvSpPr>
          <p:cNvPr id="52" name="PlaceHolder 3"/>
          <p:cNvSpPr>
            <a:spLocks noGrp="1"/>
          </p:cNvSpPr>
          <p:nvPr>
            <p:ph type="title"/>
          </p:nvPr>
        </p:nvSpPr>
        <p:spPr>
          <a:xfrm>
            <a:off x="2865240" y="3411000"/>
            <a:ext cx="3408840" cy="77436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Gotu"/>
                <a:ea typeface="Gotu"/>
              </a:rPr>
              <a:t>xx%</a:t>
            </a:r>
            <a:endParaRPr lang="fr-FR" sz="4000" b="0" strike="noStrike" spc="-1">
              <a:solidFill>
                <a:schemeClr val="dk1"/>
              </a:solidFill>
              <a:latin typeface="Arial"/>
            </a:endParaRPr>
          </a:p>
        </p:txBody>
      </p:sp>
      <p:grpSp>
        <p:nvGrpSpPr>
          <p:cNvPr id="53" name="Google Shape;165;p14"/>
          <p:cNvGrpSpPr/>
          <p:nvPr/>
        </p:nvGrpSpPr>
        <p:grpSpPr>
          <a:xfrm>
            <a:off x="-1698840" y="-960840"/>
            <a:ext cx="12314520" cy="8051400"/>
            <a:chOff x="-1698840" y="-960840"/>
            <a:chExt cx="12314520" cy="8051400"/>
          </a:xfrm>
        </p:grpSpPr>
        <p:grpSp>
          <p:nvGrpSpPr>
            <p:cNvPr id="54" name="Google Shape;166;p14"/>
            <p:cNvGrpSpPr/>
            <p:nvPr/>
          </p:nvGrpSpPr>
          <p:grpSpPr>
            <a:xfrm>
              <a:off x="-1698840" y="619200"/>
              <a:ext cx="4301640" cy="6471360"/>
              <a:chOff x="-1698840" y="619200"/>
              <a:chExt cx="4301640" cy="6471360"/>
            </a:xfrm>
          </p:grpSpPr>
          <p:sp>
            <p:nvSpPr>
              <p:cNvPr id="55" name="Google Shape;167;p14"/>
              <p:cNvSpPr/>
              <p:nvPr/>
            </p:nvSpPr>
            <p:spPr>
              <a:xfrm rot="14773800" flipV="1">
                <a:off x="-2557440" y="2796120"/>
                <a:ext cx="6029640" cy="2033280"/>
              </a:xfrm>
              <a:custGeom>
                <a:avLst/>
                <a:gdLst>
                  <a:gd name="textAreaLeft" fmla="*/ 0 w 6029640"/>
                  <a:gd name="textAreaRight" fmla="*/ 6030000 w 6029640"/>
                  <a:gd name="textAreaTop" fmla="*/ 360 h 2033280"/>
                  <a:gd name="textAreaBottom" fmla="*/ 2034000 h 20332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 name="Google Shape;168;p14"/>
              <p:cNvSpPr/>
              <p:nvPr/>
            </p:nvSpPr>
            <p:spPr>
              <a:xfrm rot="14773800" flipV="1">
                <a:off x="-2676240" y="2841840"/>
                <a:ext cx="6029640" cy="1796040"/>
              </a:xfrm>
              <a:custGeom>
                <a:avLst/>
                <a:gdLst>
                  <a:gd name="textAreaLeft" fmla="*/ 0 w 6029640"/>
                  <a:gd name="textAreaRight" fmla="*/ 6030000 w 6029640"/>
                  <a:gd name="textAreaTop" fmla="*/ -360 h 1796040"/>
                  <a:gd name="textAreaBottom" fmla="*/ 1796040 h 1796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 name="Google Shape;169;p14"/>
              <p:cNvSpPr/>
              <p:nvPr/>
            </p:nvSpPr>
            <p:spPr>
              <a:xfrm rot="14773800" flipV="1">
                <a:off x="-2657160" y="3143880"/>
                <a:ext cx="6029640" cy="1558800"/>
              </a:xfrm>
              <a:custGeom>
                <a:avLst/>
                <a:gdLst>
                  <a:gd name="textAreaLeft" fmla="*/ 0 w 6029640"/>
                  <a:gd name="textAreaRight" fmla="*/ 6030000 w 6029640"/>
                  <a:gd name="textAreaTop" fmla="*/ 360 h 1558800"/>
                  <a:gd name="textAreaBottom" fmla="*/ 1559520 h 15588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70;p14"/>
              <p:cNvSpPr/>
              <p:nvPr/>
            </p:nvSpPr>
            <p:spPr>
              <a:xfrm rot="14773800" flipV="1">
                <a:off x="-2797560" y="3245040"/>
                <a:ext cx="6029640" cy="1220040"/>
              </a:xfrm>
              <a:custGeom>
                <a:avLst/>
                <a:gdLst>
                  <a:gd name="textAreaLeft" fmla="*/ 0 w 6029640"/>
                  <a:gd name="textAreaRight" fmla="*/ 6030000 w 6029640"/>
                  <a:gd name="textAreaTop" fmla="*/ -360 h 1220040"/>
                  <a:gd name="textAreaBottom" fmla="*/ 1220040 h 1220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171;p14"/>
              <p:cNvSpPr/>
              <p:nvPr/>
            </p:nvSpPr>
            <p:spPr>
              <a:xfrm rot="14773800" flipV="1">
                <a:off x="-2836440" y="3675960"/>
                <a:ext cx="6029640" cy="934200"/>
              </a:xfrm>
              <a:custGeom>
                <a:avLst/>
                <a:gdLst>
                  <a:gd name="textAreaLeft" fmla="*/ 0 w 6029640"/>
                  <a:gd name="textAreaRight" fmla="*/ 6030000 w 6029640"/>
                  <a:gd name="textAreaTop" fmla="*/ -360 h 934200"/>
                  <a:gd name="textAreaBottom" fmla="*/ 934200 h 934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 name="Google Shape;172;p14"/>
            <p:cNvGrpSpPr/>
            <p:nvPr/>
          </p:nvGrpSpPr>
          <p:grpSpPr>
            <a:xfrm>
              <a:off x="7038360" y="-960840"/>
              <a:ext cx="3577320" cy="6541920"/>
              <a:chOff x="7038360" y="-960840"/>
              <a:chExt cx="3577320" cy="6541920"/>
            </a:xfrm>
          </p:grpSpPr>
          <p:sp>
            <p:nvSpPr>
              <p:cNvPr id="61" name="Google Shape;173;p14"/>
              <p:cNvSpPr/>
              <p:nvPr/>
            </p:nvSpPr>
            <p:spPr>
              <a:xfrm rot="15321600">
                <a:off x="5769000" y="1390320"/>
                <a:ext cx="6029640" cy="2033280"/>
              </a:xfrm>
              <a:custGeom>
                <a:avLst/>
                <a:gdLst>
                  <a:gd name="textAreaLeft" fmla="*/ 0 w 6029640"/>
                  <a:gd name="textAreaRight" fmla="*/ 6030000 w 6029640"/>
                  <a:gd name="textAreaTop" fmla="*/ 0 h 2033280"/>
                  <a:gd name="textAreaBottom" fmla="*/ 2033640 h 20332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 name="Google Shape;174;p14"/>
              <p:cNvSpPr/>
              <p:nvPr/>
            </p:nvSpPr>
            <p:spPr>
              <a:xfrm rot="15321600">
                <a:off x="5893200" y="1378080"/>
                <a:ext cx="6029640" cy="1796040"/>
              </a:xfrm>
              <a:custGeom>
                <a:avLst/>
                <a:gdLst>
                  <a:gd name="textAreaLeft" fmla="*/ 0 w 6029640"/>
                  <a:gd name="textAreaRight" fmla="*/ 6030000 w 6029640"/>
                  <a:gd name="textAreaTop" fmla="*/ 0 h 1796040"/>
                  <a:gd name="textAreaBottom" fmla="*/ 1796400 h 1796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 name="Google Shape;175;p14"/>
              <p:cNvSpPr/>
              <p:nvPr/>
            </p:nvSpPr>
            <p:spPr>
              <a:xfrm rot="15321600">
                <a:off x="6071760" y="1631520"/>
                <a:ext cx="6029640" cy="1558800"/>
              </a:xfrm>
              <a:custGeom>
                <a:avLst/>
                <a:gdLst>
                  <a:gd name="textAreaLeft" fmla="*/ 0 w 6029640"/>
                  <a:gd name="textAreaRight" fmla="*/ 6030000 w 6029640"/>
                  <a:gd name="textAreaTop" fmla="*/ 0 h 1558800"/>
                  <a:gd name="textAreaBottom" fmla="*/ 1559160 h 15588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176;p14"/>
              <p:cNvSpPr/>
              <p:nvPr/>
            </p:nvSpPr>
            <p:spPr>
              <a:xfrm rot="15321600">
                <a:off x="6097680" y="1500120"/>
                <a:ext cx="6029640" cy="1220040"/>
              </a:xfrm>
              <a:custGeom>
                <a:avLst/>
                <a:gdLst>
                  <a:gd name="textAreaLeft" fmla="*/ 0 w 6029640"/>
                  <a:gd name="textAreaRight" fmla="*/ 6030000 w 6029640"/>
                  <a:gd name="textAreaTop" fmla="*/ 0 h 1220040"/>
                  <a:gd name="textAreaBottom" fmla="*/ 1220400 h 1220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177;p14"/>
              <p:cNvSpPr/>
              <p:nvPr/>
            </p:nvSpPr>
            <p:spPr>
              <a:xfrm rot="15321600">
                <a:off x="6386760" y="1802880"/>
                <a:ext cx="6029640" cy="934200"/>
              </a:xfrm>
              <a:custGeom>
                <a:avLst/>
                <a:gdLst>
                  <a:gd name="textAreaLeft" fmla="*/ 0 w 6029640"/>
                  <a:gd name="textAreaRight" fmla="*/ 6030000 w 6029640"/>
                  <a:gd name="textAreaTop" fmla="*/ 0 h 934200"/>
                  <a:gd name="textAreaBottom" fmla="*/ 934560 h 934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2376720" y="3070080"/>
            <a:ext cx="439092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67" name="Google Shape;181;p15"/>
          <p:cNvGrpSpPr/>
          <p:nvPr/>
        </p:nvGrpSpPr>
        <p:grpSpPr>
          <a:xfrm>
            <a:off x="-1320840" y="-2110320"/>
            <a:ext cx="12898800" cy="9081720"/>
            <a:chOff x="-1320840" y="-2110320"/>
            <a:chExt cx="12898800" cy="9081720"/>
          </a:xfrm>
        </p:grpSpPr>
        <p:grpSp>
          <p:nvGrpSpPr>
            <p:cNvPr id="68" name="Google Shape;182;p15"/>
            <p:cNvGrpSpPr/>
            <p:nvPr/>
          </p:nvGrpSpPr>
          <p:grpSpPr>
            <a:xfrm>
              <a:off x="5537880" y="-2110320"/>
              <a:ext cx="6040080" cy="5527800"/>
              <a:chOff x="5537880" y="-2110320"/>
              <a:chExt cx="6040080" cy="5527800"/>
            </a:xfrm>
          </p:grpSpPr>
          <p:sp>
            <p:nvSpPr>
              <p:cNvPr id="69" name="Google Shape;183;p15"/>
              <p:cNvSpPr/>
              <p:nvPr/>
            </p:nvSpPr>
            <p:spPr>
              <a:xfrm rot="13174200">
                <a:off x="5494320" y="-303120"/>
                <a:ext cx="6029640" cy="2033280"/>
              </a:xfrm>
              <a:custGeom>
                <a:avLst/>
                <a:gdLst>
                  <a:gd name="textAreaLeft" fmla="*/ 0 w 6029640"/>
                  <a:gd name="textAreaRight" fmla="*/ 6030000 w 6029640"/>
                  <a:gd name="textAreaTop" fmla="*/ 0 h 2033280"/>
                  <a:gd name="textAreaBottom" fmla="*/ 2033640 h 20332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 name="Google Shape;184;p15"/>
              <p:cNvSpPr/>
              <p:nvPr/>
            </p:nvSpPr>
            <p:spPr>
              <a:xfrm rot="13174200">
                <a:off x="5519160" y="-363960"/>
                <a:ext cx="6029640" cy="1796040"/>
              </a:xfrm>
              <a:custGeom>
                <a:avLst/>
                <a:gdLst>
                  <a:gd name="textAreaLeft" fmla="*/ 0 w 6029640"/>
                  <a:gd name="textAreaRight" fmla="*/ 6030000 w 6029640"/>
                  <a:gd name="textAreaTop" fmla="*/ 0 h 1796040"/>
                  <a:gd name="textAreaBottom" fmla="*/ 1796400 h 1796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 name="Google Shape;185;p15"/>
              <p:cNvSpPr/>
              <p:nvPr/>
            </p:nvSpPr>
            <p:spPr>
              <a:xfrm rot="13174200">
                <a:off x="5742720" y="-240120"/>
                <a:ext cx="6029640" cy="1558800"/>
              </a:xfrm>
              <a:custGeom>
                <a:avLst/>
                <a:gdLst>
                  <a:gd name="textAreaLeft" fmla="*/ 0 w 6029640"/>
                  <a:gd name="textAreaRight" fmla="*/ 6030000 w 6029640"/>
                  <a:gd name="textAreaTop" fmla="*/ 0 h 1558800"/>
                  <a:gd name="textAreaBottom" fmla="*/ 1559160 h 15588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186;p15"/>
              <p:cNvSpPr/>
              <p:nvPr/>
            </p:nvSpPr>
            <p:spPr>
              <a:xfrm rot="13174200">
                <a:off x="5587920" y="-329400"/>
                <a:ext cx="6029640" cy="1220040"/>
              </a:xfrm>
              <a:custGeom>
                <a:avLst/>
                <a:gdLst>
                  <a:gd name="textAreaLeft" fmla="*/ 0 w 6029640"/>
                  <a:gd name="textAreaRight" fmla="*/ 6030000 w 6029640"/>
                  <a:gd name="textAreaTop" fmla="*/ 0 h 1220040"/>
                  <a:gd name="textAreaBottom" fmla="*/ 1220400 h 1220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187;p15"/>
              <p:cNvSpPr/>
              <p:nvPr/>
            </p:nvSpPr>
            <p:spPr>
              <a:xfrm rot="13174200">
                <a:off x="5915520" y="-226080"/>
                <a:ext cx="6029640" cy="934200"/>
              </a:xfrm>
              <a:custGeom>
                <a:avLst/>
                <a:gdLst>
                  <a:gd name="textAreaLeft" fmla="*/ 0 w 6029640"/>
                  <a:gd name="textAreaRight" fmla="*/ 6030000 w 6029640"/>
                  <a:gd name="textAreaTop" fmla="*/ 0 h 934200"/>
                  <a:gd name="textAreaBottom" fmla="*/ 934560 h 934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4" name="Google Shape;188;p15"/>
            <p:cNvGrpSpPr/>
            <p:nvPr/>
          </p:nvGrpSpPr>
          <p:grpSpPr>
            <a:xfrm>
              <a:off x="-1320840" y="1931760"/>
              <a:ext cx="4811760" cy="5039640"/>
              <a:chOff x="-1320840" y="1931760"/>
              <a:chExt cx="4811760" cy="5039640"/>
            </a:xfrm>
          </p:grpSpPr>
          <p:sp>
            <p:nvSpPr>
              <p:cNvPr id="75" name="Google Shape;189;p15"/>
              <p:cNvSpPr/>
              <p:nvPr/>
            </p:nvSpPr>
            <p:spPr>
              <a:xfrm rot="14125800" flipH="1">
                <a:off x="-907920" y="2903040"/>
                <a:ext cx="3985920" cy="3097080"/>
              </a:xfrm>
              <a:custGeom>
                <a:avLst/>
                <a:gdLst>
                  <a:gd name="textAreaLeft" fmla="*/ 360 w 3985920"/>
                  <a:gd name="textAreaRight" fmla="*/ 3986640 w 3985920"/>
                  <a:gd name="textAreaTop" fmla="*/ 0 h 3097080"/>
                  <a:gd name="textAreaBottom" fmla="*/ 3097440 h 30970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6" name="Google Shape;190;p15"/>
              <p:cNvSpPr/>
              <p:nvPr/>
            </p:nvSpPr>
            <p:spPr>
              <a:xfrm rot="14125800" flipH="1">
                <a:off x="-736200" y="3351960"/>
                <a:ext cx="3772080" cy="2456640"/>
              </a:xfrm>
              <a:custGeom>
                <a:avLst/>
                <a:gdLst>
                  <a:gd name="textAreaLeft" fmla="*/ 360 w 3772080"/>
                  <a:gd name="textAreaRight" fmla="*/ 3772800 w 3772080"/>
                  <a:gd name="textAreaTop" fmla="*/ 0 h 2456640"/>
                  <a:gd name="textAreaBottom" fmla="*/ 2457000 h 2456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7" name="Google Shape;191;p15"/>
              <p:cNvSpPr/>
              <p:nvPr/>
            </p:nvSpPr>
            <p:spPr>
              <a:xfrm rot="14125800" flipH="1">
                <a:off x="-715680" y="3615840"/>
                <a:ext cx="3430440" cy="2346840"/>
              </a:xfrm>
              <a:custGeom>
                <a:avLst/>
                <a:gdLst>
                  <a:gd name="textAreaLeft" fmla="*/ -360 w 3430440"/>
                  <a:gd name="textAreaRight" fmla="*/ 3430440 w 3430440"/>
                  <a:gd name="textAreaTop" fmla="*/ 0 h 2346840"/>
                  <a:gd name="textAreaBottom" fmla="*/ 2347200 h 234684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192;p15"/>
              <p:cNvSpPr/>
              <p:nvPr/>
            </p:nvSpPr>
            <p:spPr>
              <a:xfrm rot="14125800" flipH="1">
                <a:off x="-680760" y="4102560"/>
                <a:ext cx="3197520" cy="1918800"/>
              </a:xfrm>
              <a:custGeom>
                <a:avLst/>
                <a:gdLst>
                  <a:gd name="textAreaLeft" fmla="*/ 360 w 3197520"/>
                  <a:gd name="textAreaRight" fmla="*/ 3198240 w 3197520"/>
                  <a:gd name="textAreaTop" fmla="*/ 0 h 1918800"/>
                  <a:gd name="textAreaBottom" fmla="*/ 1919160 h 19188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193;p15"/>
              <p:cNvSpPr/>
              <p:nvPr/>
            </p:nvSpPr>
            <p:spPr>
              <a:xfrm rot="14125800" flipH="1">
                <a:off x="-576360" y="4614480"/>
                <a:ext cx="2707200" cy="1379160"/>
              </a:xfrm>
              <a:custGeom>
                <a:avLst/>
                <a:gdLst>
                  <a:gd name="textAreaLeft" fmla="*/ 360 w 2707200"/>
                  <a:gd name="textAreaRight" fmla="*/ 2707920 w 2707200"/>
                  <a:gd name="textAreaTop" fmla="*/ 0 h 1379160"/>
                  <a:gd name="textAreaBottom" fmla="*/ 1379520 h 1379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81" name="Google Shape;200;p16"/>
          <p:cNvGrpSpPr/>
          <p:nvPr/>
        </p:nvGrpSpPr>
        <p:grpSpPr>
          <a:xfrm>
            <a:off x="6769440" y="-1289160"/>
            <a:ext cx="3487680" cy="3901680"/>
            <a:chOff x="6769440" y="-1289160"/>
            <a:chExt cx="3487680" cy="3901680"/>
          </a:xfrm>
        </p:grpSpPr>
        <p:sp>
          <p:nvSpPr>
            <p:cNvPr id="82" name="Google Shape;201;p16"/>
            <p:cNvSpPr/>
            <p:nvPr/>
          </p:nvSpPr>
          <p:spPr>
            <a:xfrm rot="4143600" flipH="1">
              <a:off x="6903000" y="-589320"/>
              <a:ext cx="3220200" cy="2502720"/>
            </a:xfrm>
            <a:custGeom>
              <a:avLst/>
              <a:gdLst>
                <a:gd name="textAreaLeft" fmla="*/ -360 w 3220200"/>
                <a:gd name="textAreaRight" fmla="*/ 3220200 w 3220200"/>
                <a:gd name="textAreaTop" fmla="*/ 0 h 2502720"/>
                <a:gd name="textAreaBottom" fmla="*/ 250308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 name="Google Shape;202;p16"/>
            <p:cNvSpPr/>
            <p:nvPr/>
          </p:nvSpPr>
          <p:spPr>
            <a:xfrm rot="4143600" flipH="1">
              <a:off x="6962040" y="-443880"/>
              <a:ext cx="3047400" cy="1984680"/>
            </a:xfrm>
            <a:custGeom>
              <a:avLst/>
              <a:gdLst>
                <a:gd name="textAreaLeft" fmla="*/ -360 w 3047400"/>
                <a:gd name="textAreaRight" fmla="*/ 3047400 w 3047400"/>
                <a:gd name="textAreaTop" fmla="*/ 0 h 1984680"/>
                <a:gd name="textAreaBottom" fmla="*/ 198504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4" name="Google Shape;203;p16"/>
            <p:cNvSpPr/>
            <p:nvPr/>
          </p:nvSpPr>
          <p:spPr>
            <a:xfrm rot="4143600" flipH="1">
              <a:off x="7258320" y="-534960"/>
              <a:ext cx="2771640" cy="1896480"/>
            </a:xfrm>
            <a:custGeom>
              <a:avLst/>
              <a:gdLst>
                <a:gd name="textAreaLeft" fmla="*/ -360 w 2771640"/>
                <a:gd name="textAreaRight" fmla="*/ 2771640 w 2771640"/>
                <a:gd name="textAreaTop" fmla="*/ 0 h 1896480"/>
                <a:gd name="textAreaBottom" fmla="*/ 189684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204;p16"/>
            <p:cNvSpPr/>
            <p:nvPr/>
          </p:nvSpPr>
          <p:spPr>
            <a:xfrm rot="4143600" flipH="1">
              <a:off x="7467120" y="-560520"/>
              <a:ext cx="2583000" cy="1550160"/>
            </a:xfrm>
            <a:custGeom>
              <a:avLst/>
              <a:gdLst>
                <a:gd name="textAreaLeft" fmla="*/ -360 w 2583000"/>
                <a:gd name="textAreaRight" fmla="*/ 2583000 w 2583000"/>
                <a:gd name="textAreaTop" fmla="*/ 0 h 1550160"/>
                <a:gd name="textAreaBottom" fmla="*/ 155052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205;p16"/>
            <p:cNvSpPr/>
            <p:nvPr/>
          </p:nvSpPr>
          <p:spPr>
            <a:xfrm rot="4143600" flipH="1">
              <a:off x="7823520" y="-506160"/>
              <a:ext cx="2187000" cy="1114560"/>
            </a:xfrm>
            <a:custGeom>
              <a:avLst/>
              <a:gdLst>
                <a:gd name="textAreaLeft" fmla="*/ -360 w 2187000"/>
                <a:gd name="textAreaRight" fmla="*/ 2187000 w 2187000"/>
                <a:gd name="textAreaTop" fmla="*/ 0 h 1114560"/>
                <a:gd name="textAreaBottom" fmla="*/ 111492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88" name="PlaceHolder 2"/>
          <p:cNvSpPr>
            <a:spLocks noGrp="1"/>
          </p:cNvSpPr>
          <p:nvPr>
            <p:ph type="body"/>
          </p:nvPr>
        </p:nvSpPr>
        <p:spPr>
          <a:xfrm>
            <a:off x="1751040" y="1459440"/>
            <a:ext cx="1879920" cy="1879920"/>
          </a:xfrm>
          <a:prstGeom prst="rect">
            <a:avLst/>
          </a:prstGeom>
          <a:noFill/>
          <a:ln w="0">
            <a:noFill/>
          </a:ln>
        </p:spPr>
        <p:txBody>
          <a:bodyPr lIns="90000" tIns="45000" rIns="90000" bIns="45000" anchor="t">
            <a:normAutofit fontScale="6111"/>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89" name="PlaceHolder 3"/>
          <p:cNvSpPr>
            <a:spLocks noGrp="1"/>
          </p:cNvSpPr>
          <p:nvPr>
            <p:ph type="body"/>
          </p:nvPr>
        </p:nvSpPr>
        <p:spPr>
          <a:xfrm>
            <a:off x="5512680" y="1459440"/>
            <a:ext cx="1879920" cy="1879920"/>
          </a:xfrm>
          <a:prstGeom prst="rect">
            <a:avLst/>
          </a:prstGeom>
          <a:noFill/>
          <a:ln w="0">
            <a:noFill/>
          </a:ln>
        </p:spPr>
        <p:txBody>
          <a:bodyPr lIns="90000" tIns="45000" rIns="90000" bIns="45000" anchor="t">
            <a:normAutofit fontScale="6111"/>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90" name="Google Shape;214;p17"/>
          <p:cNvGrpSpPr/>
          <p:nvPr/>
        </p:nvGrpSpPr>
        <p:grpSpPr>
          <a:xfrm>
            <a:off x="-2649960" y="1897560"/>
            <a:ext cx="14443920" cy="4131720"/>
            <a:chOff x="-2649960" y="1897560"/>
            <a:chExt cx="14443920" cy="4131720"/>
          </a:xfrm>
        </p:grpSpPr>
        <p:grpSp>
          <p:nvGrpSpPr>
            <p:cNvPr id="91" name="Google Shape;215;p17"/>
            <p:cNvGrpSpPr/>
            <p:nvPr/>
          </p:nvGrpSpPr>
          <p:grpSpPr>
            <a:xfrm>
              <a:off x="-2649960" y="1897560"/>
              <a:ext cx="4144320" cy="4131000"/>
              <a:chOff x="-2649960" y="1897560"/>
              <a:chExt cx="4144320" cy="4131000"/>
            </a:xfrm>
          </p:grpSpPr>
          <p:sp>
            <p:nvSpPr>
              <p:cNvPr id="92" name="Google Shape;216;p17"/>
              <p:cNvSpPr/>
              <p:nvPr/>
            </p:nvSpPr>
            <p:spPr>
              <a:xfrm rot="21477000" flipV="1">
                <a:off x="-2579760" y="1967400"/>
                <a:ext cx="4004280" cy="3990240"/>
              </a:xfrm>
              <a:custGeom>
                <a:avLst/>
                <a:gdLst>
                  <a:gd name="textAreaLeft" fmla="*/ 0 w 4004280"/>
                  <a:gd name="textAreaRight" fmla="*/ 4004640 w 4004280"/>
                  <a:gd name="textAreaTop" fmla="*/ 360 h 3990240"/>
                  <a:gd name="textAreaBottom" fmla="*/ 399096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 name="Google Shape;217;p17"/>
              <p:cNvSpPr/>
              <p:nvPr/>
            </p:nvSpPr>
            <p:spPr>
              <a:xfrm rot="21477000" flipV="1">
                <a:off x="-2197440" y="1959840"/>
                <a:ext cx="3529800" cy="3683520"/>
              </a:xfrm>
              <a:custGeom>
                <a:avLst/>
                <a:gdLst>
                  <a:gd name="textAreaLeft" fmla="*/ 0 w 3529800"/>
                  <a:gd name="textAreaRight" fmla="*/ 3530160 w 3529800"/>
                  <a:gd name="textAreaTop" fmla="*/ 360 h 3683520"/>
                  <a:gd name="textAreaBottom" fmla="*/ 368424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 name="Google Shape;218;p17"/>
              <p:cNvSpPr/>
              <p:nvPr/>
            </p:nvSpPr>
            <p:spPr>
              <a:xfrm rot="21477000" flipV="1">
                <a:off x="-2178720" y="2132640"/>
                <a:ext cx="3288960" cy="3310920"/>
              </a:xfrm>
              <a:custGeom>
                <a:avLst/>
                <a:gdLst>
                  <a:gd name="textAreaLeft" fmla="*/ 0 w 3288960"/>
                  <a:gd name="textAreaRight" fmla="*/ 3289320 w 3288960"/>
                  <a:gd name="textAreaTop" fmla="*/ -360 h 3310920"/>
                  <a:gd name="textAreaBottom" fmla="*/ 331092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219;p17"/>
              <p:cNvSpPr/>
              <p:nvPr/>
            </p:nvSpPr>
            <p:spPr>
              <a:xfrm rot="21477000" flipV="1">
                <a:off x="-2038320" y="2081160"/>
                <a:ext cx="2921760" cy="3117240"/>
              </a:xfrm>
              <a:custGeom>
                <a:avLst/>
                <a:gdLst>
                  <a:gd name="textAreaLeft" fmla="*/ 0 w 2921760"/>
                  <a:gd name="textAreaRight" fmla="*/ 2922120 w 2921760"/>
                  <a:gd name="textAreaTop" fmla="*/ -360 h 3117240"/>
                  <a:gd name="textAreaBottom" fmla="*/ 3117240 h 311724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220;p17"/>
              <p:cNvSpPr/>
              <p:nvPr/>
            </p:nvSpPr>
            <p:spPr>
              <a:xfrm rot="21477000" flipV="1">
                <a:off x="-1900080" y="2222280"/>
                <a:ext cx="2612520" cy="2802240"/>
              </a:xfrm>
              <a:custGeom>
                <a:avLst/>
                <a:gdLst>
                  <a:gd name="textAreaLeft" fmla="*/ 0 w 2612520"/>
                  <a:gd name="textAreaRight" fmla="*/ 2612880 w 2612520"/>
                  <a:gd name="textAreaTop" fmla="*/ 360 h 2802240"/>
                  <a:gd name="textAreaBottom" fmla="*/ 280296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221;p17"/>
            <p:cNvGrpSpPr/>
            <p:nvPr/>
          </p:nvGrpSpPr>
          <p:grpSpPr>
            <a:xfrm>
              <a:off x="7649640" y="1898280"/>
              <a:ext cx="4144320" cy="4131000"/>
              <a:chOff x="7649640" y="1898280"/>
              <a:chExt cx="4144320" cy="4131000"/>
            </a:xfrm>
          </p:grpSpPr>
          <p:sp>
            <p:nvSpPr>
              <p:cNvPr id="98" name="Google Shape;222;p17"/>
              <p:cNvSpPr/>
              <p:nvPr/>
            </p:nvSpPr>
            <p:spPr>
              <a:xfrm rot="10923000">
                <a:off x="7719480" y="196848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 name="Google Shape;223;p17"/>
              <p:cNvSpPr/>
              <p:nvPr/>
            </p:nvSpPr>
            <p:spPr>
              <a:xfrm rot="10923000">
                <a:off x="7811640" y="195984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 name="Google Shape;224;p17"/>
              <p:cNvSpPr/>
              <p:nvPr/>
            </p:nvSpPr>
            <p:spPr>
              <a:xfrm rot="10923000">
                <a:off x="8033760" y="213300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225;p17"/>
              <p:cNvSpPr/>
              <p:nvPr/>
            </p:nvSpPr>
            <p:spPr>
              <a:xfrm rot="10923000">
                <a:off x="8260560" y="208224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226;p17"/>
              <p:cNvSpPr/>
              <p:nvPr/>
            </p:nvSpPr>
            <p:spPr>
              <a:xfrm rot="10923000">
                <a:off x="8431560" y="222300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04" name="Google Shape;235;p18"/>
          <p:cNvGrpSpPr/>
          <p:nvPr/>
        </p:nvGrpSpPr>
        <p:grpSpPr>
          <a:xfrm>
            <a:off x="-1542240" y="-2703960"/>
            <a:ext cx="4511160" cy="4503600"/>
            <a:chOff x="-1542240" y="-2703960"/>
            <a:chExt cx="4511160" cy="4503600"/>
          </a:xfrm>
        </p:grpSpPr>
        <p:sp>
          <p:nvSpPr>
            <p:cNvPr id="105" name="Google Shape;236;p18"/>
            <p:cNvSpPr/>
            <p:nvPr/>
          </p:nvSpPr>
          <p:spPr>
            <a:xfrm rot="9612000">
              <a:off x="-1050840" y="-2210040"/>
              <a:ext cx="3528720" cy="3516120"/>
            </a:xfrm>
            <a:custGeom>
              <a:avLst/>
              <a:gdLst>
                <a:gd name="textAreaLeft" fmla="*/ 0 w 3528720"/>
                <a:gd name="textAreaRight" fmla="*/ 3529080 w 3528720"/>
                <a:gd name="textAreaTop" fmla="*/ 0 h 3516120"/>
                <a:gd name="textAreaBottom" fmla="*/ 3516480 h 351612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 name="Google Shape;237;p18"/>
            <p:cNvSpPr/>
            <p:nvPr/>
          </p:nvSpPr>
          <p:spPr>
            <a:xfrm rot="9612000">
              <a:off x="-936720" y="-2007720"/>
              <a:ext cx="3110400" cy="3246120"/>
            </a:xfrm>
            <a:custGeom>
              <a:avLst/>
              <a:gdLst>
                <a:gd name="textAreaLeft" fmla="*/ 0 w 3110400"/>
                <a:gd name="textAreaRight" fmla="*/ 3110760 w 3110400"/>
                <a:gd name="textAreaTop" fmla="*/ 0 h 3246120"/>
                <a:gd name="textAreaBottom" fmla="*/ 3246480 h 32461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 name="Google Shape;238;p18"/>
            <p:cNvSpPr/>
            <p:nvPr/>
          </p:nvSpPr>
          <p:spPr>
            <a:xfrm rot="9612000">
              <a:off x="-752040" y="-1887480"/>
              <a:ext cx="2898360" cy="2917800"/>
            </a:xfrm>
            <a:custGeom>
              <a:avLst/>
              <a:gdLst>
                <a:gd name="textAreaLeft" fmla="*/ 0 w 2898360"/>
                <a:gd name="textAreaRight" fmla="*/ 2898720 w 2898360"/>
                <a:gd name="textAreaTop" fmla="*/ 0 h 2917800"/>
                <a:gd name="textAreaBottom" fmla="*/ 2918160 h 29178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239;p18"/>
            <p:cNvSpPr/>
            <p:nvPr/>
          </p:nvSpPr>
          <p:spPr>
            <a:xfrm rot="9612000">
              <a:off x="-603360" y="-1937160"/>
              <a:ext cx="2574720" cy="2746800"/>
            </a:xfrm>
            <a:custGeom>
              <a:avLst/>
              <a:gdLst>
                <a:gd name="textAreaLeft" fmla="*/ 0 w 2574720"/>
                <a:gd name="textAreaRight" fmla="*/ 2575080 w 2574720"/>
                <a:gd name="textAreaTop" fmla="*/ 0 h 2746800"/>
                <a:gd name="textAreaBottom" fmla="*/ 274716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240;p18"/>
            <p:cNvSpPr/>
            <p:nvPr/>
          </p:nvSpPr>
          <p:spPr>
            <a:xfrm rot="9612000">
              <a:off x="-459000" y="-1816920"/>
              <a:ext cx="2301840" cy="2469240"/>
            </a:xfrm>
            <a:custGeom>
              <a:avLst/>
              <a:gdLst>
                <a:gd name="textAreaLeft" fmla="*/ 0 w 2301840"/>
                <a:gd name="textAreaRight" fmla="*/ 2302200 w 2301840"/>
                <a:gd name="textAreaTop" fmla="*/ 0 h 2469240"/>
                <a:gd name="textAreaBottom" fmla="*/ 246960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827584" y="987574"/>
            <a:ext cx="7560840" cy="795446"/>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US" sz="3500" b="0" strike="noStrike" spc="-1" dirty="0" smtClean="0">
                <a:solidFill>
                  <a:schemeClr val="dk1"/>
                </a:solidFill>
                <a:latin typeface="Arial"/>
              </a:rPr>
              <a:t>Implementing a Prompt Flow layer for AI prompts in Azure Foundry</a:t>
            </a:r>
            <a:endParaRPr lang="fr-FR" sz="3500" b="0" strike="noStrike" spc="-1" dirty="0">
              <a:solidFill>
                <a:schemeClr val="dk1"/>
              </a:solidFill>
              <a:latin typeface="Arial"/>
            </a:endParaRPr>
          </a:p>
        </p:txBody>
      </p:sp>
      <p:sp>
        <p:nvSpPr>
          <p:cNvPr id="336" name="PlaceHolder 2"/>
          <p:cNvSpPr>
            <a:spLocks noGrp="1"/>
          </p:cNvSpPr>
          <p:nvPr>
            <p:ph type="subTitle"/>
          </p:nvPr>
        </p:nvSpPr>
        <p:spPr>
          <a:xfrm>
            <a:off x="1619672" y="2571750"/>
            <a:ext cx="5688632" cy="1584176"/>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s-ES" sz="1600" spc="-1" dirty="0" err="1" smtClean="0">
                <a:solidFill>
                  <a:schemeClr val="dk1"/>
                </a:solidFill>
                <a:latin typeface="Lexend"/>
              </a:rPr>
              <a:t>Prompt</a:t>
            </a:r>
            <a:r>
              <a:rPr lang="es-ES" sz="1600" spc="-1" dirty="0" smtClean="0">
                <a:solidFill>
                  <a:schemeClr val="dk1"/>
                </a:solidFill>
                <a:latin typeface="Lexend"/>
              </a:rPr>
              <a:t> </a:t>
            </a:r>
            <a:r>
              <a:rPr lang="es-ES" sz="1600" spc="-1" dirty="0" err="1" smtClean="0">
                <a:solidFill>
                  <a:schemeClr val="dk1"/>
                </a:solidFill>
                <a:latin typeface="Lexend"/>
              </a:rPr>
              <a:t>Correction</a:t>
            </a:r>
            <a:endParaRPr lang="es-ES" sz="1600" spc="-1" dirty="0" smtClean="0">
              <a:solidFill>
                <a:schemeClr val="dk1"/>
              </a:solidFill>
              <a:latin typeface="Lexend"/>
            </a:endParaRPr>
          </a:p>
          <a:p>
            <a:pPr indent="0" algn="ctr">
              <a:lnSpc>
                <a:spcPct val="100000"/>
              </a:lnSpc>
              <a:buNone/>
              <a:tabLst>
                <a:tab pos="0" algn="l"/>
              </a:tabLst>
            </a:pPr>
            <a:r>
              <a:rPr lang="es-ES" sz="1600" spc="-1" dirty="0" err="1" smtClean="0">
                <a:solidFill>
                  <a:schemeClr val="dk1"/>
                </a:solidFill>
                <a:latin typeface="Lexend"/>
              </a:rPr>
              <a:t>Team</a:t>
            </a:r>
            <a:r>
              <a:rPr lang="es-ES" sz="1600" spc="-1" dirty="0" smtClean="0">
                <a:solidFill>
                  <a:schemeClr val="dk1"/>
                </a:solidFill>
                <a:latin typeface="Lexend"/>
              </a:rPr>
              <a:t> 1</a:t>
            </a:r>
          </a:p>
          <a:p>
            <a:pPr indent="0" algn="ctr">
              <a:lnSpc>
                <a:spcPct val="100000"/>
              </a:lnSpc>
              <a:buNone/>
              <a:tabLst>
                <a:tab pos="0" algn="l"/>
              </a:tabLst>
            </a:pPr>
            <a:r>
              <a:rPr lang="en" sz="1600" spc="-1" dirty="0" smtClean="0">
                <a:solidFill>
                  <a:schemeClr val="dk1"/>
                </a:solidFill>
                <a:latin typeface="Lexend"/>
              </a:rPr>
              <a:t>Marcelo Diaz</a:t>
            </a:r>
          </a:p>
          <a:p>
            <a:pPr indent="0" algn="ctr">
              <a:lnSpc>
                <a:spcPct val="100000"/>
              </a:lnSpc>
              <a:buNone/>
              <a:tabLst>
                <a:tab pos="0" algn="l"/>
              </a:tabLst>
            </a:pPr>
            <a:r>
              <a:rPr lang="en" sz="1600" b="0" strike="noStrike" spc="-1" smtClean="0">
                <a:solidFill>
                  <a:schemeClr val="dk1"/>
                </a:solidFill>
                <a:latin typeface="Lexend"/>
              </a:rPr>
              <a:t>Enrique </a:t>
            </a:r>
            <a:r>
              <a:rPr lang="en" sz="1600" b="0" strike="noStrike" spc="-1" smtClean="0">
                <a:solidFill>
                  <a:schemeClr val="dk1"/>
                </a:solidFill>
                <a:latin typeface="Lexend"/>
              </a:rPr>
              <a:t>Aguilar</a:t>
            </a:r>
            <a:endParaRPr lang="pt-BR" sz="1600" b="0" strike="noStrike" spc="-1" dirty="0" smtClean="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n" sz="4100" b="1" i="0" u="none" strike="noStrike" kern="0" cap="none" spc="-1" normalizeH="0" baseline="0" noProof="0" dirty="0" smtClean="0">
                <a:ln>
                  <a:noFill/>
                </a:ln>
                <a:solidFill>
                  <a:srgbClr val="E7E7E7"/>
                </a:solidFill>
                <a:effectLst/>
                <a:uLnTx/>
                <a:uFillTx/>
                <a:latin typeface="Gotu"/>
                <a:ea typeface="Gotu"/>
              </a:rPr>
              <a:t>Thank you!</a:t>
            </a:r>
            <a:endParaRPr lang="es-ES" dirty="0"/>
          </a:p>
        </p:txBody>
      </p:sp>
      <p:sp>
        <p:nvSpPr>
          <p:cNvPr id="3" name="2 Subtítulo"/>
          <p:cNvSpPr>
            <a:spLocks noGrp="1"/>
          </p:cNvSpPr>
          <p:nvPr>
            <p:ph type="subTitle"/>
          </p:nvPr>
        </p:nvSpPr>
        <p:spPr>
          <a:xfrm>
            <a:off x="467544" y="1419622"/>
            <a:ext cx="8229240" cy="1656302"/>
          </a:xfrm>
        </p:spPr>
        <p:txBody>
          <a:bodyPr/>
          <a:lstStyle/>
          <a:p>
            <a:pPr algn="ctr"/>
            <a:r>
              <a:rPr lang="en" b="1" strike="noStrike" spc="-1" dirty="0" smtClean="0">
                <a:solidFill>
                  <a:schemeClr val="dk1"/>
                </a:solidFill>
                <a:latin typeface="Lexend"/>
                <a:ea typeface="Lexend"/>
              </a:rPr>
              <a:t>Do you have any questions?</a:t>
            </a:r>
            <a:endParaRPr lang="en-US" b="0" strike="noStrike" spc="-1" dirty="0" smtClean="0">
              <a:solidFill>
                <a:srgbClr val="FFFFFF"/>
              </a:solidFill>
              <a:latin typeface="OpenSymbol"/>
            </a:endParaRPr>
          </a:p>
          <a:p>
            <a:endParaRPr lang="es-ES" dirty="0"/>
          </a:p>
        </p:txBody>
      </p:sp>
    </p:spTree>
    <p:extLst>
      <p:ext uri="{BB962C8B-B14F-4D97-AF65-F5344CB8AC3E}">
        <p14:creationId xmlns:p14="http://schemas.microsoft.com/office/powerpoint/2010/main" val="1477599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323528" y="339502"/>
            <a:ext cx="431460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smtClean="0">
                <a:solidFill>
                  <a:schemeClr val="dk1"/>
                </a:solidFill>
                <a:latin typeface="Gotu"/>
                <a:ea typeface="Gotu"/>
              </a:rPr>
              <a:t>Introduction</a:t>
            </a:r>
            <a:endParaRPr lang="fr-FR" sz="4200" b="0" strike="noStrike" spc="-1" dirty="0">
              <a:solidFill>
                <a:schemeClr val="dk1"/>
              </a:solidFill>
              <a:latin typeface="Arial"/>
            </a:endParaRPr>
          </a:p>
        </p:txBody>
      </p:sp>
      <p:sp>
        <p:nvSpPr>
          <p:cNvPr id="338" name="PlaceHolder 2"/>
          <p:cNvSpPr>
            <a:spLocks noGrp="1"/>
          </p:cNvSpPr>
          <p:nvPr>
            <p:ph type="subTitle"/>
          </p:nvPr>
        </p:nvSpPr>
        <p:spPr>
          <a:xfrm>
            <a:off x="323528" y="1563638"/>
            <a:ext cx="4248472" cy="2304256"/>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US" sz="1400" b="1" strike="noStrike" spc="-1" dirty="0" smtClean="0">
                <a:solidFill>
                  <a:schemeClr val="dk1"/>
                </a:solidFill>
                <a:latin typeface="Lexend"/>
                <a:ea typeface="Lexend"/>
              </a:rPr>
              <a:t>Instructional Design Challenge: </a:t>
            </a:r>
            <a:r>
              <a:rPr lang="en-US" sz="1400" strike="noStrike" spc="-1" dirty="0" smtClean="0">
                <a:solidFill>
                  <a:schemeClr val="dk1"/>
                </a:solidFill>
                <a:latin typeface="Lexend"/>
                <a:ea typeface="Lexend"/>
              </a:rPr>
              <a:t>In a world where generative artificial intelligence is on the rise, the ability to design precise and contextualized instructions becomes crucial to maximize their potential, avoid unwanted biases, and ensure ethical, consistent, and human-aligned outcomes.</a:t>
            </a:r>
            <a:endParaRPr lang="es-MX" sz="1400" strike="noStrike" spc="-1" dirty="0" smtClean="0">
              <a:solidFill>
                <a:schemeClr val="dk1"/>
              </a:solidFill>
              <a:latin typeface="Lexend"/>
              <a:ea typeface="Lexend"/>
            </a:endParaRPr>
          </a:p>
        </p:txBody>
      </p:sp>
      <p:pic>
        <p:nvPicPr>
          <p:cNvPr id="1026" name="Picture 2" descr="C:\Users\Enrique\Downloads\su_visi_n_va_m_s_all_de_la.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339502"/>
            <a:ext cx="3960440" cy="3960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title" idx="4294967295"/>
          </p:nvPr>
        </p:nvSpPr>
        <p:spPr>
          <a:xfrm>
            <a:off x="251520" y="68826"/>
            <a:ext cx="3312368" cy="630716"/>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200" b="1" spc="-1" dirty="0" smtClean="0">
                <a:solidFill>
                  <a:schemeClr val="dk1"/>
                </a:solidFill>
                <a:latin typeface="Gotu"/>
              </a:rPr>
              <a:t>GenAI </a:t>
            </a:r>
            <a:endParaRPr lang="fr-FR" sz="3200" b="0" strike="noStrike" spc="-1" dirty="0">
              <a:solidFill>
                <a:schemeClr val="dk1"/>
              </a:solidFill>
              <a:latin typeface="Arial"/>
            </a:endParaRPr>
          </a:p>
        </p:txBody>
      </p:sp>
      <p:pic>
        <p:nvPicPr>
          <p:cNvPr id="2050" name="Picture 2" descr="C:\Users\Enrique\Downloads\azure GenAi.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428088"/>
            <a:ext cx="4007768" cy="4007768"/>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95536" y="1203598"/>
            <a:ext cx="3888432" cy="2031325"/>
          </a:xfrm>
          <a:prstGeom prst="rect">
            <a:avLst/>
          </a:prstGeom>
        </p:spPr>
        <p:txBody>
          <a:bodyPr wrap="square">
            <a:spAutoFit/>
          </a:bodyPr>
          <a:lstStyle/>
          <a:p>
            <a:r>
              <a:rPr lang="en-US" sz="1400" b="1" dirty="0"/>
              <a:t>Microsoft Azure leads </a:t>
            </a:r>
            <a:r>
              <a:rPr lang="en-US" sz="1400" b="1" dirty="0" err="1"/>
              <a:t>GenAI</a:t>
            </a:r>
            <a:r>
              <a:rPr lang="en-US" sz="1400" b="1" dirty="0"/>
              <a:t> </a:t>
            </a:r>
            <a:r>
              <a:rPr lang="en-US" sz="1400" dirty="0"/>
              <a:t>not only for its technology, but also for its ability to solve real organizational problems: scalability, security, integration, and ethics. By combining its world-class infrastructure, strategic partnerships (</a:t>
            </a:r>
            <a:r>
              <a:rPr lang="en-US" sz="1400" dirty="0" err="1"/>
              <a:t>OpenAI</a:t>
            </a:r>
            <a:r>
              <a:rPr lang="en-US" sz="1400" dirty="0"/>
              <a:t>, NVIDIA), and a user-centric ecosystem, Azure is positioned as the platform of choice for companies seeking to innovate without compromising governance.</a:t>
            </a:r>
            <a:endParaRPr lang="es-MX" sz="1400" dirty="0"/>
          </a:p>
        </p:txBody>
      </p:sp>
    </p:spTree>
    <p:extLst>
      <p:ext uri="{BB962C8B-B14F-4D97-AF65-F5344CB8AC3E}">
        <p14:creationId xmlns:p14="http://schemas.microsoft.com/office/powerpoint/2010/main" val="100853233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title" idx="4294967295"/>
          </p:nvPr>
        </p:nvSpPr>
        <p:spPr>
          <a:xfrm>
            <a:off x="251520" y="-20538"/>
            <a:ext cx="8352928" cy="73296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s-AR" sz="3000" b="1" strike="noStrike" spc="-1" dirty="0" smtClean="0">
                <a:solidFill>
                  <a:schemeClr val="dk1"/>
                </a:solidFill>
                <a:latin typeface="Gotu"/>
                <a:ea typeface="Gotu"/>
              </a:rPr>
              <a:t>AI </a:t>
            </a:r>
            <a:r>
              <a:rPr lang="es-AR" sz="3000" b="1" strike="noStrike" spc="-1" dirty="0" err="1" smtClean="0">
                <a:solidFill>
                  <a:schemeClr val="dk1"/>
                </a:solidFill>
                <a:latin typeface="Gotu"/>
                <a:ea typeface="Gotu"/>
              </a:rPr>
              <a:t>Services</a:t>
            </a:r>
            <a:endParaRPr lang="fr-FR" sz="3000" b="0" strike="noStrike" spc="-1" dirty="0">
              <a:solidFill>
                <a:schemeClr val="dk1"/>
              </a:solidFill>
              <a:latin typeface="Arial"/>
            </a:endParaRPr>
          </a:p>
        </p:txBody>
      </p:sp>
      <p:sp>
        <p:nvSpPr>
          <p:cNvPr id="344" name="PlaceHolder 2"/>
          <p:cNvSpPr>
            <a:spLocks noGrp="1"/>
          </p:cNvSpPr>
          <p:nvPr>
            <p:ph type="subTitle" idx="4294967295"/>
          </p:nvPr>
        </p:nvSpPr>
        <p:spPr>
          <a:xfrm>
            <a:off x="4499992" y="771550"/>
            <a:ext cx="4536504" cy="4176464"/>
          </a:xfrm>
          <a:prstGeom prst="rect">
            <a:avLst/>
          </a:prstGeom>
          <a:noFill/>
          <a:ln w="0">
            <a:noFill/>
          </a:ln>
        </p:spPr>
        <p:txBody>
          <a:bodyPr lIns="91440" tIns="91440" rIns="91440" bIns="91440" anchor="t">
            <a:noAutofit/>
          </a:bodyPr>
          <a:lstStyle/>
          <a:p>
            <a:pPr algn="l"/>
            <a:r>
              <a:rPr lang="en-US" sz="1400" dirty="0" smtClean="0">
                <a:solidFill>
                  <a:srgbClr val="FFFFFF"/>
                </a:solidFill>
                <a:latin typeface="Roboto"/>
                <a:ea typeface="Roboto"/>
                <a:cs typeface="Roboto"/>
                <a:sym typeface="Roboto"/>
              </a:rPr>
              <a:t>For the implementation of the Flow, the following Azure services were instantiated:</a:t>
            </a:r>
          </a:p>
          <a:p>
            <a:pPr algn="l"/>
            <a:endParaRPr lang="en-US" sz="1400" dirty="0" smtClean="0">
              <a:solidFill>
                <a:srgbClr val="FFFFFF"/>
              </a:solidFill>
              <a:latin typeface="Roboto"/>
              <a:ea typeface="Roboto"/>
              <a:cs typeface="Roboto"/>
              <a:sym typeface="Roboto"/>
            </a:endParaRPr>
          </a:p>
          <a:p>
            <a:pPr marL="342900" indent="-342900" algn="l">
              <a:buFont typeface="+mj-lt"/>
              <a:buAutoNum type="arabicPeriod"/>
            </a:pPr>
            <a:r>
              <a:rPr lang="en-US" sz="1400" b="1" dirty="0" smtClean="0">
                <a:solidFill>
                  <a:srgbClr val="FFFFFF"/>
                </a:solidFill>
                <a:latin typeface="Roboto"/>
                <a:ea typeface="Roboto"/>
                <a:cs typeface="Roboto"/>
                <a:sym typeface="Roboto"/>
              </a:rPr>
              <a:t>Azure AI Service</a:t>
            </a:r>
            <a:r>
              <a:rPr lang="en-US" sz="1400" dirty="0" smtClean="0">
                <a:solidFill>
                  <a:srgbClr val="FFFFFF"/>
                </a:solidFill>
                <a:latin typeface="Roboto"/>
                <a:ea typeface="Roboto"/>
                <a:cs typeface="Roboto"/>
                <a:sym typeface="Roboto"/>
              </a:rPr>
              <a:t>: to host the Resource Group.</a:t>
            </a:r>
          </a:p>
          <a:p>
            <a:pPr marL="342900" indent="-342900" algn="l">
              <a:buFont typeface="+mj-lt"/>
              <a:buAutoNum type="arabicPeriod"/>
            </a:pPr>
            <a:r>
              <a:rPr lang="en-US" sz="1400" b="1" dirty="0" smtClean="0">
                <a:solidFill>
                  <a:srgbClr val="FFFFFF"/>
                </a:solidFill>
                <a:latin typeface="Roboto"/>
                <a:ea typeface="Roboto"/>
                <a:cs typeface="Roboto"/>
                <a:sym typeface="Roboto"/>
              </a:rPr>
              <a:t>Azure AI Service </a:t>
            </a:r>
            <a:r>
              <a:rPr lang="en-US" sz="1400" dirty="0" smtClean="0">
                <a:solidFill>
                  <a:srgbClr val="FFFFFF"/>
                </a:solidFill>
                <a:latin typeface="Roboto"/>
                <a:ea typeface="Roboto"/>
                <a:cs typeface="Roboto"/>
                <a:sym typeface="Roboto"/>
              </a:rPr>
              <a:t>: to host the Azure AI Content Safety service.</a:t>
            </a:r>
          </a:p>
          <a:p>
            <a:pPr marL="342900" indent="-342900" algn="l">
              <a:buFont typeface="+mj-lt"/>
              <a:buAutoNum type="arabicPeriod"/>
            </a:pPr>
            <a:r>
              <a:rPr lang="en-US" sz="1400" b="1" dirty="0" smtClean="0">
                <a:solidFill>
                  <a:srgbClr val="FFFFFF"/>
                </a:solidFill>
                <a:latin typeface="Roboto"/>
                <a:ea typeface="Roboto"/>
                <a:cs typeface="Roboto"/>
                <a:sym typeface="Roboto"/>
              </a:rPr>
              <a:t>Azure Machine Learning Workspace</a:t>
            </a:r>
            <a:r>
              <a:rPr lang="en-US" sz="1400" dirty="0" smtClean="0">
                <a:solidFill>
                  <a:srgbClr val="FFFFFF"/>
                </a:solidFill>
                <a:latin typeface="Roboto"/>
                <a:ea typeface="Roboto"/>
                <a:cs typeface="Roboto"/>
                <a:sym typeface="Roboto"/>
              </a:rPr>
              <a:t>: to host the Azure AI Hub.</a:t>
            </a:r>
          </a:p>
          <a:p>
            <a:pPr marL="342900" indent="-342900" algn="l">
              <a:buFont typeface="+mj-lt"/>
              <a:buAutoNum type="arabicPeriod"/>
            </a:pPr>
            <a:r>
              <a:rPr lang="en-US" sz="1400" b="1" dirty="0" smtClean="0">
                <a:solidFill>
                  <a:srgbClr val="FFFFFF"/>
                </a:solidFill>
                <a:latin typeface="Roboto"/>
                <a:ea typeface="Roboto"/>
                <a:cs typeface="Roboto"/>
                <a:sym typeface="Roboto"/>
              </a:rPr>
              <a:t>Azure Machine Learning Workspace</a:t>
            </a:r>
            <a:r>
              <a:rPr lang="en-US" sz="1400" dirty="0" smtClean="0">
                <a:solidFill>
                  <a:srgbClr val="FFFFFF"/>
                </a:solidFill>
                <a:latin typeface="Roboto"/>
                <a:ea typeface="Roboto"/>
                <a:cs typeface="Roboto"/>
                <a:sym typeface="Roboto"/>
              </a:rPr>
              <a:t>: to host the Azure AI Foundry Project.</a:t>
            </a:r>
          </a:p>
          <a:p>
            <a:pPr marL="342900" indent="-342900" algn="l">
              <a:buFont typeface="+mj-lt"/>
              <a:buAutoNum type="arabicPeriod"/>
            </a:pPr>
            <a:r>
              <a:rPr lang="en-US" sz="1400" b="1" dirty="0" smtClean="0">
                <a:solidFill>
                  <a:srgbClr val="FFFFFF"/>
                </a:solidFill>
                <a:latin typeface="Roboto"/>
                <a:ea typeface="Roboto"/>
                <a:cs typeface="Roboto"/>
                <a:sym typeface="Roboto"/>
              </a:rPr>
              <a:t>Storage Account</a:t>
            </a:r>
            <a:r>
              <a:rPr lang="en-US" sz="1400" dirty="0" smtClean="0">
                <a:solidFill>
                  <a:srgbClr val="FFFFFF"/>
                </a:solidFill>
                <a:latin typeface="Roboto"/>
                <a:ea typeface="Roboto"/>
                <a:cs typeface="Roboto"/>
                <a:sym typeface="Roboto"/>
              </a:rPr>
              <a:t>: to host the Azure Blob Storage service for the Azure AI Foundry Project.</a:t>
            </a:r>
          </a:p>
          <a:p>
            <a:pPr marL="342900" indent="-342900" algn="l">
              <a:buFont typeface="+mj-lt"/>
              <a:buAutoNum type="arabicPeriod"/>
            </a:pPr>
            <a:r>
              <a:rPr lang="en-US" sz="1400" b="1" dirty="0" smtClean="0">
                <a:solidFill>
                  <a:srgbClr val="FFFFFF"/>
                </a:solidFill>
                <a:latin typeface="Roboto"/>
                <a:ea typeface="Roboto"/>
                <a:cs typeface="Roboto"/>
                <a:sym typeface="Roboto"/>
              </a:rPr>
              <a:t>Key Vault</a:t>
            </a:r>
            <a:r>
              <a:rPr lang="en-US" sz="1400" dirty="0" smtClean="0">
                <a:solidFill>
                  <a:srgbClr val="FFFFFF"/>
                </a:solidFill>
                <a:latin typeface="Roboto"/>
                <a:ea typeface="Roboto"/>
                <a:cs typeface="Roboto"/>
                <a:sym typeface="Roboto"/>
              </a:rPr>
              <a:t>: to securely store and manage secrets, keys, and certificates for the Azure AI Foundry Project.</a:t>
            </a:r>
          </a:p>
          <a:p>
            <a:pPr marL="342900" indent="-342900" algn="l">
              <a:buFont typeface="+mj-lt"/>
              <a:buAutoNum type="arabicPeriod"/>
            </a:pPr>
            <a:endParaRPr lang="en-US" sz="1400" dirty="0" smtClean="0">
              <a:solidFill>
                <a:srgbClr val="FFFFFF"/>
              </a:solidFill>
              <a:latin typeface="Roboto"/>
              <a:ea typeface="Roboto"/>
              <a:cs typeface="Roboto"/>
              <a:sym typeface="Roboto"/>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15566"/>
            <a:ext cx="4074185" cy="3024336"/>
          </a:xfrm>
          <a:prstGeom prst="rect">
            <a:avLst/>
          </a:prstGeom>
        </p:spPr>
      </p:pic>
    </p:spTree>
    <p:extLst>
      <p:ext uri="{BB962C8B-B14F-4D97-AF65-F5344CB8AC3E}">
        <p14:creationId xmlns:p14="http://schemas.microsoft.com/office/powerpoint/2010/main" val="372326476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title" idx="4294967295"/>
          </p:nvPr>
        </p:nvSpPr>
        <p:spPr>
          <a:xfrm>
            <a:off x="251520" y="-20538"/>
            <a:ext cx="8352928" cy="73296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s-AR" sz="3000" b="1" strike="noStrike" spc="-1" dirty="0" err="1" smtClean="0">
                <a:solidFill>
                  <a:schemeClr val="dk1"/>
                </a:solidFill>
                <a:latin typeface="Gotu"/>
                <a:ea typeface="Gotu"/>
              </a:rPr>
              <a:t>Architecture</a:t>
            </a:r>
            <a:endParaRPr lang="fr-FR" sz="3000" b="0" strike="noStrike" spc="-1" dirty="0">
              <a:solidFill>
                <a:schemeClr val="dk1"/>
              </a:solidFill>
              <a:latin typeface="Arial"/>
            </a:endParaRPr>
          </a:p>
        </p:txBody>
      </p:sp>
      <p:sp>
        <p:nvSpPr>
          <p:cNvPr id="344" name="PlaceHolder 2"/>
          <p:cNvSpPr>
            <a:spLocks noGrp="1"/>
          </p:cNvSpPr>
          <p:nvPr>
            <p:ph type="subTitle" idx="4294967295"/>
          </p:nvPr>
        </p:nvSpPr>
        <p:spPr>
          <a:xfrm>
            <a:off x="2843808" y="771550"/>
            <a:ext cx="6048672" cy="4176464"/>
          </a:xfrm>
          <a:prstGeom prst="rect">
            <a:avLst/>
          </a:prstGeom>
          <a:noFill/>
          <a:ln w="0">
            <a:noFill/>
          </a:ln>
        </p:spPr>
        <p:txBody>
          <a:bodyPr lIns="91440" tIns="91440" rIns="91440" bIns="91440" anchor="t">
            <a:noAutofit/>
          </a:bodyPr>
          <a:lstStyle/>
          <a:p>
            <a:pPr algn="l"/>
            <a:r>
              <a:rPr lang="en-US" sz="1400" dirty="0" smtClean="0">
                <a:solidFill>
                  <a:srgbClr val="FFFFFF"/>
                </a:solidFill>
                <a:latin typeface="Roboto"/>
                <a:ea typeface="Roboto"/>
                <a:cs typeface="Roboto"/>
                <a:sym typeface="Roboto"/>
              </a:rPr>
              <a:t>This Flow responsible for ensuring that the input prompt does not contain harmful or sensitive content has the following Nodes:</a:t>
            </a:r>
          </a:p>
          <a:p>
            <a:pPr marL="342900" indent="-342900" algn="l">
              <a:buFont typeface="+mj-lt"/>
              <a:buAutoNum type="arabicPeriod"/>
            </a:pPr>
            <a:endParaRPr lang="en-US" sz="1400" dirty="0" smtClean="0">
              <a:solidFill>
                <a:srgbClr val="FFFFFF"/>
              </a:solidFill>
              <a:latin typeface="Roboto"/>
              <a:ea typeface="Roboto"/>
              <a:cs typeface="Roboto"/>
              <a:sym typeface="Roboto"/>
            </a:endParaRPr>
          </a:p>
          <a:p>
            <a:pPr marL="342900" indent="-342900" algn="l">
              <a:buFont typeface="+mj-lt"/>
              <a:buAutoNum type="arabicPeriod"/>
            </a:pPr>
            <a:r>
              <a:rPr lang="en-US" sz="1400" b="1" dirty="0" smtClean="0">
                <a:solidFill>
                  <a:srgbClr val="FFFFFF"/>
                </a:solidFill>
                <a:latin typeface="Roboto"/>
                <a:ea typeface="Roboto"/>
                <a:cs typeface="Roboto"/>
                <a:sym typeface="Roboto"/>
              </a:rPr>
              <a:t>Input</a:t>
            </a:r>
            <a:r>
              <a:rPr lang="en-US" sz="1400" dirty="0" smtClean="0">
                <a:solidFill>
                  <a:srgbClr val="FFFFFF"/>
                </a:solidFill>
                <a:latin typeface="Roboto"/>
                <a:ea typeface="Roboto"/>
                <a:cs typeface="Roboto"/>
                <a:sym typeface="Roboto"/>
              </a:rPr>
              <a:t>: A text input with the user’s original prompt.</a:t>
            </a:r>
          </a:p>
          <a:p>
            <a:pPr marL="342900" indent="-342900" algn="l">
              <a:buFont typeface="+mj-lt"/>
              <a:buAutoNum type="arabicPeriod"/>
            </a:pPr>
            <a:r>
              <a:rPr lang="en-US" sz="1400" b="1" dirty="0" err="1" smtClean="0">
                <a:solidFill>
                  <a:srgbClr val="FFFFFF"/>
                </a:solidFill>
                <a:latin typeface="Roboto"/>
                <a:ea typeface="Roboto"/>
                <a:cs typeface="Roboto"/>
                <a:sym typeface="Roboto"/>
              </a:rPr>
              <a:t>contentSafetyNode</a:t>
            </a:r>
            <a:r>
              <a:rPr lang="en-US" sz="1400" dirty="0" smtClean="0">
                <a:solidFill>
                  <a:srgbClr val="FFFFFF"/>
                </a:solidFill>
                <a:latin typeface="Roboto"/>
                <a:ea typeface="Roboto"/>
                <a:cs typeface="Roboto"/>
                <a:sym typeface="Roboto"/>
              </a:rPr>
              <a:t>: This is an Azure AI Content Safety service module that detects harmful content such as hate, self-harm , sexual content, or violent language in the user's original prompt and flag objectionable content.</a:t>
            </a:r>
            <a:endParaRPr lang="en-US" sz="1400" dirty="0">
              <a:solidFill>
                <a:srgbClr val="FFFFFF"/>
              </a:solidFill>
              <a:latin typeface="Roboto"/>
              <a:ea typeface="Roboto"/>
              <a:cs typeface="Roboto"/>
              <a:sym typeface="Roboto"/>
            </a:endParaRPr>
          </a:p>
          <a:p>
            <a:pPr marL="342900" indent="-342900" algn="l">
              <a:buFont typeface="+mj-lt"/>
              <a:buAutoNum type="arabicPeriod"/>
            </a:pPr>
            <a:r>
              <a:rPr lang="en-US" sz="1400" b="1" dirty="0" err="1" smtClean="0">
                <a:solidFill>
                  <a:srgbClr val="FFFFFF"/>
                </a:solidFill>
                <a:latin typeface="Roboto"/>
                <a:ea typeface="Roboto"/>
                <a:cs typeface="Roboto"/>
                <a:sym typeface="Roboto"/>
              </a:rPr>
              <a:t>contentSafetyCheck</a:t>
            </a:r>
            <a:r>
              <a:rPr lang="en-US" sz="1400" dirty="0" smtClean="0">
                <a:solidFill>
                  <a:srgbClr val="FFFFFF"/>
                </a:solidFill>
                <a:latin typeface="Roboto"/>
                <a:ea typeface="Roboto"/>
                <a:cs typeface="Roboto"/>
                <a:sym typeface="Roboto"/>
              </a:rPr>
              <a:t>: A Python script that analyze the </a:t>
            </a:r>
            <a:r>
              <a:rPr lang="en-US" sz="1400" dirty="0" err="1" smtClean="0">
                <a:solidFill>
                  <a:srgbClr val="FFFFFF"/>
                </a:solidFill>
                <a:latin typeface="Roboto"/>
                <a:ea typeface="Roboto"/>
                <a:cs typeface="Roboto"/>
                <a:sym typeface="Roboto"/>
              </a:rPr>
              <a:t>contentSafetyNode</a:t>
            </a:r>
            <a:r>
              <a:rPr lang="en-US" sz="1400" dirty="0" smtClean="0">
                <a:solidFill>
                  <a:srgbClr val="FFFFFF"/>
                </a:solidFill>
                <a:latin typeface="Roboto"/>
                <a:ea typeface="Roboto"/>
                <a:cs typeface="Roboto"/>
                <a:sym typeface="Roboto"/>
              </a:rPr>
              <a:t> output and generate a JSON with the status and category of this analysis.</a:t>
            </a:r>
          </a:p>
          <a:p>
            <a:pPr marL="342900" indent="-342900" algn="l">
              <a:buFont typeface="+mj-lt"/>
              <a:buAutoNum type="arabicPeriod"/>
            </a:pPr>
            <a:r>
              <a:rPr lang="en-US" sz="1400" b="1" dirty="0" err="1" smtClean="0">
                <a:solidFill>
                  <a:srgbClr val="FFFFFF"/>
                </a:solidFill>
                <a:latin typeface="Roboto"/>
                <a:ea typeface="Roboto"/>
                <a:cs typeface="Roboto"/>
                <a:sym typeface="Roboto"/>
              </a:rPr>
              <a:t>moderationNode</a:t>
            </a:r>
            <a:r>
              <a:rPr lang="en-US" sz="1400" dirty="0" smtClean="0">
                <a:solidFill>
                  <a:srgbClr val="FFFFFF"/>
                </a:solidFill>
                <a:latin typeface="Roboto"/>
                <a:ea typeface="Roboto"/>
                <a:cs typeface="Roboto"/>
                <a:sym typeface="Roboto"/>
              </a:rPr>
              <a:t>: An </a:t>
            </a:r>
            <a:r>
              <a:rPr lang="en-US" sz="1400" dirty="0" err="1" smtClean="0">
                <a:solidFill>
                  <a:srgbClr val="FFFFFF"/>
                </a:solidFill>
                <a:latin typeface="Roboto"/>
                <a:ea typeface="Roboto"/>
                <a:cs typeface="Roboto"/>
                <a:sym typeface="Roboto"/>
              </a:rPr>
              <a:t>OpenAI</a:t>
            </a:r>
            <a:r>
              <a:rPr lang="en-US" sz="1400" dirty="0" smtClean="0">
                <a:solidFill>
                  <a:srgbClr val="FFFFFF"/>
                </a:solidFill>
                <a:latin typeface="Roboto"/>
                <a:ea typeface="Roboto"/>
                <a:cs typeface="Roboto"/>
                <a:sym typeface="Roboto"/>
              </a:rPr>
              <a:t>-based using GPT-4o module that rewrites the original prompt to eliminate sensitive content based on the category informed, generating a safer alternative.</a:t>
            </a:r>
          </a:p>
          <a:p>
            <a:pPr marL="342900" indent="-342900" algn="l">
              <a:buFont typeface="+mj-lt"/>
              <a:buAutoNum type="arabicPeriod"/>
            </a:pPr>
            <a:r>
              <a:rPr lang="en-US" sz="1400" b="1" dirty="0" err="1" smtClean="0">
                <a:solidFill>
                  <a:srgbClr val="FFFFFF"/>
                </a:solidFill>
                <a:latin typeface="Roboto"/>
                <a:ea typeface="Roboto"/>
                <a:cs typeface="Roboto"/>
                <a:sym typeface="Roboto"/>
              </a:rPr>
              <a:t>PIINode</a:t>
            </a:r>
            <a:r>
              <a:rPr lang="en-US" sz="1400" dirty="0" smtClean="0">
                <a:solidFill>
                  <a:srgbClr val="FFFFFF"/>
                </a:solidFill>
                <a:latin typeface="Roboto"/>
                <a:ea typeface="Roboto"/>
                <a:cs typeface="Roboto"/>
                <a:sym typeface="Roboto"/>
              </a:rPr>
              <a:t>: An </a:t>
            </a:r>
            <a:r>
              <a:rPr lang="en-US" sz="1400" dirty="0" err="1" smtClean="0">
                <a:solidFill>
                  <a:srgbClr val="FFFFFF"/>
                </a:solidFill>
                <a:latin typeface="Roboto"/>
                <a:ea typeface="Roboto"/>
                <a:cs typeface="Roboto"/>
                <a:sym typeface="Roboto"/>
              </a:rPr>
              <a:t>OpenAI</a:t>
            </a:r>
            <a:r>
              <a:rPr lang="en-US" sz="1400" dirty="0" smtClean="0">
                <a:solidFill>
                  <a:srgbClr val="FFFFFF"/>
                </a:solidFill>
                <a:latin typeface="Roboto"/>
                <a:ea typeface="Roboto"/>
                <a:cs typeface="Roboto"/>
                <a:sym typeface="Roboto"/>
              </a:rPr>
              <a:t>-based using GPT-4o  module focused on detecting and replacing personally identifiable information (PII) from the </a:t>
            </a:r>
            <a:r>
              <a:rPr lang="en-US" sz="1400" dirty="0" err="1" smtClean="0">
                <a:solidFill>
                  <a:srgbClr val="FFFFFF"/>
                </a:solidFill>
                <a:latin typeface="Roboto"/>
                <a:ea typeface="Roboto"/>
                <a:cs typeface="Roboto"/>
                <a:sym typeface="Roboto"/>
              </a:rPr>
              <a:t>moderationNode</a:t>
            </a:r>
            <a:r>
              <a:rPr lang="en-US" sz="1400" dirty="0" smtClean="0">
                <a:solidFill>
                  <a:srgbClr val="FFFFFF"/>
                </a:solidFill>
                <a:latin typeface="Roboto"/>
                <a:ea typeface="Roboto"/>
                <a:cs typeface="Roboto"/>
                <a:sym typeface="Roboto"/>
              </a:rPr>
              <a:t> output.</a:t>
            </a:r>
          </a:p>
          <a:p>
            <a:pPr marL="342900" indent="-342900" algn="l">
              <a:buFont typeface="+mj-lt"/>
              <a:buAutoNum type="arabicPeriod"/>
            </a:pPr>
            <a:r>
              <a:rPr lang="en-US" sz="1400" b="1" dirty="0" smtClean="0">
                <a:solidFill>
                  <a:srgbClr val="FFFFFF"/>
                </a:solidFill>
                <a:latin typeface="Roboto"/>
                <a:ea typeface="Roboto"/>
                <a:cs typeface="Roboto"/>
                <a:sym typeface="Roboto"/>
              </a:rPr>
              <a:t>Output</a:t>
            </a:r>
            <a:r>
              <a:rPr lang="en-US" sz="1400" dirty="0" smtClean="0">
                <a:solidFill>
                  <a:srgbClr val="FFFFFF"/>
                </a:solidFill>
                <a:latin typeface="Roboto"/>
                <a:ea typeface="Roboto"/>
                <a:cs typeface="Roboto"/>
                <a:sym typeface="Roboto"/>
              </a:rPr>
              <a:t>: enhanced Prompt.</a:t>
            </a:r>
            <a:endParaRPr lang="en-US" sz="1400" dirty="0">
              <a:solidFill>
                <a:srgbClr val="FFFFFF"/>
              </a:solidFill>
              <a:latin typeface="Roboto"/>
              <a:ea typeface="Roboto"/>
              <a:cs typeface="Roboto"/>
              <a:sym typeface="Roboto"/>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19" y="915566"/>
            <a:ext cx="2436298" cy="3024336"/>
          </a:xfrm>
          <a:prstGeom prst="rect">
            <a:avLst/>
          </a:prstGeom>
        </p:spPr>
      </p:pic>
    </p:spTree>
    <p:extLst>
      <p:ext uri="{BB962C8B-B14F-4D97-AF65-F5344CB8AC3E}">
        <p14:creationId xmlns:p14="http://schemas.microsoft.com/office/powerpoint/2010/main" val="24976695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1763688" y="843558"/>
            <a:ext cx="5472608" cy="73296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s-ES" sz="3200" b="1" strike="noStrike" spc="-1" dirty="0" err="1" smtClean="0">
                <a:solidFill>
                  <a:schemeClr val="dk1"/>
                </a:solidFill>
                <a:latin typeface="Gotu"/>
                <a:ea typeface="Gotu"/>
              </a:rPr>
              <a:t>Harmful</a:t>
            </a:r>
            <a:r>
              <a:rPr lang="es-ES" sz="3200" b="1" strike="noStrike" spc="-1" dirty="0" smtClean="0">
                <a:solidFill>
                  <a:schemeClr val="dk1"/>
                </a:solidFill>
                <a:latin typeface="Gotu"/>
                <a:ea typeface="Gotu"/>
              </a:rPr>
              <a:t> </a:t>
            </a:r>
            <a:r>
              <a:rPr lang="es-ES" sz="3200" b="1" strike="noStrike" spc="-1" dirty="0" err="1" smtClean="0">
                <a:solidFill>
                  <a:schemeClr val="dk1"/>
                </a:solidFill>
                <a:latin typeface="Gotu"/>
                <a:ea typeface="Gotu"/>
              </a:rPr>
              <a:t>language</a:t>
            </a:r>
            <a:r>
              <a:rPr lang="es-ES" sz="3200" b="1" strike="noStrike" spc="-1" dirty="0" smtClean="0">
                <a:solidFill>
                  <a:schemeClr val="dk1"/>
                </a:solidFill>
                <a:latin typeface="Gotu"/>
                <a:ea typeface="Gotu"/>
              </a:rPr>
              <a:t> </a:t>
            </a:r>
            <a:r>
              <a:rPr lang="es-ES" sz="3200" b="1" strike="noStrike" spc="-1" dirty="0" err="1" smtClean="0">
                <a:solidFill>
                  <a:schemeClr val="dk1"/>
                </a:solidFill>
                <a:latin typeface="Gotu"/>
                <a:ea typeface="Gotu"/>
              </a:rPr>
              <a:t>detection</a:t>
            </a:r>
            <a:endParaRPr lang="fr-FR" sz="3200" b="0" strike="noStrike" spc="-1" dirty="0">
              <a:solidFill>
                <a:schemeClr val="dk1"/>
              </a:solidFill>
              <a:latin typeface="Arial"/>
            </a:endParaRPr>
          </a:p>
        </p:txBody>
      </p:sp>
      <p:sp>
        <p:nvSpPr>
          <p:cNvPr id="351" name="PlaceHolder 2"/>
          <p:cNvSpPr>
            <a:spLocks noGrp="1"/>
          </p:cNvSpPr>
          <p:nvPr>
            <p:ph type="subTitle"/>
          </p:nvPr>
        </p:nvSpPr>
        <p:spPr>
          <a:xfrm>
            <a:off x="1115616" y="1707654"/>
            <a:ext cx="7056784" cy="2664296"/>
          </a:xfrm>
          <a:prstGeom prst="rect">
            <a:avLst/>
          </a:prstGeom>
          <a:noFill/>
          <a:ln w="0">
            <a:noFill/>
          </a:ln>
        </p:spPr>
        <p:txBody>
          <a:bodyPr lIns="91440" tIns="91440" rIns="91440" bIns="91440" anchor="t">
            <a:normAutofit fontScale="94988"/>
          </a:bodyPr>
          <a:lstStyle/>
          <a:p>
            <a:pPr indent="0" algn="ctr">
              <a:lnSpc>
                <a:spcPct val="100000"/>
              </a:lnSpc>
              <a:buNone/>
              <a:tabLst>
                <a:tab pos="0" algn="l"/>
              </a:tabLst>
            </a:pPr>
            <a:r>
              <a:rPr lang="en-US" sz="1400" b="1" strike="noStrike" spc="-1" dirty="0" smtClean="0">
                <a:solidFill>
                  <a:schemeClr val="dk1"/>
                </a:solidFill>
                <a:latin typeface="Lexend"/>
                <a:ea typeface="Lexend"/>
              </a:rPr>
              <a:t>The system will implement </a:t>
            </a:r>
            <a:r>
              <a:rPr lang="en-US" sz="1400" b="0" strike="noStrike" spc="-1" dirty="0" smtClean="0">
                <a:solidFill>
                  <a:schemeClr val="dk1"/>
                </a:solidFill>
                <a:latin typeface="Lexend"/>
                <a:ea typeface="Lexend"/>
              </a:rPr>
              <a:t>a mechanism that uses advanced algorithms to identify potentially harmful or sensitive language in user input. Using natural language processing techniques, the software will evaluate queries for terms or phrases that may be offensive, discriminatory, or otherwise inappropriate. Once detected, safer alternatives will be suggested, ensuring a more positive and respectful interaction environment.</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1763688" y="843558"/>
            <a:ext cx="6048672" cy="73296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s-ES" sz="3200" b="1" strike="noStrike" spc="-1" dirty="0" err="1" smtClean="0">
                <a:solidFill>
                  <a:schemeClr val="dk1"/>
                </a:solidFill>
                <a:latin typeface="Gotu"/>
                <a:ea typeface="Gotu"/>
              </a:rPr>
              <a:t>Ethical</a:t>
            </a:r>
            <a:r>
              <a:rPr lang="es-ES" sz="3200" b="1" strike="noStrike" spc="-1" dirty="0" smtClean="0">
                <a:solidFill>
                  <a:schemeClr val="dk1"/>
                </a:solidFill>
                <a:latin typeface="Gotu"/>
                <a:ea typeface="Gotu"/>
              </a:rPr>
              <a:t> </a:t>
            </a:r>
            <a:r>
              <a:rPr lang="es-ES" sz="3200" b="1" strike="noStrike" spc="-1" dirty="0" err="1" smtClean="0">
                <a:solidFill>
                  <a:schemeClr val="dk1"/>
                </a:solidFill>
                <a:latin typeface="Gotu"/>
                <a:ea typeface="Gotu"/>
              </a:rPr>
              <a:t>content</a:t>
            </a:r>
            <a:r>
              <a:rPr lang="es-ES" sz="3200" b="1" strike="noStrike" spc="-1" dirty="0" smtClean="0">
                <a:solidFill>
                  <a:schemeClr val="dk1"/>
                </a:solidFill>
                <a:latin typeface="Gotu"/>
                <a:ea typeface="Gotu"/>
              </a:rPr>
              <a:t> </a:t>
            </a:r>
            <a:r>
              <a:rPr lang="es-ES" sz="3200" b="1" strike="noStrike" spc="-1" dirty="0" err="1" smtClean="0">
                <a:solidFill>
                  <a:schemeClr val="dk1"/>
                </a:solidFill>
                <a:latin typeface="Gotu"/>
                <a:ea typeface="Gotu"/>
              </a:rPr>
              <a:t>moderation</a:t>
            </a:r>
            <a:endParaRPr lang="fr-FR" sz="3200" b="0" strike="noStrike" spc="-1" dirty="0">
              <a:solidFill>
                <a:schemeClr val="dk1"/>
              </a:solidFill>
              <a:latin typeface="Arial"/>
            </a:endParaRPr>
          </a:p>
        </p:txBody>
      </p:sp>
      <p:sp>
        <p:nvSpPr>
          <p:cNvPr id="353" name="PlaceHolder 2"/>
          <p:cNvSpPr>
            <a:spLocks noGrp="1"/>
          </p:cNvSpPr>
          <p:nvPr>
            <p:ph type="subTitle"/>
          </p:nvPr>
        </p:nvSpPr>
        <p:spPr>
          <a:xfrm>
            <a:off x="1187624" y="1851670"/>
            <a:ext cx="6840760" cy="2376264"/>
          </a:xfrm>
          <a:prstGeom prst="rect">
            <a:avLst/>
          </a:prstGeom>
          <a:noFill/>
          <a:ln w="0">
            <a:noFill/>
          </a:ln>
        </p:spPr>
        <p:txBody>
          <a:bodyPr lIns="91440" tIns="91440" rIns="91440" bIns="91440" anchor="t">
            <a:normAutofit fontScale="94988"/>
          </a:bodyPr>
          <a:lstStyle/>
          <a:p>
            <a:pPr indent="0" algn="ctr">
              <a:lnSpc>
                <a:spcPct val="100000"/>
              </a:lnSpc>
              <a:buNone/>
              <a:tabLst>
                <a:tab pos="0" algn="l"/>
              </a:tabLst>
            </a:pPr>
            <a:r>
              <a:rPr lang="en-US" sz="1400" b="1" strike="noStrike" spc="-1" dirty="0" smtClean="0">
                <a:solidFill>
                  <a:schemeClr val="dk1"/>
                </a:solidFill>
                <a:latin typeface="Lexend"/>
                <a:ea typeface="Lexend"/>
              </a:rPr>
              <a:t>To ensure that interactions </a:t>
            </a:r>
            <a:r>
              <a:rPr lang="en-US" sz="1400" b="0" strike="noStrike" spc="-1" dirty="0" smtClean="0">
                <a:solidFill>
                  <a:schemeClr val="dk1"/>
                </a:solidFill>
                <a:latin typeface="Lexend"/>
                <a:ea typeface="Lexend"/>
              </a:rPr>
              <a:t>comply with ethical standards, the system will incorporate a moderation module that will review entries based on established guidelines. This will allow for filtering out content that is not only inappropriate but also risks violating legal or ethical guidelines. Moderation will be carried out automatically, ensuring that all interactions align with standards of responsible and ethical conduct.</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Google Shape;646;p52"/>
          <p:cNvPicPr/>
          <p:nvPr/>
        </p:nvPicPr>
        <p:blipFill>
          <a:blip r:embed="rId2"/>
          <a:srcRect t="13587" b="13587"/>
          <a:stretch/>
        </p:blipFill>
        <p:spPr>
          <a:xfrm>
            <a:off x="4572000" y="171000"/>
            <a:ext cx="4395240" cy="4801320"/>
          </a:xfrm>
          <a:prstGeom prst="rect">
            <a:avLst/>
          </a:prstGeom>
          <a:ln w="0">
            <a:noFill/>
          </a:ln>
          <a:effectLst>
            <a:outerShdw blurRad="57240" dist="19080" dir="5400000" algn="bl" rotWithShape="0">
              <a:srgbClr val="000000">
                <a:alpha val="50000"/>
              </a:srgbClr>
            </a:outerShdw>
          </a:effectLst>
        </p:spPr>
      </p:pic>
      <p:sp>
        <p:nvSpPr>
          <p:cNvPr id="355" name="PlaceHolder 1"/>
          <p:cNvSpPr>
            <a:spLocks noGrp="1"/>
          </p:cNvSpPr>
          <p:nvPr>
            <p:ph type="subTitle"/>
          </p:nvPr>
        </p:nvSpPr>
        <p:spPr>
          <a:xfrm>
            <a:off x="251520" y="1419622"/>
            <a:ext cx="3838320" cy="2880320"/>
          </a:xfrm>
          <a:prstGeom prst="rect">
            <a:avLst/>
          </a:prstGeom>
          <a:noFill/>
          <a:ln w="0">
            <a:noFill/>
          </a:ln>
        </p:spPr>
        <p:txBody>
          <a:bodyPr lIns="91440" tIns="91440" rIns="91440" bIns="91440" anchor="t">
            <a:normAutofit fontScale="96725"/>
          </a:bodyPr>
          <a:lstStyle/>
          <a:p>
            <a:pPr>
              <a:lnSpc>
                <a:spcPct val="100000"/>
              </a:lnSpc>
              <a:tabLst>
                <a:tab pos="0" algn="l"/>
              </a:tabLst>
            </a:pPr>
            <a:r>
              <a:rPr lang="en-US" sz="1400" b="1" strike="noStrike" spc="-1" dirty="0" smtClean="0">
                <a:solidFill>
                  <a:schemeClr val="dk1"/>
                </a:solidFill>
                <a:latin typeface="Lexend"/>
                <a:ea typeface="Lexend"/>
              </a:rPr>
              <a:t>The system will prioritize </a:t>
            </a:r>
            <a:r>
              <a:rPr lang="en-US" sz="1400" b="0" strike="noStrike" spc="-1" dirty="0" smtClean="0">
                <a:solidFill>
                  <a:schemeClr val="dk1"/>
                </a:solidFill>
                <a:latin typeface="Lexend"/>
                <a:ea typeface="Lexend"/>
              </a:rPr>
              <a:t>user privacy by implementing measures to identify and remove personally identifiable information (PII) from queries. Any data that could be used to identify an individual will be flagged and treated in accordance with data protection best practices. This not only protects user privacy but also ensures that the AI ​​does not process sensitive information that could give rise to legal or ethical issues.</a:t>
            </a:r>
            <a:endParaRPr lang="en-US" sz="1400" b="0" strike="noStrike" spc="-1" dirty="0">
              <a:solidFill>
                <a:srgbClr val="FFFFFF"/>
              </a:solidFill>
              <a:latin typeface="OpenSymbol"/>
            </a:endParaRPr>
          </a:p>
        </p:txBody>
      </p:sp>
      <p:sp>
        <p:nvSpPr>
          <p:cNvPr id="356" name="PlaceHolder 2"/>
          <p:cNvSpPr>
            <a:spLocks noGrp="1"/>
          </p:cNvSpPr>
          <p:nvPr>
            <p:ph type="title"/>
          </p:nvPr>
        </p:nvSpPr>
        <p:spPr>
          <a:xfrm>
            <a:off x="251520" y="169115"/>
            <a:ext cx="4176464" cy="1034483"/>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s-ES" sz="3200" b="1" strike="noStrike" spc="-1" dirty="0" err="1" smtClean="0">
                <a:solidFill>
                  <a:schemeClr val="dk1"/>
                </a:solidFill>
                <a:latin typeface="Gotu"/>
                <a:ea typeface="Gotu"/>
              </a:rPr>
              <a:t>Protection</a:t>
            </a:r>
            <a:r>
              <a:rPr lang="es-ES" sz="3200" b="1" strike="noStrike" spc="-1" dirty="0" smtClean="0">
                <a:solidFill>
                  <a:schemeClr val="dk1"/>
                </a:solidFill>
                <a:latin typeface="Gotu"/>
                <a:ea typeface="Gotu"/>
              </a:rPr>
              <a:t> of personal </a:t>
            </a:r>
            <a:r>
              <a:rPr lang="es-ES" sz="3200" b="1" strike="noStrike" spc="-1" dirty="0" err="1" smtClean="0">
                <a:solidFill>
                  <a:schemeClr val="dk1"/>
                </a:solidFill>
                <a:latin typeface="Gotu"/>
                <a:ea typeface="Gotu"/>
              </a:rPr>
              <a:t>information</a:t>
            </a:r>
            <a:endParaRPr lang="fr-FR" sz="3200" b="0" strike="noStrike" spc="-1" dirty="0">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2411760" y="555526"/>
            <a:ext cx="431460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s-ES" sz="4200" b="1" strike="noStrike" spc="-1" dirty="0" err="1" smtClean="0">
                <a:solidFill>
                  <a:schemeClr val="dk1"/>
                </a:solidFill>
                <a:latin typeface="Gotu"/>
                <a:ea typeface="Gotu"/>
              </a:rPr>
              <a:t>Conclusions</a:t>
            </a:r>
            <a:endParaRPr lang="fr-FR" sz="4200" b="0" strike="noStrike" spc="-1" dirty="0">
              <a:solidFill>
                <a:schemeClr val="dk1"/>
              </a:solidFill>
              <a:latin typeface="Arial"/>
            </a:endParaRPr>
          </a:p>
        </p:txBody>
      </p:sp>
      <p:sp>
        <p:nvSpPr>
          <p:cNvPr id="358" name="PlaceHolder 2"/>
          <p:cNvSpPr>
            <a:spLocks noGrp="1"/>
          </p:cNvSpPr>
          <p:nvPr>
            <p:ph type="subTitle"/>
          </p:nvPr>
        </p:nvSpPr>
        <p:spPr>
          <a:xfrm>
            <a:off x="2339752" y="1707654"/>
            <a:ext cx="4536504" cy="2448272"/>
          </a:xfrm>
          <a:prstGeom prst="rect">
            <a:avLst/>
          </a:prstGeom>
          <a:noFill/>
          <a:ln w="0">
            <a:noFill/>
          </a:ln>
        </p:spPr>
        <p:txBody>
          <a:bodyPr lIns="91440" tIns="91440" rIns="91440" bIns="91440" anchor="t">
            <a:normAutofit fontScale="93201"/>
          </a:bodyPr>
          <a:lstStyle/>
          <a:p>
            <a:pPr indent="0" algn="ctr">
              <a:lnSpc>
                <a:spcPct val="100000"/>
              </a:lnSpc>
              <a:buNone/>
              <a:tabLst>
                <a:tab pos="0" algn="l"/>
              </a:tabLst>
            </a:pPr>
            <a:r>
              <a:rPr lang="en-US" sz="1400" b="1" strike="noStrike" spc="-1" dirty="0" smtClean="0">
                <a:solidFill>
                  <a:schemeClr val="dk1"/>
                </a:solidFill>
                <a:latin typeface="Lexend"/>
                <a:ea typeface="Lexend"/>
              </a:rPr>
              <a:t>Developing a robust preprocessing </a:t>
            </a:r>
            <a:r>
              <a:rPr lang="en-US" sz="1400" b="0" strike="noStrike" spc="-1" dirty="0" smtClean="0">
                <a:solidFill>
                  <a:schemeClr val="dk1"/>
                </a:solidFill>
                <a:latin typeface="Lexend"/>
                <a:ea typeface="Lexend"/>
              </a:rPr>
              <a:t>system that optimizes input before sending it to the AI ​​is crucial to improving both response quality and user safety. By implementing grammar checks, harmful language detection, and ethical moderation, we ensure more effective and responsible interactions, aligned with the standards of modern society.</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660</Words>
  <Application>Microsoft Office PowerPoint</Application>
  <PresentationFormat>Presentación en pantalla (16:9)</PresentationFormat>
  <Paragraphs>37</Paragraphs>
  <Slides>10</Slides>
  <Notes>0</Notes>
  <HiddenSlides>0</HiddenSlides>
  <MMClips>0</MMClips>
  <ScaleCrop>false</ScaleCrop>
  <HeadingPairs>
    <vt:vector size="4" baseType="variant">
      <vt:variant>
        <vt:lpstr>Tema</vt:lpstr>
      </vt:variant>
      <vt:variant>
        <vt:i4>31</vt:i4>
      </vt:variant>
      <vt:variant>
        <vt:lpstr>Títulos de diapositiva</vt:lpstr>
      </vt:variant>
      <vt:variant>
        <vt:i4>10</vt:i4>
      </vt:variant>
    </vt:vector>
  </HeadingPairs>
  <TitlesOfParts>
    <vt:vector size="41" baseType="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Slidesgo Final Pages</vt:lpstr>
      <vt:lpstr>Slidesgo Final Pages</vt:lpstr>
      <vt:lpstr>Implementing a Prompt Flow layer for AI prompts in Azure Foundry</vt:lpstr>
      <vt:lpstr>Introduction</vt:lpstr>
      <vt:lpstr>GenAI </vt:lpstr>
      <vt:lpstr>AI Services</vt:lpstr>
      <vt:lpstr>Architecture</vt:lpstr>
      <vt:lpstr>Harmful language detection</vt:lpstr>
      <vt:lpstr>Ethical content moderation</vt:lpstr>
      <vt:lpstr>Protection of personal information</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Implementacion de una capa de Promt Flow de indicaciones para IA en Azure Foundry</dc:title>
  <dc:creator>enrique aguilar</dc:creator>
  <cp:lastModifiedBy>enrique aguilar</cp:lastModifiedBy>
  <cp:revision>21</cp:revision>
  <dcterms:modified xsi:type="dcterms:W3CDTF">2025-03-21T14:57:23Z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2025-03-15T20:06:28Z</dcterms:created>
  <dc:creator>Unknown Creator</dc:creator>
  <dc:description/>
  <dc:language>en-US</dc:language>
  <cp:lastModifiedBy>Unknown Creator</cp:lastModifiedBy>
  <dcterms:modified xsi:type="dcterms:W3CDTF">2025-03-15T20:06:28Z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