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1" r:id="rId7"/>
    <p:sldId id="259" r:id="rId8"/>
    <p:sldId id="263" r:id="rId9"/>
    <p:sldId id="264" r:id="rId10"/>
    <p:sldId id="266" r:id="rId11"/>
    <p:sldId id="267" r:id="rId12"/>
    <p:sldId id="265" r:id="rId13"/>
    <p:sldId id="2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4C476-B74E-41F9-9D97-C6A37022AB81}" v="6" dt="2020-10-05T19:22:4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/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celojalot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elojaloto/SwagDoc" TargetMode="External"/><Relationship Id="rId2" Type="http://schemas.openxmlformats.org/officeDocument/2006/relationships/hyperlink" Target="https://github.com/danieleteti/delphimvcframewor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wiki.embarcadero.com/RADStudio/Rio/en/Connect_to_PostgreSQL_(FireDAC)" TargetMode="External"/><Relationship Id="rId5" Type="http://schemas.openxmlformats.org/officeDocument/2006/relationships/hyperlink" Target="https://www.postgresql.org/ftp/odbc/versions/dll/" TargetMode="External"/><Relationship Id="rId4" Type="http://schemas.openxmlformats.org/officeDocument/2006/relationships/hyperlink" Target="https://www.enterprisedb.com/downloads/postgres-postgresql-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3" y="317979"/>
            <a:ext cx="2627090" cy="3389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670685" y="1704356"/>
            <a:ext cx="4575535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https://</a:t>
            </a:r>
            <a:r>
              <a:rPr lang="pt-BR" sz="1600" b="1" dirty="0" smtClean="0"/>
              <a:t>www.linkedin.com/in/marcelojaloto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26" y="1695065"/>
            <a:ext cx="356711" cy="3228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670683" y="2398348"/>
            <a:ext cx="4575535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https://</a:t>
            </a:r>
            <a:r>
              <a:rPr lang="pt-BR" sz="1600" b="1" dirty="0" smtClean="0"/>
              <a:t>www.youtube.com/c/MarceloJaloto</a:t>
            </a:r>
            <a:endParaRPr lang="pt-BR" sz="1600" b="1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670684" y="1011191"/>
            <a:ext cx="4575535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/>
              <a:t>marcelojaloto@gmail.com</a:t>
            </a:r>
            <a:endParaRPr lang="pt-BR" sz="16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99" y="3014916"/>
            <a:ext cx="419669" cy="39330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50" y="941434"/>
            <a:ext cx="413496" cy="4134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023" y="4477838"/>
            <a:ext cx="1323975" cy="1638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670682" y="3092340"/>
            <a:ext cx="4575535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https://</a:t>
            </a:r>
            <a:r>
              <a:rPr lang="pt-BR" sz="1600" b="1" dirty="0" smtClean="0"/>
              <a:t>github.com/marcelojaloto</a:t>
            </a:r>
            <a:endParaRPr lang="pt-BR" sz="1600" b="1" dirty="0"/>
          </a:p>
        </p:txBody>
      </p:sp>
      <p:pic>
        <p:nvPicPr>
          <p:cNvPr id="12" name="Picture 2" descr="YouTube - TecMundo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93" y="2208107"/>
            <a:ext cx="1012130" cy="6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 txBox="1">
            <a:spLocks/>
          </p:cNvSpPr>
          <p:nvPr/>
        </p:nvSpPr>
        <p:spPr>
          <a:xfrm>
            <a:off x="315883" y="3782293"/>
            <a:ext cx="2695199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Jaloto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7" y="2116183"/>
            <a:ext cx="9222377" cy="2272938"/>
          </a:xfrm>
        </p:spPr>
        <p:txBody>
          <a:bodyPr>
            <a:noAutofit/>
          </a:bodyPr>
          <a:lstStyle/>
          <a:p>
            <a:r>
              <a:rPr lang="pt-BR" sz="5400" dirty="0"/>
              <a:t>Implemente uma API REST Completa com Delphi MVC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2376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dirty="0" smtClean="0"/>
              <a:t>Marcelo Jaloto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50" y="4402184"/>
            <a:ext cx="961481" cy="1240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 smtClean="0"/>
              <a:t>Marcelo Jaloto – Resumo</a:t>
            </a:r>
            <a:endParaRPr lang="pt-BR" sz="3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8" y="1176927"/>
            <a:ext cx="2307425" cy="29770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251379" y="1396494"/>
            <a:ext cx="8557445" cy="27836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Pós graduado em Engenharia de Software;</a:t>
            </a:r>
          </a:p>
          <a:p>
            <a:r>
              <a:rPr lang="pt-BR" dirty="0" smtClean="0"/>
              <a:t>Mais de 20 anos de experiência na área de desenvolvimento software;</a:t>
            </a:r>
          </a:p>
          <a:p>
            <a:r>
              <a:rPr lang="pt-BR" dirty="0" smtClean="0"/>
              <a:t>Certificação Delphi </a:t>
            </a:r>
            <a:r>
              <a:rPr lang="pt-BR" dirty="0" err="1" smtClean="0"/>
              <a:t>Developer</a:t>
            </a:r>
            <a:r>
              <a:rPr lang="pt-BR" dirty="0" smtClean="0"/>
              <a:t>;</a:t>
            </a:r>
          </a:p>
          <a:p>
            <a:r>
              <a:rPr lang="pt-BR" dirty="0" smtClean="0"/>
              <a:t>Engenheiro e Arquiteto de Software;</a:t>
            </a:r>
          </a:p>
          <a:p>
            <a:r>
              <a:rPr lang="pt-BR" dirty="0" smtClean="0"/>
              <a:t>Atualmente Coordenador de Desenvolvimento de Sistemas...</a:t>
            </a:r>
          </a:p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1252759" y="5641496"/>
            <a:ext cx="5840370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www.linkedin.com/in/marcelojaloto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8" y="5538649"/>
            <a:ext cx="623708" cy="6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780B-E6F4-4A13-8ADB-12D5C610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0" y="1162962"/>
            <a:ext cx="2956559" cy="4546247"/>
          </a:xfrm>
        </p:spPr>
        <p:txBody>
          <a:bodyPr anchor="t"/>
          <a:lstStyle/>
          <a:p>
            <a:r>
              <a:rPr lang="pt-BR" sz="3600" dirty="0" smtClean="0"/>
              <a:t>Implemente uma </a:t>
            </a:r>
            <a:br>
              <a:rPr lang="pt-BR" sz="3600" dirty="0" smtClean="0"/>
            </a:br>
            <a:r>
              <a:rPr lang="pt-BR" sz="3600" dirty="0" smtClean="0"/>
              <a:t>API REST Completa com </a:t>
            </a:r>
            <a:br>
              <a:rPr lang="pt-BR" sz="3600" dirty="0" smtClean="0"/>
            </a:br>
            <a:r>
              <a:rPr lang="pt-BR" sz="3600" dirty="0" smtClean="0"/>
              <a:t>Delphi MVC Framework</a:t>
            </a:r>
            <a:endParaRPr lang="pt-BR" sz="36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331029" y="1162963"/>
            <a:ext cx="5773782" cy="38662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Delphi MVC Framework</a:t>
            </a:r>
          </a:p>
          <a:p>
            <a:r>
              <a:rPr lang="pt-BR" dirty="0" smtClean="0"/>
              <a:t>Exemplo API REST</a:t>
            </a:r>
          </a:p>
          <a:p>
            <a:r>
              <a:rPr lang="pt-BR" dirty="0"/>
              <a:t>Injeção de Middlewares ao </a:t>
            </a:r>
            <a:r>
              <a:rPr lang="pt-BR" dirty="0" smtClean="0"/>
              <a:t>Servidor</a:t>
            </a:r>
          </a:p>
          <a:p>
            <a:r>
              <a:rPr lang="pt-BR" dirty="0"/>
              <a:t>Autenticação com </a:t>
            </a:r>
            <a:r>
              <a:rPr lang="pt-BR" dirty="0" smtClean="0"/>
              <a:t>JWT</a:t>
            </a:r>
          </a:p>
          <a:p>
            <a:r>
              <a:rPr lang="pt-BR" dirty="0" smtClean="0"/>
              <a:t>Persistência com ORM em </a:t>
            </a:r>
            <a:r>
              <a:rPr lang="pt-BR" dirty="0" err="1" smtClean="0"/>
              <a:t>Postgres</a:t>
            </a:r>
            <a:endParaRPr lang="pt-BR" dirty="0" smtClean="0"/>
          </a:p>
          <a:p>
            <a:r>
              <a:rPr lang="pt-BR" dirty="0" smtClean="0"/>
              <a:t>Testes e Documentação Swagger</a:t>
            </a:r>
          </a:p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 txBox="1">
            <a:spLocks/>
          </p:cNvSpPr>
          <p:nvPr/>
        </p:nvSpPr>
        <p:spPr>
          <a:xfrm>
            <a:off x="5721531" y="153170"/>
            <a:ext cx="6246352" cy="43100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pt-BR" sz="3000" dirty="0" smtClean="0">
                <a:solidFill>
                  <a:schemeClr val="tx1"/>
                </a:solidFill>
              </a:rPr>
              <a:t>Agenda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 txBox="1">
            <a:spLocks/>
          </p:cNvSpPr>
          <p:nvPr/>
        </p:nvSpPr>
        <p:spPr>
          <a:xfrm>
            <a:off x="6941916" y="6450678"/>
            <a:ext cx="2847704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Jaloto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7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 smtClean="0"/>
              <a:t>Delphi MVC Framework</a:t>
            </a:r>
            <a:endParaRPr lang="pt-BR" sz="3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806932" y="6099128"/>
            <a:ext cx="5293422" cy="4180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https://github.com/danieleteti/delphimvcframework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" y="6007690"/>
            <a:ext cx="484986" cy="4849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6" y="884620"/>
            <a:ext cx="6719009" cy="5014913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7080145" y="1423851"/>
            <a:ext cx="4245352" cy="3317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Implemente sua API REST;</a:t>
            </a:r>
          </a:p>
          <a:p>
            <a:r>
              <a:rPr lang="pt-BR" dirty="0" smtClean="0"/>
              <a:t>Suporte a documentação de API utilizando Swagger;</a:t>
            </a:r>
          </a:p>
          <a:p>
            <a:r>
              <a:rPr lang="pt-BR" dirty="0" smtClean="0"/>
              <a:t>Suporte ORM com alguns banco de dados;</a:t>
            </a:r>
          </a:p>
          <a:p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 txBox="1">
            <a:spLocks/>
          </p:cNvSpPr>
          <p:nvPr/>
        </p:nvSpPr>
        <p:spPr>
          <a:xfrm>
            <a:off x="6941916" y="6450678"/>
            <a:ext cx="2847704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Jaloto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6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 smtClean="0"/>
              <a:t>Vamos </a:t>
            </a:r>
            <a:r>
              <a:rPr lang="pt-BR" sz="3000" dirty="0" err="1" smtClean="0"/>
              <a:t>codar</a:t>
            </a:r>
            <a:r>
              <a:rPr lang="pt-BR" sz="3000" dirty="0" smtClean="0"/>
              <a:t>!</a:t>
            </a:r>
            <a:endParaRPr 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806932" y="5733364"/>
            <a:ext cx="11145582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https://github.com/marcelojaloto/Delphi/tree/master/samples/server-api-rest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" y="5641926"/>
            <a:ext cx="484986" cy="48498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6" y="884621"/>
            <a:ext cx="8743675" cy="465347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 txBox="1">
            <a:spLocks/>
          </p:cNvSpPr>
          <p:nvPr/>
        </p:nvSpPr>
        <p:spPr>
          <a:xfrm>
            <a:off x="6941916" y="6450678"/>
            <a:ext cx="2847704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Jaloto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95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09" y="362176"/>
            <a:ext cx="10007421" cy="431006"/>
          </a:xfrm>
        </p:spPr>
        <p:txBody>
          <a:bodyPr>
            <a:noAutofit/>
          </a:bodyPr>
          <a:lstStyle/>
          <a:p>
            <a:r>
              <a:rPr lang="pt-BR" sz="3000" dirty="0" smtClean="0"/>
              <a:t>Testando com uma documentação Swagger</a:t>
            </a:r>
            <a:endParaRPr 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23603" y="6047276"/>
            <a:ext cx="4731722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/>
              <a:t>http</a:t>
            </a:r>
            <a:r>
              <a:rPr lang="pt-BR" sz="1600" b="1" dirty="0"/>
              <a:t>://localhost:8088/api/help/index.html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4" y="962601"/>
            <a:ext cx="4691686" cy="5045486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5486399" y="1423851"/>
            <a:ext cx="5791841" cy="31481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Documentação interativa;</a:t>
            </a:r>
          </a:p>
          <a:p>
            <a:r>
              <a:rPr lang="pt-BR" dirty="0" smtClean="0"/>
              <a:t>Permite fazer os testes na API REST;</a:t>
            </a:r>
          </a:p>
          <a:p>
            <a:r>
              <a:rPr lang="pt-BR" dirty="0" smtClean="0"/>
              <a:t>DMVC possui suporte ao </a:t>
            </a:r>
            <a:r>
              <a:rPr lang="pt-BR" dirty="0" err="1" smtClean="0"/>
              <a:t>SwagDoc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 txBox="1">
            <a:spLocks/>
          </p:cNvSpPr>
          <p:nvPr/>
        </p:nvSpPr>
        <p:spPr>
          <a:xfrm>
            <a:off x="6941916" y="6450678"/>
            <a:ext cx="2847704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Jaloto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0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09" y="362176"/>
            <a:ext cx="10007421" cy="431006"/>
          </a:xfrm>
        </p:spPr>
        <p:txBody>
          <a:bodyPr>
            <a:noAutofit/>
          </a:bodyPr>
          <a:lstStyle/>
          <a:p>
            <a:r>
              <a:rPr lang="pt-BR" sz="3000" dirty="0" smtClean="0"/>
              <a:t>Checando os dados persistidos no </a:t>
            </a:r>
            <a:r>
              <a:rPr lang="pt-BR" sz="3000" dirty="0" err="1" smtClean="0"/>
              <a:t>Postgres</a:t>
            </a:r>
            <a:endParaRPr 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297477" y="6177506"/>
            <a:ext cx="4731722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</a:t>
            </a:r>
            <a:r>
              <a:rPr lang="pt-BR" sz="1600" b="1" dirty="0" smtClean="0"/>
              <a:t>://127.0.0.1:49912/browser</a:t>
            </a:r>
            <a:endParaRPr lang="pt-BR" sz="1600" b="1" dirty="0"/>
          </a:p>
        </p:txBody>
      </p:sp>
      <p:sp>
        <p:nvSpPr>
          <p:cNvPr id="6" name="Retângulo 5"/>
          <p:cNvSpPr/>
          <p:nvPr/>
        </p:nvSpPr>
        <p:spPr>
          <a:xfrm>
            <a:off x="7106193" y="4628606"/>
            <a:ext cx="3892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customers</a:t>
            </a:r>
            <a:r>
              <a:rPr lang="pt-BR" dirty="0"/>
              <a:t>(</a:t>
            </a:r>
          </a:p>
          <a:p>
            <a:r>
              <a:rPr lang="pt-BR" dirty="0"/>
              <a:t>	id serial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(100)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(100)	</a:t>
            </a:r>
          </a:p>
          <a:p>
            <a:r>
              <a:rPr lang="pt-BR" dirty="0"/>
              <a:t>)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7106193" y="1162595"/>
            <a:ext cx="4172047" cy="11234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Postgres</a:t>
            </a:r>
            <a:r>
              <a:rPr lang="pt-BR" dirty="0" smtClean="0"/>
              <a:t> versão 12</a:t>
            </a:r>
          </a:p>
          <a:p>
            <a:r>
              <a:rPr lang="pt-BR" dirty="0" smtClean="0"/>
              <a:t>Configuração da conexão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22" y="2286001"/>
            <a:ext cx="2042572" cy="1992864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7106192" y="4278865"/>
            <a:ext cx="4172047" cy="579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Criação da tabela</a:t>
            </a:r>
            <a:endParaRPr lang="pt-BR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7318386" y="2040170"/>
            <a:ext cx="2368734" cy="245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 smtClean="0"/>
              <a:t>.\</a:t>
            </a:r>
            <a:r>
              <a:rPr lang="pt-BR" sz="1400" dirty="0" err="1" smtClean="0"/>
              <a:t>delploy</a:t>
            </a:r>
            <a:r>
              <a:rPr lang="pt-BR" sz="1400" dirty="0"/>
              <a:t>\</a:t>
            </a:r>
            <a:r>
              <a:rPr lang="pt-BR" sz="1400" dirty="0" err="1"/>
              <a:t>db</a:t>
            </a:r>
            <a:r>
              <a:rPr lang="pt-BR" sz="1400" dirty="0"/>
              <a:t>\Connection.ini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30" y="917952"/>
            <a:ext cx="6367420" cy="5187982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 txBox="1">
            <a:spLocks/>
          </p:cNvSpPr>
          <p:nvPr/>
        </p:nvSpPr>
        <p:spPr>
          <a:xfrm>
            <a:off x="6941916" y="6450678"/>
            <a:ext cx="2847704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Jaloto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60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 txBox="1">
            <a:spLocks/>
          </p:cNvSpPr>
          <p:nvPr/>
        </p:nvSpPr>
        <p:spPr>
          <a:xfrm>
            <a:off x="6941916" y="6450678"/>
            <a:ext cx="2847704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Jaloto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670662" y="1384662"/>
            <a:ext cx="8391349" cy="4402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2"/>
              </a:rPr>
              <a:t>https://github.com/marcelojaloto/Delphi/tree/master/samples/server-api-rest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github.com/danieleteti/delphimvcframework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github.com/marcelojaloto/SwagDoc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www.enterprisedb.com/downloads/postgres-postgresql-downloads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https://www.postgresql.org/ftp/odbc/versions/dll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>
                <a:hlinkClick r:id="rId6"/>
              </a:rPr>
              <a:t>http://docwiki.embarcadero.com/RADStudio/Rio/en/Connect_to_PostgreSQL_(FireDAC</a:t>
            </a:r>
            <a:r>
              <a:rPr lang="pt-BR" dirty="0" smtClean="0">
                <a:hlinkClick r:id="rId6"/>
              </a:rPr>
              <a:t>)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531" y="153170"/>
            <a:ext cx="6246352" cy="431006"/>
          </a:xfrm>
        </p:spPr>
        <p:txBody>
          <a:bodyPr>
            <a:noAutofit/>
          </a:bodyPr>
          <a:lstStyle/>
          <a:p>
            <a:r>
              <a:rPr lang="pt-BR" sz="3000" dirty="0" smtClean="0">
                <a:solidFill>
                  <a:schemeClr val="tx1"/>
                </a:solidFill>
              </a:rPr>
              <a:t>Referências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238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Tela Conference</vt:lpstr>
      <vt:lpstr>Apresentação do PowerPoint</vt:lpstr>
      <vt:lpstr>Implemente uma API REST Completa com Delphi MVC Framework</vt:lpstr>
      <vt:lpstr>Marcelo Jaloto – Resumo</vt:lpstr>
      <vt:lpstr>Implemente uma  API REST Completa com  Delphi MVC Framework</vt:lpstr>
      <vt:lpstr>Delphi MVC Framework</vt:lpstr>
      <vt:lpstr>Vamos codar!</vt:lpstr>
      <vt:lpstr>Testando com uma documentação Swagger</vt:lpstr>
      <vt:lpstr>Checando os dados persistidos no Postgres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Marcelo</cp:lastModifiedBy>
  <cp:revision>40</cp:revision>
  <dcterms:created xsi:type="dcterms:W3CDTF">2020-09-29T19:16:46Z</dcterms:created>
  <dcterms:modified xsi:type="dcterms:W3CDTF">2020-10-31T16:39:11Z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0x010100CD9438EC9C5993469CF61A1F46C57B83</vt:lpwstr>
  </property>
</Properties>
</file>