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notesMasterIdLst>
    <p:notesMasterId r:id="rId30"/>
  </p:notesMasterIdLst>
  <p:sldIdLst>
    <p:sldId id="312" r:id="rId22"/>
    <p:sldId id="313" r:id="rId23"/>
    <p:sldId id="314" r:id="rId24"/>
    <p:sldId id="317" r:id="rId25"/>
    <p:sldId id="320" r:id="rId26"/>
    <p:sldId id="315" r:id="rId27"/>
    <p:sldId id="316" r:id="rId28"/>
    <p:sldId id="319" r:id="rId29"/>
  </p:sldIdLst>
  <p:sldSz cx="10693400" cy="7561263"/>
  <p:notesSz cx="6858000" cy="9144000"/>
  <p:defaultTextStyle>
    <a:defPPr>
      <a:defRPr lang="es-E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1E63"/>
    <a:srgbClr val="62184F"/>
    <a:srgbClr val="1DDB04"/>
    <a:srgbClr val="DB9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71147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avor" userId="d98bd6d5ae29e0d9" providerId="LiveId" clId="{955F105C-D5F6-48B4-AEE1-B00F6AD21BBD}"/>
    <pc:docChg chg="undo custSel addSld delSld modSld modMainMaster">
      <pc:chgData name="Marcelo Lavor" userId="d98bd6d5ae29e0d9" providerId="LiveId" clId="{955F105C-D5F6-48B4-AEE1-B00F6AD21BBD}" dt="2019-03-01T13:31:38.573" v="2573" actId="20577"/>
      <pc:docMkLst>
        <pc:docMk/>
      </pc:docMkLst>
      <pc:sldChg chg="addSp delSp modSp">
        <pc:chgData name="Marcelo Lavor" userId="d98bd6d5ae29e0d9" providerId="LiveId" clId="{955F105C-D5F6-48B4-AEE1-B00F6AD21BBD}" dt="2019-03-01T07:42:32.540" v="1955" actId="1036"/>
        <pc:sldMkLst>
          <pc:docMk/>
          <pc:sldMk cId="1303760779" sldId="312"/>
        </pc:sldMkLst>
        <pc:spChg chg="mod">
          <ac:chgData name="Marcelo Lavor" userId="d98bd6d5ae29e0d9" providerId="LiveId" clId="{955F105C-D5F6-48B4-AEE1-B00F6AD21BBD}" dt="2019-02-28T16:09:53.980" v="49" actId="20577"/>
          <ac:spMkLst>
            <pc:docMk/>
            <pc:sldMk cId="1303760779" sldId="312"/>
            <ac:spMk id="2" creationId="{00000000-0000-0000-0000-000000000000}"/>
          </ac:spMkLst>
        </pc:spChg>
        <pc:spChg chg="mod">
          <ac:chgData name="Marcelo Lavor" userId="d98bd6d5ae29e0d9" providerId="LiveId" clId="{955F105C-D5F6-48B4-AEE1-B00F6AD21BBD}" dt="2019-03-01T07:42:05.088" v="1947" actId="1076"/>
          <ac:spMkLst>
            <pc:docMk/>
            <pc:sldMk cId="1303760779" sldId="312"/>
            <ac:spMk id="5" creationId="{00000000-0000-0000-0000-000000000000}"/>
          </ac:spMkLst>
        </pc:spChg>
        <pc:spChg chg="mod">
          <ac:chgData name="Marcelo Lavor" userId="d98bd6d5ae29e0d9" providerId="LiveId" clId="{955F105C-D5F6-48B4-AEE1-B00F6AD21BBD}" dt="2019-03-01T07:42:14.134" v="1948" actId="1076"/>
          <ac:spMkLst>
            <pc:docMk/>
            <pc:sldMk cId="1303760779" sldId="312"/>
            <ac:spMk id="7" creationId="{00000000-0000-0000-0000-000000000000}"/>
          </ac:spMkLst>
        </pc:spChg>
        <pc:spChg chg="mod">
          <ac:chgData name="Marcelo Lavor" userId="d98bd6d5ae29e0d9" providerId="LiveId" clId="{955F105C-D5F6-48B4-AEE1-B00F6AD21BBD}" dt="2019-03-01T07:42:25.650" v="1952" actId="1035"/>
          <ac:spMkLst>
            <pc:docMk/>
            <pc:sldMk cId="1303760779" sldId="312"/>
            <ac:spMk id="8" creationId="{00000000-0000-0000-0000-000000000000}"/>
          </ac:spMkLst>
        </pc:spChg>
        <pc:spChg chg="mod">
          <ac:chgData name="Marcelo Lavor" userId="d98bd6d5ae29e0d9" providerId="LiveId" clId="{955F105C-D5F6-48B4-AEE1-B00F6AD21BBD}" dt="2019-02-28T16:14:55.377" v="124" actId="403"/>
          <ac:spMkLst>
            <pc:docMk/>
            <pc:sldMk cId="1303760779" sldId="312"/>
            <ac:spMk id="10" creationId="{CC7A27F5-6916-4657-93AF-50B404B2D2C1}"/>
          </ac:spMkLst>
        </pc:spChg>
        <pc:spChg chg="mod">
          <ac:chgData name="Marcelo Lavor" userId="d98bd6d5ae29e0d9" providerId="LiveId" clId="{955F105C-D5F6-48B4-AEE1-B00F6AD21BBD}" dt="2019-02-28T16:14:04.971" v="81" actId="14100"/>
          <ac:spMkLst>
            <pc:docMk/>
            <pc:sldMk cId="1303760779" sldId="312"/>
            <ac:spMk id="11" creationId="{9AE1C5D9-37C1-48B0-B13A-9BCD3A2C232B}"/>
          </ac:spMkLst>
        </pc:spChg>
        <pc:spChg chg="del">
          <ac:chgData name="Marcelo Lavor" userId="d98bd6d5ae29e0d9" providerId="LiveId" clId="{955F105C-D5F6-48B4-AEE1-B00F6AD21BBD}" dt="2019-02-28T16:50:41.148" v="306" actId="478"/>
          <ac:spMkLst>
            <pc:docMk/>
            <pc:sldMk cId="1303760779" sldId="312"/>
            <ac:spMk id="16" creationId="{F40AF769-B49D-4E1C-8999-90F8A60FED65}"/>
          </ac:spMkLst>
        </pc:spChg>
        <pc:spChg chg="mod topLvl">
          <ac:chgData name="Marcelo Lavor" userId="d98bd6d5ae29e0d9" providerId="LiveId" clId="{955F105C-D5F6-48B4-AEE1-B00F6AD21BBD}" dt="2019-03-01T07:39:02.399" v="1898" actId="14100"/>
          <ac:spMkLst>
            <pc:docMk/>
            <pc:sldMk cId="1303760779" sldId="312"/>
            <ac:spMk id="17" creationId="{AA40C9C6-744E-4C0C-97B1-8BCA74524BA2}"/>
          </ac:spMkLst>
        </pc:spChg>
        <pc:spChg chg="add mod">
          <ac:chgData name="Marcelo Lavor" userId="d98bd6d5ae29e0d9" providerId="LiveId" clId="{955F105C-D5F6-48B4-AEE1-B00F6AD21BBD}" dt="2019-03-01T07:42:32.540" v="1955" actId="1036"/>
          <ac:spMkLst>
            <pc:docMk/>
            <pc:sldMk cId="1303760779" sldId="312"/>
            <ac:spMk id="18" creationId="{7C9CED83-3D41-4303-B00E-FCA407730589}"/>
          </ac:spMkLst>
        </pc:spChg>
        <pc:grpChg chg="add del mod">
          <ac:chgData name="Marcelo Lavor" userId="d98bd6d5ae29e0d9" providerId="LiveId" clId="{955F105C-D5F6-48B4-AEE1-B00F6AD21BBD}" dt="2019-02-28T16:19:23.899" v="129"/>
          <ac:grpSpMkLst>
            <pc:docMk/>
            <pc:sldMk cId="1303760779" sldId="312"/>
            <ac:grpSpMk id="3" creationId="{2D75FB4E-D67A-4F2E-955C-9CEB1879FF65}"/>
          </ac:grpSpMkLst>
        </pc:grpChg>
        <pc:grpChg chg="add mod">
          <ac:chgData name="Marcelo Lavor" userId="d98bd6d5ae29e0d9" providerId="LiveId" clId="{955F105C-D5F6-48B4-AEE1-B00F6AD21BBD}" dt="2019-02-28T16:15:15.371" v="127" actId="164"/>
          <ac:grpSpMkLst>
            <pc:docMk/>
            <pc:sldMk cId="1303760779" sldId="312"/>
            <ac:grpSpMk id="9" creationId="{61E80519-EA15-4CE5-8119-E16A836B6DF8}"/>
          </ac:grpSpMkLst>
        </pc:grpChg>
        <pc:grpChg chg="add del mod">
          <ac:chgData name="Marcelo Lavor" userId="d98bd6d5ae29e0d9" providerId="LiveId" clId="{955F105C-D5F6-48B4-AEE1-B00F6AD21BBD}" dt="2019-02-28T16:51:21.725" v="314" actId="165"/>
          <ac:grpSpMkLst>
            <pc:docMk/>
            <pc:sldMk cId="1303760779" sldId="312"/>
            <ac:grpSpMk id="13" creationId="{19A71969-6DB5-4E89-A9C2-B7B15DD65544}"/>
          </ac:grpSpMkLst>
        </pc:grpChg>
        <pc:grpChg chg="del">
          <ac:chgData name="Marcelo Lavor" userId="d98bd6d5ae29e0d9" providerId="LiveId" clId="{955F105C-D5F6-48B4-AEE1-B00F6AD21BBD}" dt="2019-02-28T16:50:41.148" v="306" actId="478"/>
          <ac:grpSpMkLst>
            <pc:docMk/>
            <pc:sldMk cId="1303760779" sldId="312"/>
            <ac:grpSpMk id="14" creationId="{2686FFFA-3E77-4BE7-A8B5-668B58E479B2}"/>
          </ac:grpSpMkLst>
        </pc:grpChg>
        <pc:picChg chg="add mod">
          <ac:chgData name="Marcelo Lavor" userId="d98bd6d5ae29e0d9" providerId="LiveId" clId="{955F105C-D5F6-48B4-AEE1-B00F6AD21BBD}" dt="2019-02-28T16:15:15.371" v="127" actId="164"/>
          <ac:picMkLst>
            <pc:docMk/>
            <pc:sldMk cId="1303760779" sldId="312"/>
            <ac:picMk id="12" creationId="{E2EF2323-6E64-48B2-A9E4-69875C752AE0}"/>
          </ac:picMkLst>
        </pc:picChg>
        <pc:picChg chg="mod topLvl modCrop">
          <ac:chgData name="Marcelo Lavor" userId="d98bd6d5ae29e0d9" providerId="LiveId" clId="{955F105C-D5F6-48B4-AEE1-B00F6AD21BBD}" dt="2019-03-01T07:40:46.229" v="1914" actId="1037"/>
          <ac:picMkLst>
            <pc:docMk/>
            <pc:sldMk cId="1303760779" sldId="312"/>
            <ac:picMk id="15" creationId="{0F376477-6F8C-43A9-A196-22AA89F23B73}"/>
          </ac:picMkLst>
        </pc:picChg>
      </pc:sldChg>
      <pc:sldChg chg="addSp delSp modSp">
        <pc:chgData name="Marcelo Lavor" userId="d98bd6d5ae29e0d9" providerId="LiveId" clId="{955F105C-D5F6-48B4-AEE1-B00F6AD21BBD}" dt="2019-02-28T19:01:45.578" v="753" actId="207"/>
        <pc:sldMkLst>
          <pc:docMk/>
          <pc:sldMk cId="3304337027" sldId="313"/>
        </pc:sldMkLst>
        <pc:spChg chg="mod">
          <ac:chgData name="Marcelo Lavor" userId="d98bd6d5ae29e0d9" providerId="LiveId" clId="{955F105C-D5F6-48B4-AEE1-B00F6AD21BBD}" dt="2019-02-28T16:54:59.197" v="375" actId="20577"/>
          <ac:spMkLst>
            <pc:docMk/>
            <pc:sldMk cId="3304337027" sldId="313"/>
            <ac:spMk id="2" creationId="{00000000-0000-0000-0000-000000000000}"/>
          </ac:spMkLst>
        </pc:spChg>
        <pc:spChg chg="mod">
          <ac:chgData name="Marcelo Lavor" userId="d98bd6d5ae29e0d9" providerId="LiveId" clId="{955F105C-D5F6-48B4-AEE1-B00F6AD21BBD}" dt="2019-02-28T16:12:35.147" v="58" actId="20577"/>
          <ac:spMkLst>
            <pc:docMk/>
            <pc:sldMk cId="3304337027" sldId="313"/>
            <ac:spMk id="7" creationId="{00000000-0000-0000-0000-000000000000}"/>
          </ac:spMkLst>
        </pc:spChg>
        <pc:spChg chg="add del mod">
          <ac:chgData name="Marcelo Lavor" userId="d98bd6d5ae29e0d9" providerId="LiveId" clId="{955F105C-D5F6-48B4-AEE1-B00F6AD21BBD}" dt="2019-02-28T19:01:20.458" v="751" actId="478"/>
          <ac:spMkLst>
            <pc:docMk/>
            <pc:sldMk cId="3304337027" sldId="313"/>
            <ac:spMk id="9" creationId="{64D15759-75FB-4CA1-A386-A8649CF709A1}"/>
          </ac:spMkLst>
        </pc:spChg>
        <pc:spChg chg="add mod">
          <ac:chgData name="Marcelo Lavor" userId="d98bd6d5ae29e0d9" providerId="LiveId" clId="{955F105C-D5F6-48B4-AEE1-B00F6AD21BBD}" dt="2019-02-28T16:50:02.423" v="299" actId="1035"/>
          <ac:spMkLst>
            <pc:docMk/>
            <pc:sldMk cId="3304337027" sldId="313"/>
            <ac:spMk id="22" creationId="{60C9C1BD-2D0F-4A70-9DB6-AA7177742750}"/>
          </ac:spMkLst>
        </pc:spChg>
        <pc:spChg chg="add del mod">
          <ac:chgData name="Marcelo Lavor" userId="d98bd6d5ae29e0d9" providerId="LiveId" clId="{955F105C-D5F6-48B4-AEE1-B00F6AD21BBD}" dt="2019-02-28T19:01:20.458" v="751" actId="478"/>
          <ac:spMkLst>
            <pc:docMk/>
            <pc:sldMk cId="3304337027" sldId="313"/>
            <ac:spMk id="23" creationId="{F2F2EC97-F4AD-464D-AB9F-18E4E97034CF}"/>
          </ac:spMkLst>
        </pc:spChg>
        <pc:spChg chg="add mod">
          <ac:chgData name="Marcelo Lavor" userId="d98bd6d5ae29e0d9" providerId="LiveId" clId="{955F105C-D5F6-48B4-AEE1-B00F6AD21BBD}" dt="2019-02-28T16:50:02.423" v="299" actId="1035"/>
          <ac:spMkLst>
            <pc:docMk/>
            <pc:sldMk cId="3304337027" sldId="313"/>
            <ac:spMk id="26" creationId="{1706B900-0E23-4B36-BF32-DCC820F48C32}"/>
          </ac:spMkLst>
        </pc:spChg>
        <pc:spChg chg="add mod">
          <ac:chgData name="Marcelo Lavor" userId="d98bd6d5ae29e0d9" providerId="LiveId" clId="{955F105C-D5F6-48B4-AEE1-B00F6AD21BBD}" dt="2019-02-28T16:50:02.423" v="299" actId="1035"/>
          <ac:spMkLst>
            <pc:docMk/>
            <pc:sldMk cId="3304337027" sldId="313"/>
            <ac:spMk id="27" creationId="{78292016-E14F-4E51-B569-838F646A29C2}"/>
          </ac:spMkLst>
        </pc:spChg>
        <pc:spChg chg="add del mod">
          <ac:chgData name="Marcelo Lavor" userId="d98bd6d5ae29e0d9" providerId="LiveId" clId="{955F105C-D5F6-48B4-AEE1-B00F6AD21BBD}" dt="2019-02-28T19:01:20.458" v="751" actId="478"/>
          <ac:spMkLst>
            <pc:docMk/>
            <pc:sldMk cId="3304337027" sldId="313"/>
            <ac:spMk id="30" creationId="{F20DC5B2-AA97-45BC-A0D8-57D0B51F6915}"/>
          </ac:spMkLst>
        </pc:spChg>
        <pc:spChg chg="add mod">
          <ac:chgData name="Marcelo Lavor" userId="d98bd6d5ae29e0d9" providerId="LiveId" clId="{955F105C-D5F6-48B4-AEE1-B00F6AD21BBD}" dt="2019-02-28T17:01:48.682" v="533" actId="1038"/>
          <ac:spMkLst>
            <pc:docMk/>
            <pc:sldMk cId="3304337027" sldId="313"/>
            <ac:spMk id="31" creationId="{0CDB134B-91AB-4FC9-BFC2-06A2FCD03ADF}"/>
          </ac:spMkLst>
        </pc:spChg>
        <pc:spChg chg="add mod">
          <ac:chgData name="Marcelo Lavor" userId="d98bd6d5ae29e0d9" providerId="LiveId" clId="{955F105C-D5F6-48B4-AEE1-B00F6AD21BBD}" dt="2019-02-28T17:00:54.147" v="521" actId="1076"/>
          <ac:spMkLst>
            <pc:docMk/>
            <pc:sldMk cId="3304337027" sldId="313"/>
            <ac:spMk id="32" creationId="{1764FFF1-F280-4F53-9807-79BF23ECA7BB}"/>
          </ac:spMkLst>
        </pc:spChg>
        <pc:spChg chg="add mod">
          <ac:chgData name="Marcelo Lavor" userId="d98bd6d5ae29e0d9" providerId="LiveId" clId="{955F105C-D5F6-48B4-AEE1-B00F6AD21BBD}" dt="2019-02-28T17:02:51.251" v="546" actId="20577"/>
          <ac:spMkLst>
            <pc:docMk/>
            <pc:sldMk cId="3304337027" sldId="313"/>
            <ac:spMk id="33" creationId="{09C20D36-0A9A-43B1-BD80-BFFCB58B1352}"/>
          </ac:spMkLst>
        </pc:spChg>
        <pc:spChg chg="add mod">
          <ac:chgData name="Marcelo Lavor" userId="d98bd6d5ae29e0d9" providerId="LiveId" clId="{955F105C-D5F6-48B4-AEE1-B00F6AD21BBD}" dt="2019-02-28T17:03:27.892" v="563" actId="20577"/>
          <ac:spMkLst>
            <pc:docMk/>
            <pc:sldMk cId="3304337027" sldId="313"/>
            <ac:spMk id="34" creationId="{5D8D2687-A2B5-461D-A5EE-7A36ACF062F5}"/>
          </ac:spMkLst>
        </pc:spChg>
        <pc:spChg chg="add del mod">
          <ac:chgData name="Marcelo Lavor" userId="d98bd6d5ae29e0d9" providerId="LiveId" clId="{955F105C-D5F6-48B4-AEE1-B00F6AD21BBD}" dt="2019-02-28T19:01:20.458" v="751" actId="478"/>
          <ac:spMkLst>
            <pc:docMk/>
            <pc:sldMk cId="3304337027" sldId="313"/>
            <ac:spMk id="37" creationId="{C2C6CD33-265B-476E-95DD-E603776E734C}"/>
          </ac:spMkLst>
        </pc:spChg>
        <pc:spChg chg="add mod">
          <ac:chgData name="Marcelo Lavor" userId="d98bd6d5ae29e0d9" providerId="LiveId" clId="{955F105C-D5F6-48B4-AEE1-B00F6AD21BBD}" dt="2019-02-28T19:01:45.578" v="753" actId="207"/>
          <ac:spMkLst>
            <pc:docMk/>
            <pc:sldMk cId="3304337027" sldId="313"/>
            <ac:spMk id="39" creationId="{FE88E000-0E4F-4A1E-A213-D6589ED74031}"/>
          </ac:spMkLst>
        </pc:spChg>
        <pc:spChg chg="add">
          <ac:chgData name="Marcelo Lavor" userId="d98bd6d5ae29e0d9" providerId="LiveId" clId="{955F105C-D5F6-48B4-AEE1-B00F6AD21BBD}" dt="2019-02-28T19:01:21.153" v="752"/>
          <ac:spMkLst>
            <pc:docMk/>
            <pc:sldMk cId="3304337027" sldId="313"/>
            <ac:spMk id="40" creationId="{AA73C4A7-EAD2-4C40-ADA6-341CE7A2757A}"/>
          </ac:spMkLst>
        </pc:spChg>
        <pc:spChg chg="add">
          <ac:chgData name="Marcelo Lavor" userId="d98bd6d5ae29e0d9" providerId="LiveId" clId="{955F105C-D5F6-48B4-AEE1-B00F6AD21BBD}" dt="2019-02-28T19:01:21.153" v="752"/>
          <ac:spMkLst>
            <pc:docMk/>
            <pc:sldMk cId="3304337027" sldId="313"/>
            <ac:spMk id="41" creationId="{FBDF7EC1-BAB0-427F-8D67-98F8FBA4F626}"/>
          </ac:spMkLst>
        </pc:spChg>
        <pc:spChg chg="add">
          <ac:chgData name="Marcelo Lavor" userId="d98bd6d5ae29e0d9" providerId="LiveId" clId="{955F105C-D5F6-48B4-AEE1-B00F6AD21BBD}" dt="2019-02-28T19:01:21.153" v="752"/>
          <ac:spMkLst>
            <pc:docMk/>
            <pc:sldMk cId="3304337027" sldId="313"/>
            <ac:spMk id="42" creationId="{A3127841-5CE6-4C46-B37E-F783EA17D08A}"/>
          </ac:spMkLst>
        </pc:spChg>
        <pc:spChg chg="add">
          <ac:chgData name="Marcelo Lavor" userId="d98bd6d5ae29e0d9" providerId="LiveId" clId="{955F105C-D5F6-48B4-AEE1-B00F6AD21BBD}" dt="2019-02-28T19:01:21.153" v="752"/>
          <ac:spMkLst>
            <pc:docMk/>
            <pc:sldMk cId="3304337027" sldId="313"/>
            <ac:spMk id="43" creationId="{641C652E-E5E8-4299-B29F-9C6926345B82}"/>
          </ac:spMkLst>
        </pc:spChg>
        <pc:grpChg chg="mod">
          <ac:chgData name="Marcelo Lavor" userId="d98bd6d5ae29e0d9" providerId="LiveId" clId="{955F105C-D5F6-48B4-AEE1-B00F6AD21BBD}" dt="2019-02-28T16:50:17.275" v="300" actId="164"/>
          <ac:grpSpMkLst>
            <pc:docMk/>
            <pc:sldMk cId="3304337027" sldId="313"/>
            <ac:grpSpMk id="6" creationId="{00000000-0000-0000-0000-000000000000}"/>
          </ac:grpSpMkLst>
        </pc:grpChg>
        <pc:grpChg chg="del">
          <ac:chgData name="Marcelo Lavor" userId="d98bd6d5ae29e0d9" providerId="LiveId" clId="{955F105C-D5F6-48B4-AEE1-B00F6AD21BBD}" dt="2019-02-28T16:13:21.119" v="69" actId="478"/>
          <ac:grpSpMkLst>
            <pc:docMk/>
            <pc:sldMk cId="3304337027" sldId="313"/>
            <ac:grpSpMk id="10" creationId="{00000000-0000-0000-0000-000000000000}"/>
          </ac:grpSpMkLst>
        </pc:grpChg>
        <pc:grpChg chg="del">
          <ac:chgData name="Marcelo Lavor" userId="d98bd6d5ae29e0d9" providerId="LiveId" clId="{955F105C-D5F6-48B4-AEE1-B00F6AD21BBD}" dt="2019-02-28T16:13:21.119" v="69" actId="478"/>
          <ac:grpSpMkLst>
            <pc:docMk/>
            <pc:sldMk cId="3304337027" sldId="313"/>
            <ac:grpSpMk id="14" creationId="{00000000-0000-0000-0000-000000000000}"/>
          </ac:grpSpMkLst>
        </pc:grpChg>
        <pc:grpChg chg="add del">
          <ac:chgData name="Marcelo Lavor" userId="d98bd6d5ae29e0d9" providerId="LiveId" clId="{955F105C-D5F6-48B4-AEE1-B00F6AD21BBD}" dt="2019-02-28T16:19:27.383" v="131"/>
          <ac:grpSpMkLst>
            <pc:docMk/>
            <pc:sldMk cId="3304337027" sldId="313"/>
            <ac:grpSpMk id="17" creationId="{083AF01E-3769-4B8B-A3D9-2210FE3DC5AF}"/>
          </ac:grpSpMkLst>
        </pc:grpChg>
        <pc:grpChg chg="add del mod">
          <ac:chgData name="Marcelo Lavor" userId="d98bd6d5ae29e0d9" providerId="LiveId" clId="{955F105C-D5F6-48B4-AEE1-B00F6AD21BBD}" dt="2019-02-28T16:50:18.266" v="301"/>
          <ac:grpSpMkLst>
            <pc:docMk/>
            <pc:sldMk cId="3304337027" sldId="313"/>
            <ac:grpSpMk id="28" creationId="{5DB7BE1F-EBF3-4D6F-AAA5-B5D0BA201EA2}"/>
          </ac:grpSpMkLst>
        </pc:grpChg>
        <pc:picChg chg="add mod">
          <ac:chgData name="Marcelo Lavor" userId="d98bd6d5ae29e0d9" providerId="LiveId" clId="{955F105C-D5F6-48B4-AEE1-B00F6AD21BBD}" dt="2019-02-28T16:50:17.275" v="300" actId="164"/>
          <ac:picMkLst>
            <pc:docMk/>
            <pc:sldMk cId="3304337027" sldId="313"/>
            <ac:picMk id="4" creationId="{1F93133A-EC25-41ED-B83B-394D673DB690}"/>
          </ac:picMkLst>
        </pc:picChg>
        <pc:picChg chg="del">
          <ac:chgData name="Marcelo Lavor" userId="d98bd6d5ae29e0d9" providerId="LiveId" clId="{955F105C-D5F6-48B4-AEE1-B00F6AD21BBD}" dt="2019-02-28T16:13:21.119" v="69" actId="478"/>
          <ac:picMkLst>
            <pc:docMk/>
            <pc:sldMk cId="3304337027" sldId="313"/>
            <ac:picMk id="5" creationId="{00000000-0000-0000-0000-000000000000}"/>
          </ac:picMkLst>
        </pc:picChg>
        <pc:picChg chg="add mod modCrop">
          <ac:chgData name="Marcelo Lavor" userId="d98bd6d5ae29e0d9" providerId="LiveId" clId="{955F105C-D5F6-48B4-AEE1-B00F6AD21BBD}" dt="2019-02-28T16:49:58.492" v="296" actId="14100"/>
          <ac:picMkLst>
            <pc:docMk/>
            <pc:sldMk cId="3304337027" sldId="313"/>
            <ac:picMk id="13" creationId="{41902F38-8C48-4551-8EDF-D7E6264F7C7A}"/>
          </ac:picMkLst>
        </pc:picChg>
        <pc:picChg chg="add del mod">
          <ac:chgData name="Marcelo Lavor" userId="d98bd6d5ae29e0d9" providerId="LiveId" clId="{955F105C-D5F6-48B4-AEE1-B00F6AD21BBD}" dt="2019-02-28T18:36:41.422" v="664" actId="478"/>
          <ac:picMkLst>
            <pc:docMk/>
            <pc:sldMk cId="3304337027" sldId="313"/>
            <ac:picMk id="38" creationId="{4B1D0AD3-7FED-46CD-9F76-4F36FC421BE5}"/>
          </ac:picMkLst>
        </pc:picChg>
        <pc:picChg chg="del">
          <ac:chgData name="Marcelo Lavor" userId="d98bd6d5ae29e0d9" providerId="LiveId" clId="{955F105C-D5F6-48B4-AEE1-B00F6AD21BBD}" dt="2019-02-28T16:13:21.119" v="69" actId="478"/>
          <ac:picMkLst>
            <pc:docMk/>
            <pc:sldMk cId="3304337027" sldId="313"/>
            <ac:picMk id="1026" creationId="{00000000-0000-0000-0000-000000000000}"/>
          </ac:picMkLst>
        </pc:picChg>
        <pc:picChg chg="del">
          <ac:chgData name="Marcelo Lavor" userId="d98bd6d5ae29e0d9" providerId="LiveId" clId="{955F105C-D5F6-48B4-AEE1-B00F6AD21BBD}" dt="2019-02-28T16:13:21.119" v="69" actId="478"/>
          <ac:picMkLst>
            <pc:docMk/>
            <pc:sldMk cId="3304337027" sldId="313"/>
            <ac:picMk id="1028" creationId="{00000000-0000-0000-0000-000000000000}"/>
          </ac:picMkLst>
        </pc:picChg>
        <pc:cxnChg chg="add mod">
          <ac:chgData name="Marcelo Lavor" userId="d98bd6d5ae29e0d9" providerId="LiveId" clId="{955F105C-D5F6-48B4-AEE1-B00F6AD21BBD}" dt="2019-02-28T17:01:56.018" v="534" actId="14100"/>
          <ac:cxnSpMkLst>
            <pc:docMk/>
            <pc:sldMk cId="3304337027" sldId="313"/>
            <ac:cxnSpMk id="25" creationId="{F7F52FEA-5687-46FD-AC5B-66225DF48FFF}"/>
          </ac:cxnSpMkLst>
        </pc:cxnChg>
      </pc:sldChg>
      <pc:sldChg chg="del">
        <pc:chgData name="Marcelo Lavor" userId="d98bd6d5ae29e0d9" providerId="LiveId" clId="{955F105C-D5F6-48B4-AEE1-B00F6AD21BBD}" dt="2019-02-28T16:22:03.739" v="162" actId="2696"/>
        <pc:sldMkLst>
          <pc:docMk/>
          <pc:sldMk cId="892022316" sldId="314"/>
        </pc:sldMkLst>
      </pc:sldChg>
      <pc:sldChg chg="addSp delSp modSp add">
        <pc:chgData name="Marcelo Lavor" userId="d98bd6d5ae29e0d9" providerId="LiveId" clId="{955F105C-D5F6-48B4-AEE1-B00F6AD21BBD}" dt="2019-02-28T20:48:03.406" v="1699" actId="20577"/>
        <pc:sldMkLst>
          <pc:docMk/>
          <pc:sldMk cId="2135861728" sldId="314"/>
        </pc:sldMkLst>
        <pc:spChg chg="mod">
          <ac:chgData name="Marcelo Lavor" userId="d98bd6d5ae29e0d9" providerId="LiveId" clId="{955F105C-D5F6-48B4-AEE1-B00F6AD21BBD}" dt="2019-02-28T18:09:55.104" v="605" actId="20577"/>
          <ac:spMkLst>
            <pc:docMk/>
            <pc:sldMk cId="2135861728" sldId="314"/>
            <ac:spMk id="2" creationId="{00000000-0000-0000-0000-000000000000}"/>
          </ac:spMkLst>
        </pc:spChg>
        <pc:spChg chg="add del mod">
          <ac:chgData name="Marcelo Lavor" userId="d98bd6d5ae29e0d9" providerId="LiveId" clId="{955F105C-D5F6-48B4-AEE1-B00F6AD21BBD}" dt="2019-02-28T19:01:11.657" v="750"/>
          <ac:spMkLst>
            <pc:docMk/>
            <pc:sldMk cId="2135861728" sldId="314"/>
            <ac:spMk id="4" creationId="{88ED848C-8C42-44EA-9D93-9E1B4C3DD678}"/>
          </ac:spMkLst>
        </pc:spChg>
        <pc:spChg chg="del mod">
          <ac:chgData name="Marcelo Lavor" userId="d98bd6d5ae29e0d9" providerId="LiveId" clId="{955F105C-D5F6-48B4-AEE1-B00F6AD21BBD}" dt="2019-02-28T19:01:11.657" v="750"/>
          <ac:spMkLst>
            <pc:docMk/>
            <pc:sldMk cId="2135861728" sldId="314"/>
            <ac:spMk id="9" creationId="{64D15759-75FB-4CA1-A386-A8649CF709A1}"/>
          </ac:spMkLst>
        </pc:spChg>
        <pc:spChg chg="add mod">
          <ac:chgData name="Marcelo Lavor" userId="d98bd6d5ae29e0d9" providerId="LiveId" clId="{955F105C-D5F6-48B4-AEE1-B00F6AD21BBD}" dt="2019-02-28T19:03:26.474" v="792" actId="108"/>
          <ac:spMkLst>
            <pc:docMk/>
            <pc:sldMk cId="2135861728" sldId="314"/>
            <ac:spMk id="19" creationId="{B44DF199-F494-4290-90A6-6C452FBD2644}"/>
          </ac:spMkLst>
        </pc:spChg>
        <pc:spChg chg="add mod">
          <ac:chgData name="Marcelo Lavor" userId="d98bd6d5ae29e0d9" providerId="LiveId" clId="{955F105C-D5F6-48B4-AEE1-B00F6AD21BBD}" dt="2019-02-28T19:03:23.490" v="791" actId="108"/>
          <ac:spMkLst>
            <pc:docMk/>
            <pc:sldMk cId="2135861728" sldId="314"/>
            <ac:spMk id="20" creationId="{1E142117-B929-4C1C-B9D0-2B2EE6F7DF5E}"/>
          </ac:spMkLst>
        </pc:spChg>
        <pc:spChg chg="add">
          <ac:chgData name="Marcelo Lavor" userId="d98bd6d5ae29e0d9" providerId="LiveId" clId="{955F105C-D5F6-48B4-AEE1-B00F6AD21BBD}" dt="2019-02-28T19:01:58.703" v="754"/>
          <ac:spMkLst>
            <pc:docMk/>
            <pc:sldMk cId="2135861728" sldId="314"/>
            <ac:spMk id="21" creationId="{A1CDDDA1-5536-4D2E-A91B-1061F67CC33D}"/>
          </ac:spMkLst>
        </pc:spChg>
        <pc:spChg chg="mod">
          <ac:chgData name="Marcelo Lavor" userId="d98bd6d5ae29e0d9" providerId="LiveId" clId="{955F105C-D5F6-48B4-AEE1-B00F6AD21BBD}" dt="2019-02-28T19:02:35.806" v="765" actId="1038"/>
          <ac:spMkLst>
            <pc:docMk/>
            <pc:sldMk cId="2135861728" sldId="314"/>
            <ac:spMk id="22" creationId="{60C9C1BD-2D0F-4A70-9DB6-AA7177742750}"/>
          </ac:spMkLst>
        </pc:spChg>
        <pc:spChg chg="del mod">
          <ac:chgData name="Marcelo Lavor" userId="d98bd6d5ae29e0d9" providerId="LiveId" clId="{955F105C-D5F6-48B4-AEE1-B00F6AD21BBD}" dt="2019-02-28T19:01:11.657" v="750"/>
          <ac:spMkLst>
            <pc:docMk/>
            <pc:sldMk cId="2135861728" sldId="314"/>
            <ac:spMk id="23" creationId="{F2F2EC97-F4AD-464D-AB9F-18E4E97034CF}"/>
          </ac:spMkLst>
        </pc:spChg>
        <pc:spChg chg="add">
          <ac:chgData name="Marcelo Lavor" userId="d98bd6d5ae29e0d9" providerId="LiveId" clId="{955F105C-D5F6-48B4-AEE1-B00F6AD21BBD}" dt="2019-02-28T19:01:58.703" v="754"/>
          <ac:spMkLst>
            <pc:docMk/>
            <pc:sldMk cId="2135861728" sldId="314"/>
            <ac:spMk id="24" creationId="{2D185E29-6D1D-49BD-B7A6-3E00FA0C55F8}"/>
          </ac:spMkLst>
        </pc:spChg>
        <pc:spChg chg="mod">
          <ac:chgData name="Marcelo Lavor" userId="d98bd6d5ae29e0d9" providerId="LiveId" clId="{955F105C-D5F6-48B4-AEE1-B00F6AD21BBD}" dt="2019-02-28T19:02:51.435" v="777" actId="1037"/>
          <ac:spMkLst>
            <pc:docMk/>
            <pc:sldMk cId="2135861728" sldId="314"/>
            <ac:spMk id="26" creationId="{1706B900-0E23-4B36-BF32-DCC820F48C32}"/>
          </ac:spMkLst>
        </pc:spChg>
        <pc:spChg chg="del mod">
          <ac:chgData name="Marcelo Lavor" userId="d98bd6d5ae29e0d9" providerId="LiveId" clId="{955F105C-D5F6-48B4-AEE1-B00F6AD21BBD}" dt="2019-02-28T18:37:25.869" v="687" actId="478"/>
          <ac:spMkLst>
            <pc:docMk/>
            <pc:sldMk cId="2135861728" sldId="314"/>
            <ac:spMk id="27" creationId="{78292016-E14F-4E51-B569-838F646A29C2}"/>
          </ac:spMkLst>
        </pc:spChg>
        <pc:spChg chg="add">
          <ac:chgData name="Marcelo Lavor" userId="d98bd6d5ae29e0d9" providerId="LiveId" clId="{955F105C-D5F6-48B4-AEE1-B00F6AD21BBD}" dt="2019-02-28T19:01:58.703" v="754"/>
          <ac:spMkLst>
            <pc:docMk/>
            <pc:sldMk cId="2135861728" sldId="314"/>
            <ac:spMk id="28" creationId="{FAE8FAD3-425D-41BA-B079-7D8F83F5FAF2}"/>
          </ac:spMkLst>
        </pc:spChg>
        <pc:spChg chg="del mod">
          <ac:chgData name="Marcelo Lavor" userId="d98bd6d5ae29e0d9" providerId="LiveId" clId="{955F105C-D5F6-48B4-AEE1-B00F6AD21BBD}" dt="2019-02-28T19:01:11.657" v="750"/>
          <ac:spMkLst>
            <pc:docMk/>
            <pc:sldMk cId="2135861728" sldId="314"/>
            <ac:spMk id="30" creationId="{F20DC5B2-AA97-45BC-A0D8-57D0B51F6915}"/>
          </ac:spMkLst>
        </pc:spChg>
        <pc:spChg chg="mod">
          <ac:chgData name="Marcelo Lavor" userId="d98bd6d5ae29e0d9" providerId="LiveId" clId="{955F105C-D5F6-48B4-AEE1-B00F6AD21BBD}" dt="2019-02-28T19:03:05.901" v="783" actId="1036"/>
          <ac:spMkLst>
            <pc:docMk/>
            <pc:sldMk cId="2135861728" sldId="314"/>
            <ac:spMk id="31" creationId="{0CDB134B-91AB-4FC9-BFC2-06A2FCD03ADF}"/>
          </ac:spMkLst>
        </pc:spChg>
        <pc:spChg chg="add del mod">
          <ac:chgData name="Marcelo Lavor" userId="d98bd6d5ae29e0d9" providerId="LiveId" clId="{955F105C-D5F6-48B4-AEE1-B00F6AD21BBD}" dt="2019-02-28T19:20:20.322" v="964" actId="20577"/>
          <ac:spMkLst>
            <pc:docMk/>
            <pc:sldMk cId="2135861728" sldId="314"/>
            <ac:spMk id="32" creationId="{1764FFF1-F280-4F53-9807-79BF23ECA7BB}"/>
          </ac:spMkLst>
        </pc:spChg>
        <pc:spChg chg="mod">
          <ac:chgData name="Marcelo Lavor" userId="d98bd6d5ae29e0d9" providerId="LiveId" clId="{955F105C-D5F6-48B4-AEE1-B00F6AD21BBD}" dt="2019-02-28T20:48:03.406" v="1699" actId="20577"/>
          <ac:spMkLst>
            <pc:docMk/>
            <pc:sldMk cId="2135861728" sldId="314"/>
            <ac:spMk id="33" creationId="{09C20D36-0A9A-43B1-BD80-BFFCB58B1352}"/>
          </ac:spMkLst>
        </pc:spChg>
        <pc:spChg chg="del mod">
          <ac:chgData name="Marcelo Lavor" userId="d98bd6d5ae29e0d9" providerId="LiveId" clId="{955F105C-D5F6-48B4-AEE1-B00F6AD21BBD}" dt="2019-02-28T18:37:25.869" v="687" actId="478"/>
          <ac:spMkLst>
            <pc:docMk/>
            <pc:sldMk cId="2135861728" sldId="314"/>
            <ac:spMk id="34" creationId="{5D8D2687-A2B5-461D-A5EE-7A36ACF062F5}"/>
          </ac:spMkLst>
        </pc:spChg>
        <pc:spChg chg="del mod">
          <ac:chgData name="Marcelo Lavor" userId="d98bd6d5ae29e0d9" providerId="LiveId" clId="{955F105C-D5F6-48B4-AEE1-B00F6AD21BBD}" dt="2019-02-28T19:01:11.657" v="750"/>
          <ac:spMkLst>
            <pc:docMk/>
            <pc:sldMk cId="2135861728" sldId="314"/>
            <ac:spMk id="37" creationId="{C2C6CD33-265B-476E-95DD-E603776E734C}"/>
          </ac:spMkLst>
        </pc:spChg>
        <pc:picChg chg="del">
          <ac:chgData name="Marcelo Lavor" userId="d98bd6d5ae29e0d9" providerId="LiveId" clId="{955F105C-D5F6-48B4-AEE1-B00F6AD21BBD}" dt="2019-02-28T18:34:58.912" v="648" actId="478"/>
          <ac:picMkLst>
            <pc:docMk/>
            <pc:sldMk cId="2135861728" sldId="314"/>
            <ac:picMk id="13" creationId="{41902F38-8C48-4551-8EDF-D7E6264F7C7A}"/>
          </ac:picMkLst>
        </pc:picChg>
        <pc:picChg chg="add mod modCrop">
          <ac:chgData name="Marcelo Lavor" userId="d98bd6d5ae29e0d9" providerId="LiveId" clId="{955F105C-D5F6-48B4-AEE1-B00F6AD21BBD}" dt="2019-02-28T19:03:57.907" v="794" actId="14100"/>
          <ac:picMkLst>
            <pc:docMk/>
            <pc:sldMk cId="2135861728" sldId="314"/>
            <ac:picMk id="4098" creationId="{194DBBB6-D4EB-4BFE-846D-1EF1CDD2A5AF}"/>
          </ac:picMkLst>
        </pc:picChg>
        <pc:cxnChg chg="del mod">
          <ac:chgData name="Marcelo Lavor" userId="d98bd6d5ae29e0d9" providerId="LiveId" clId="{955F105C-D5F6-48B4-AEE1-B00F6AD21BBD}" dt="2019-02-28T19:02:58.111" v="778" actId="478"/>
          <ac:cxnSpMkLst>
            <pc:docMk/>
            <pc:sldMk cId="2135861728" sldId="314"/>
            <ac:cxnSpMk id="25" creationId="{F7F52FEA-5687-46FD-AC5B-66225DF48FFF}"/>
          </ac:cxnSpMkLst>
        </pc:cxnChg>
        <pc:cxnChg chg="add">
          <ac:chgData name="Marcelo Lavor" userId="d98bd6d5ae29e0d9" providerId="LiveId" clId="{955F105C-D5F6-48B4-AEE1-B00F6AD21BBD}" dt="2019-02-28T19:02:06.869" v="755"/>
          <ac:cxnSpMkLst>
            <pc:docMk/>
            <pc:sldMk cId="2135861728" sldId="314"/>
            <ac:cxnSpMk id="29" creationId="{ABDB5B3D-BA21-4B4A-839A-5A13459282E4}"/>
          </ac:cxnSpMkLst>
        </pc:cxnChg>
      </pc:sldChg>
      <pc:sldChg chg="delSp modSp add">
        <pc:chgData name="Marcelo Lavor" userId="d98bd6d5ae29e0d9" providerId="LiveId" clId="{955F105C-D5F6-48B4-AEE1-B00F6AD21BBD}" dt="2019-02-28T20:49:38.229" v="1706" actId="478"/>
        <pc:sldMkLst>
          <pc:docMk/>
          <pc:sldMk cId="74079825" sldId="315"/>
        </pc:sldMkLst>
        <pc:spChg chg="mod">
          <ac:chgData name="Marcelo Lavor" userId="d98bd6d5ae29e0d9" providerId="LiveId" clId="{955F105C-D5F6-48B4-AEE1-B00F6AD21BBD}" dt="2019-02-28T18:10:22.182" v="626" actId="20577"/>
          <ac:spMkLst>
            <pc:docMk/>
            <pc:sldMk cId="74079825" sldId="315"/>
            <ac:spMk id="2" creationId="{00000000-0000-0000-0000-000000000000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9" creationId="{64D15759-75FB-4CA1-A386-A8649CF709A1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22" creationId="{60C9C1BD-2D0F-4A70-9DB6-AA7177742750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23" creationId="{F2F2EC97-F4AD-464D-AB9F-18E4E97034CF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26" creationId="{1706B900-0E23-4B36-BF32-DCC820F48C32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27" creationId="{78292016-E14F-4E51-B569-838F646A29C2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0" creationId="{F20DC5B2-AA97-45BC-A0D8-57D0B51F6915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1" creationId="{0CDB134B-91AB-4FC9-BFC2-06A2FCD03ADF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2" creationId="{1764FFF1-F280-4F53-9807-79BF23ECA7BB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3" creationId="{09C20D36-0A9A-43B1-BD80-BFFCB58B1352}"/>
          </ac:spMkLst>
        </pc:spChg>
        <pc:spChg chg="del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4" creationId="{5D8D2687-A2B5-461D-A5EE-7A36ACF062F5}"/>
          </ac:spMkLst>
        </pc:spChg>
        <pc:spChg chg="del mod">
          <ac:chgData name="Marcelo Lavor" userId="d98bd6d5ae29e0d9" providerId="LiveId" clId="{955F105C-D5F6-48B4-AEE1-B00F6AD21BBD}" dt="2019-02-28T20:49:38.229" v="1706" actId="478"/>
          <ac:spMkLst>
            <pc:docMk/>
            <pc:sldMk cId="74079825" sldId="315"/>
            <ac:spMk id="37" creationId="{C2C6CD33-265B-476E-95DD-E603776E734C}"/>
          </ac:spMkLst>
        </pc:spChg>
        <pc:picChg chg="del">
          <ac:chgData name="Marcelo Lavor" userId="d98bd6d5ae29e0d9" providerId="LiveId" clId="{955F105C-D5F6-48B4-AEE1-B00F6AD21BBD}" dt="2019-02-28T18:10:24.327" v="627" actId="478"/>
          <ac:picMkLst>
            <pc:docMk/>
            <pc:sldMk cId="74079825" sldId="315"/>
            <ac:picMk id="13" creationId="{41902F38-8C48-4551-8EDF-D7E6264F7C7A}"/>
          </ac:picMkLst>
        </pc:picChg>
        <pc:cxnChg chg="del">
          <ac:chgData name="Marcelo Lavor" userId="d98bd6d5ae29e0d9" providerId="LiveId" clId="{955F105C-D5F6-48B4-AEE1-B00F6AD21BBD}" dt="2019-02-28T20:49:38.229" v="1706" actId="478"/>
          <ac:cxnSpMkLst>
            <pc:docMk/>
            <pc:sldMk cId="74079825" sldId="315"/>
            <ac:cxnSpMk id="25" creationId="{F7F52FEA-5687-46FD-AC5B-66225DF48FFF}"/>
          </ac:cxnSpMkLst>
        </pc:cxnChg>
      </pc:sldChg>
      <pc:sldChg chg="addSp delSp modSp add">
        <pc:chgData name="Marcelo Lavor" userId="d98bd6d5ae29e0d9" providerId="LiveId" clId="{955F105C-D5F6-48B4-AEE1-B00F6AD21BBD}" dt="2019-03-01T07:43:22.962" v="1956" actId="6549"/>
        <pc:sldMkLst>
          <pc:docMk/>
          <pc:sldMk cId="2743739500" sldId="316"/>
        </pc:sldMkLst>
        <pc:spChg chg="mod">
          <ac:chgData name="Marcelo Lavor" userId="d98bd6d5ae29e0d9" providerId="LiveId" clId="{955F105C-D5F6-48B4-AEE1-B00F6AD21BBD}" dt="2019-02-28T19:53:41.403" v="1190" actId="20577"/>
          <ac:spMkLst>
            <pc:docMk/>
            <pc:sldMk cId="2743739500" sldId="316"/>
            <ac:spMk id="2" creationId="{1F4AD3DB-10AC-4A35-83A8-F2D7B56688E2}"/>
          </ac:spMkLst>
        </pc:spChg>
        <pc:spChg chg="mod">
          <ac:chgData name="Marcelo Lavor" userId="d98bd6d5ae29e0d9" providerId="LiveId" clId="{955F105C-D5F6-48B4-AEE1-B00F6AD21BBD}" dt="2019-02-28T19:58:28.188" v="1332" actId="1076"/>
          <ac:spMkLst>
            <pc:docMk/>
            <pc:sldMk cId="2743739500" sldId="316"/>
            <ac:spMk id="3" creationId="{450D15E9-3BD0-45C8-8F84-4AA025DFCA22}"/>
          </ac:spMkLst>
        </pc:spChg>
        <pc:spChg chg="del mod">
          <ac:chgData name="Marcelo Lavor" userId="d98bd6d5ae29e0d9" providerId="LiveId" clId="{955F105C-D5F6-48B4-AEE1-B00F6AD21BBD}" dt="2019-02-28T19:58:11.012" v="1326" actId="478"/>
          <ac:spMkLst>
            <pc:docMk/>
            <pc:sldMk cId="2743739500" sldId="316"/>
            <ac:spMk id="4" creationId="{9B19EE6C-A4A0-4D75-B627-59FF1A7FECA3}"/>
          </ac:spMkLst>
        </pc:spChg>
        <pc:spChg chg="add mod">
          <ac:chgData name="Marcelo Lavor" userId="d98bd6d5ae29e0d9" providerId="LiveId" clId="{955F105C-D5F6-48B4-AEE1-B00F6AD21BBD}" dt="2019-03-01T07:43:22.962" v="1956" actId="6549"/>
          <ac:spMkLst>
            <pc:docMk/>
            <pc:sldMk cId="2743739500" sldId="316"/>
            <ac:spMk id="11" creationId="{8BE38101-8294-4449-A3D0-8417745B4AA9}"/>
          </ac:spMkLst>
        </pc:spChg>
        <pc:spChg chg="add mod">
          <ac:chgData name="Marcelo Lavor" userId="d98bd6d5ae29e0d9" providerId="LiveId" clId="{955F105C-D5F6-48B4-AEE1-B00F6AD21BBD}" dt="2019-02-28T19:58:39.615" v="1334" actId="1076"/>
          <ac:spMkLst>
            <pc:docMk/>
            <pc:sldMk cId="2743739500" sldId="316"/>
            <ac:spMk id="12" creationId="{786F1FFE-AAFE-4CF9-BC2F-B5EEB28C2D70}"/>
          </ac:spMkLst>
        </pc:spChg>
        <pc:spChg chg="add mod">
          <ac:chgData name="Marcelo Lavor" userId="d98bd6d5ae29e0d9" providerId="LiveId" clId="{955F105C-D5F6-48B4-AEE1-B00F6AD21BBD}" dt="2019-02-28T19:58:47.017" v="1335" actId="1076"/>
          <ac:spMkLst>
            <pc:docMk/>
            <pc:sldMk cId="2743739500" sldId="316"/>
            <ac:spMk id="13" creationId="{A81B289D-4CA5-4436-916A-4A75B69531CD}"/>
          </ac:spMkLst>
        </pc:spChg>
        <pc:spChg chg="add mod">
          <ac:chgData name="Marcelo Lavor" userId="d98bd6d5ae29e0d9" providerId="LiveId" clId="{955F105C-D5F6-48B4-AEE1-B00F6AD21BBD}" dt="2019-02-28T19:58:51.542" v="1336" actId="1076"/>
          <ac:spMkLst>
            <pc:docMk/>
            <pc:sldMk cId="2743739500" sldId="316"/>
            <ac:spMk id="14" creationId="{165C0DEF-4EF1-48B1-BB84-C28045B07B4A}"/>
          </ac:spMkLst>
        </pc:spChg>
        <pc:picChg chg="add mod">
          <ac:chgData name="Marcelo Lavor" userId="d98bd6d5ae29e0d9" providerId="LiveId" clId="{955F105C-D5F6-48B4-AEE1-B00F6AD21BBD}" dt="2019-02-28T19:58:39.615" v="1334" actId="1076"/>
          <ac:picMkLst>
            <pc:docMk/>
            <pc:sldMk cId="2743739500" sldId="316"/>
            <ac:picMk id="5" creationId="{3E7C3517-577A-442C-9D4B-091CEF5CA658}"/>
          </ac:picMkLst>
        </pc:picChg>
        <pc:picChg chg="add del">
          <ac:chgData name="Marcelo Lavor" userId="d98bd6d5ae29e0d9" providerId="LiveId" clId="{955F105C-D5F6-48B4-AEE1-B00F6AD21BBD}" dt="2019-02-28T19:56:23.953" v="1292"/>
          <ac:picMkLst>
            <pc:docMk/>
            <pc:sldMk cId="2743739500" sldId="316"/>
            <ac:picMk id="6" creationId="{E185300C-8E85-4722-8869-C31D46697B61}"/>
          </ac:picMkLst>
        </pc:picChg>
        <pc:picChg chg="add del">
          <ac:chgData name="Marcelo Lavor" userId="d98bd6d5ae29e0d9" providerId="LiveId" clId="{955F105C-D5F6-48B4-AEE1-B00F6AD21BBD}" dt="2019-02-28T19:56:25.681" v="1295"/>
          <ac:picMkLst>
            <pc:docMk/>
            <pc:sldMk cId="2743739500" sldId="316"/>
            <ac:picMk id="7" creationId="{98498979-974E-4A26-8779-7A80F422F897}"/>
          </ac:picMkLst>
        </pc:picChg>
        <pc:picChg chg="add mod">
          <ac:chgData name="Marcelo Lavor" userId="d98bd6d5ae29e0d9" providerId="LiveId" clId="{955F105C-D5F6-48B4-AEE1-B00F6AD21BBD}" dt="2019-02-28T19:58:39.615" v="1334" actId="1076"/>
          <ac:picMkLst>
            <pc:docMk/>
            <pc:sldMk cId="2743739500" sldId="316"/>
            <ac:picMk id="8" creationId="{F4827710-3160-4DDA-8746-126520D55D19}"/>
          </ac:picMkLst>
        </pc:picChg>
        <pc:picChg chg="add mod">
          <ac:chgData name="Marcelo Lavor" userId="d98bd6d5ae29e0d9" providerId="LiveId" clId="{955F105C-D5F6-48B4-AEE1-B00F6AD21BBD}" dt="2019-02-28T19:58:47.017" v="1335" actId="1076"/>
          <ac:picMkLst>
            <pc:docMk/>
            <pc:sldMk cId="2743739500" sldId="316"/>
            <ac:picMk id="9" creationId="{C8A0DE49-D4C3-404D-B15D-70C6C00F786C}"/>
          </ac:picMkLst>
        </pc:picChg>
        <pc:picChg chg="add mod">
          <ac:chgData name="Marcelo Lavor" userId="d98bd6d5ae29e0d9" providerId="LiveId" clId="{955F105C-D5F6-48B4-AEE1-B00F6AD21BBD}" dt="2019-02-28T19:58:51.542" v="1336" actId="1076"/>
          <ac:picMkLst>
            <pc:docMk/>
            <pc:sldMk cId="2743739500" sldId="316"/>
            <ac:picMk id="10" creationId="{8358A7EE-A67A-4C43-A842-9D79C2B63DFE}"/>
          </ac:picMkLst>
        </pc:picChg>
      </pc:sldChg>
      <pc:sldChg chg="addSp delSp modSp add">
        <pc:chgData name="Marcelo Lavor" userId="d98bd6d5ae29e0d9" providerId="LiveId" clId="{955F105C-D5F6-48B4-AEE1-B00F6AD21BBD}" dt="2019-03-01T13:02:25.306" v="2307" actId="20577"/>
        <pc:sldMkLst>
          <pc:docMk/>
          <pc:sldMk cId="710897080" sldId="317"/>
        </pc:sldMkLst>
        <pc:spChg chg="mod">
          <ac:chgData name="Marcelo Lavor" userId="d98bd6d5ae29e0d9" providerId="LiveId" clId="{955F105C-D5F6-48B4-AEE1-B00F6AD21BBD}" dt="2019-02-28T20:10:10.612" v="1502" actId="20577"/>
          <ac:spMkLst>
            <pc:docMk/>
            <pc:sldMk cId="710897080" sldId="317"/>
            <ac:spMk id="2" creationId="{00000000-0000-0000-0000-000000000000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9" creationId="{64D15759-75FB-4CA1-A386-A8649CF709A1}"/>
          </ac:spMkLst>
        </pc:spChg>
        <pc:spChg chg="add del">
          <ac:chgData name="Marcelo Lavor" userId="d98bd6d5ae29e0d9" providerId="LiveId" clId="{955F105C-D5F6-48B4-AEE1-B00F6AD21BBD}" dt="2019-02-28T20:12:10.272" v="1538"/>
          <ac:spMkLst>
            <pc:docMk/>
            <pc:sldMk cId="710897080" sldId="317"/>
            <ac:spMk id="13" creationId="{69E21EA8-35E7-4CC8-BFC1-342B3FB157A0}"/>
          </ac:spMkLst>
        </pc:spChg>
        <pc:spChg chg="add mod">
          <ac:chgData name="Marcelo Lavor" userId="d98bd6d5ae29e0d9" providerId="LiveId" clId="{955F105C-D5F6-48B4-AEE1-B00F6AD21BBD}" dt="2019-02-28T20:15:52.671" v="1592" actId="1076"/>
          <ac:spMkLst>
            <pc:docMk/>
            <pc:sldMk cId="710897080" sldId="317"/>
            <ac:spMk id="14" creationId="{CB76E622-8577-4F6F-835F-82A269CFD9D4}"/>
          </ac:spMkLst>
        </pc:spChg>
        <pc:spChg chg="add mod">
          <ac:chgData name="Marcelo Lavor" userId="d98bd6d5ae29e0d9" providerId="LiveId" clId="{955F105C-D5F6-48B4-AEE1-B00F6AD21BBD}" dt="2019-03-01T12:58:04.878" v="2218" actId="1076"/>
          <ac:spMkLst>
            <pc:docMk/>
            <pc:sldMk cId="710897080" sldId="317"/>
            <ac:spMk id="15" creationId="{5C75FC6B-B98D-4BB7-A3E5-CB83288602A7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16" creationId="{AB752561-9E61-4BC0-88BB-5FD47D7DDC6A}"/>
          </ac:spMkLst>
        </pc:spChg>
        <pc:spChg chg="add mod">
          <ac:chgData name="Marcelo Lavor" userId="d98bd6d5ae29e0d9" providerId="LiveId" clId="{955F105C-D5F6-48B4-AEE1-B00F6AD21BBD}" dt="2019-02-28T20:06:10.398" v="1356" actId="571"/>
          <ac:spMkLst>
            <pc:docMk/>
            <pc:sldMk cId="710897080" sldId="317"/>
            <ac:spMk id="17" creationId="{91605740-69DC-4DC2-AC54-E7AD85DA08B0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18" creationId="{DCD427B6-2EBC-4E8A-BADA-4CEC0376C826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19" creationId="{0BECC640-9D98-4837-A32C-2F5D707A0BEE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20" creationId="{E66627EF-3ED7-45EB-A8F5-3B85E4829901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21" creationId="{DB228745-63DA-478F-8DBB-478216565806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22" creationId="{60C9C1BD-2D0F-4A70-9DB6-AA7177742750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23" creationId="{F2F2EC97-F4AD-464D-AB9F-18E4E97034CF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24" creationId="{F4E1E022-32E6-48B2-9052-BC7B15B66D56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26" creationId="{1706B900-0E23-4B36-BF32-DCC820F48C32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27" creationId="{78292016-E14F-4E51-B569-838F646A29C2}"/>
          </ac:spMkLst>
        </pc:spChg>
        <pc:spChg chg="add del mod">
          <ac:chgData name="Marcelo Lavor" userId="d98bd6d5ae29e0d9" providerId="LiveId" clId="{955F105C-D5F6-48B4-AEE1-B00F6AD21BBD}" dt="2019-02-28T20:07:54.143" v="1431" actId="478"/>
          <ac:spMkLst>
            <pc:docMk/>
            <pc:sldMk cId="710897080" sldId="317"/>
            <ac:spMk id="28" creationId="{6FB0C9A3-D38B-4C75-BE5E-0380E64D89DB}"/>
          </ac:spMkLst>
        </pc:spChg>
        <pc:spChg chg="add del mod">
          <ac:chgData name="Marcelo Lavor" userId="d98bd6d5ae29e0d9" providerId="LiveId" clId="{955F105C-D5F6-48B4-AEE1-B00F6AD21BBD}" dt="2019-02-28T20:07:54.143" v="1431" actId="478"/>
          <ac:spMkLst>
            <pc:docMk/>
            <pc:sldMk cId="710897080" sldId="317"/>
            <ac:spMk id="29" creationId="{CE8B4125-E165-434B-A071-FB320C395637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0" creationId="{F20DC5B2-AA97-45BC-A0D8-57D0B51F6915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1" creationId="{0CDB134B-91AB-4FC9-BFC2-06A2FCD03ADF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2" creationId="{1764FFF1-F280-4F53-9807-79BF23ECA7BB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3" creationId="{09C20D36-0A9A-43B1-BD80-BFFCB58B1352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4" creationId="{5D8D2687-A2B5-461D-A5EE-7A36ACF062F5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35" creationId="{F9C90433-8075-4DDA-A477-E64188E4D611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36" creationId="{B8622A69-5DBF-4EDC-86DB-0EAAFAF7F511}"/>
          </ac:spMkLst>
        </pc:spChg>
        <pc:spChg chg="del">
          <ac:chgData name="Marcelo Lavor" userId="d98bd6d5ae29e0d9" providerId="LiveId" clId="{955F105C-D5F6-48B4-AEE1-B00F6AD21BBD}" dt="2019-02-28T20:49:21.728" v="1700" actId="478"/>
          <ac:spMkLst>
            <pc:docMk/>
            <pc:sldMk cId="710897080" sldId="317"/>
            <ac:spMk id="37" creationId="{C2C6CD33-265B-476E-95DD-E603776E734C}"/>
          </ac:spMkLst>
        </pc:spChg>
        <pc:spChg chg="add del mod">
          <ac:chgData name="Marcelo Lavor" userId="d98bd6d5ae29e0d9" providerId="LiveId" clId="{955F105C-D5F6-48B4-AEE1-B00F6AD21BBD}" dt="2019-02-28T20:10:12.900" v="1503" actId="478"/>
          <ac:spMkLst>
            <pc:docMk/>
            <pc:sldMk cId="710897080" sldId="317"/>
            <ac:spMk id="40" creationId="{C83F2CCA-1F8C-4BB3-97BC-46C56B1D572E}"/>
          </ac:spMkLst>
        </pc:spChg>
        <pc:spChg chg="add mod">
          <ac:chgData name="Marcelo Lavor" userId="d98bd6d5ae29e0d9" providerId="LiveId" clId="{955F105C-D5F6-48B4-AEE1-B00F6AD21BBD}" dt="2019-02-28T20:11:34.444" v="1531" actId="164"/>
          <ac:spMkLst>
            <pc:docMk/>
            <pc:sldMk cId="710897080" sldId="317"/>
            <ac:spMk id="41" creationId="{5DB53C7D-FE61-418A-8E4E-081FC8EF932A}"/>
          </ac:spMkLst>
        </pc:spChg>
        <pc:spChg chg="add mod">
          <ac:chgData name="Marcelo Lavor" userId="d98bd6d5ae29e0d9" providerId="LiveId" clId="{955F105C-D5F6-48B4-AEE1-B00F6AD21BBD}" dt="2019-02-28T20:11:34.444" v="1531" actId="164"/>
          <ac:spMkLst>
            <pc:docMk/>
            <pc:sldMk cId="710897080" sldId="317"/>
            <ac:spMk id="42" creationId="{509C43A2-7097-4FC6-97B7-B15387E4C4E1}"/>
          </ac:spMkLst>
        </pc:spChg>
        <pc:spChg chg="del topLvl">
          <ac:chgData name="Marcelo Lavor" userId="d98bd6d5ae29e0d9" providerId="LiveId" clId="{955F105C-D5F6-48B4-AEE1-B00F6AD21BBD}" dt="2019-02-28T20:12:46.678" v="1546" actId="478"/>
          <ac:spMkLst>
            <pc:docMk/>
            <pc:sldMk cId="710897080" sldId="317"/>
            <ac:spMk id="44" creationId="{83D585D6-AB25-4BF7-9F61-3C704FDFEC22}"/>
          </ac:spMkLst>
        </pc:spChg>
        <pc:spChg chg="del mod topLvl">
          <ac:chgData name="Marcelo Lavor" userId="d98bd6d5ae29e0d9" providerId="LiveId" clId="{955F105C-D5F6-48B4-AEE1-B00F6AD21BBD}" dt="2019-02-28T20:14:14.680" v="1565" actId="478"/>
          <ac:spMkLst>
            <pc:docMk/>
            <pc:sldMk cId="710897080" sldId="317"/>
            <ac:spMk id="45" creationId="{5819C527-CDF0-417F-B3B9-BEA527A78AFD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46" creationId="{DAB64DE1-76C0-4DBE-8070-1E481F976AB8}"/>
          </ac:spMkLst>
        </pc:spChg>
        <pc:spChg chg="add mod">
          <ac:chgData name="Marcelo Lavor" userId="d98bd6d5ae29e0d9" providerId="LiveId" clId="{955F105C-D5F6-48B4-AEE1-B00F6AD21BBD}" dt="2019-02-28T20:49:25.541" v="1705" actId="1036"/>
          <ac:spMkLst>
            <pc:docMk/>
            <pc:sldMk cId="710897080" sldId="317"/>
            <ac:spMk id="47" creationId="{8F4F2ACC-B697-4A19-86A0-66923022D7B7}"/>
          </ac:spMkLst>
        </pc:spChg>
        <pc:spChg chg="add del mod">
          <ac:chgData name="Marcelo Lavor" userId="d98bd6d5ae29e0d9" providerId="LiveId" clId="{955F105C-D5F6-48B4-AEE1-B00F6AD21BBD}" dt="2019-03-01T12:21:24.446" v="1986" actId="478"/>
          <ac:spMkLst>
            <pc:docMk/>
            <pc:sldMk cId="710897080" sldId="317"/>
            <ac:spMk id="48" creationId="{81CFE705-29C9-4B03-903C-D0A93A60E94C}"/>
          </ac:spMkLst>
        </pc:spChg>
        <pc:spChg chg="add del mod">
          <ac:chgData name="Marcelo Lavor" userId="d98bd6d5ae29e0d9" providerId="LiveId" clId="{955F105C-D5F6-48B4-AEE1-B00F6AD21BBD}" dt="2019-03-01T12:21:24.446" v="1986" actId="478"/>
          <ac:spMkLst>
            <pc:docMk/>
            <pc:sldMk cId="710897080" sldId="317"/>
            <ac:spMk id="49" creationId="{96FE9FE5-B2B1-49B7-AC89-7D1D1E771816}"/>
          </ac:spMkLst>
        </pc:spChg>
        <pc:spChg chg="add mod">
          <ac:chgData name="Marcelo Lavor" userId="d98bd6d5ae29e0d9" providerId="LiveId" clId="{955F105C-D5F6-48B4-AEE1-B00F6AD21BBD}" dt="2019-03-01T13:01:57.463" v="2295" actId="1076"/>
          <ac:spMkLst>
            <pc:docMk/>
            <pc:sldMk cId="710897080" sldId="317"/>
            <ac:spMk id="50" creationId="{CE9162C9-E584-4A35-B6C7-C3DDCA47A33B}"/>
          </ac:spMkLst>
        </pc:spChg>
        <pc:spChg chg="add mod">
          <ac:chgData name="Marcelo Lavor" userId="d98bd6d5ae29e0d9" providerId="LiveId" clId="{955F105C-D5F6-48B4-AEE1-B00F6AD21BBD}" dt="2019-03-01T13:01:57.463" v="2295" actId="1076"/>
          <ac:spMkLst>
            <pc:docMk/>
            <pc:sldMk cId="710897080" sldId="317"/>
            <ac:spMk id="51" creationId="{EE5D0DAE-6E99-46F5-A044-3578980BBA5B}"/>
          </ac:spMkLst>
        </pc:spChg>
        <pc:spChg chg="add del mod">
          <ac:chgData name="Marcelo Lavor" userId="d98bd6d5ae29e0d9" providerId="LiveId" clId="{955F105C-D5F6-48B4-AEE1-B00F6AD21BBD}" dt="2019-03-01T12:21:24.446" v="1986" actId="478"/>
          <ac:spMkLst>
            <pc:docMk/>
            <pc:sldMk cId="710897080" sldId="317"/>
            <ac:spMk id="52" creationId="{B28FC3C7-8A6E-4099-A03F-F7CCD49FDA0D}"/>
          </ac:spMkLst>
        </pc:spChg>
        <pc:spChg chg="add del mod">
          <ac:chgData name="Marcelo Lavor" userId="d98bd6d5ae29e0d9" providerId="LiveId" clId="{955F105C-D5F6-48B4-AEE1-B00F6AD21BBD}" dt="2019-03-01T12:21:24.446" v="1986" actId="478"/>
          <ac:spMkLst>
            <pc:docMk/>
            <pc:sldMk cId="710897080" sldId="317"/>
            <ac:spMk id="53" creationId="{8B399E58-2055-42B1-89E5-7FC2A6DF61E0}"/>
          </ac:spMkLst>
        </pc:spChg>
        <pc:spChg chg="add mod">
          <ac:chgData name="Marcelo Lavor" userId="d98bd6d5ae29e0d9" providerId="LiveId" clId="{955F105C-D5F6-48B4-AEE1-B00F6AD21BBD}" dt="2019-03-01T12:50:19.745" v="2048" actId="20577"/>
          <ac:spMkLst>
            <pc:docMk/>
            <pc:sldMk cId="710897080" sldId="317"/>
            <ac:spMk id="55" creationId="{C17ABC72-5AF6-4BDB-9FB0-E8FDDB1252D5}"/>
          </ac:spMkLst>
        </pc:spChg>
        <pc:spChg chg="add mod">
          <ac:chgData name="Marcelo Lavor" userId="d98bd6d5ae29e0d9" providerId="LiveId" clId="{955F105C-D5F6-48B4-AEE1-B00F6AD21BBD}" dt="2019-03-01T12:51:27.526" v="2068" actId="20577"/>
          <ac:spMkLst>
            <pc:docMk/>
            <pc:sldMk cId="710897080" sldId="317"/>
            <ac:spMk id="56" creationId="{BCB50621-488B-4FF0-B449-C1627DB672CC}"/>
          </ac:spMkLst>
        </pc:spChg>
        <pc:spChg chg="add mod">
          <ac:chgData name="Marcelo Lavor" userId="d98bd6d5ae29e0d9" providerId="LiveId" clId="{955F105C-D5F6-48B4-AEE1-B00F6AD21BBD}" dt="2019-03-01T12:58:22.417" v="2223" actId="1076"/>
          <ac:spMkLst>
            <pc:docMk/>
            <pc:sldMk cId="710897080" sldId="317"/>
            <ac:spMk id="57" creationId="{7336DF95-05FF-475B-AFFE-6AB068D7513C}"/>
          </ac:spMkLst>
        </pc:spChg>
        <pc:spChg chg="add mod">
          <ac:chgData name="Marcelo Lavor" userId="d98bd6d5ae29e0d9" providerId="LiveId" clId="{955F105C-D5F6-48B4-AEE1-B00F6AD21BBD}" dt="2019-03-01T12:59:59.699" v="2268" actId="1076"/>
          <ac:spMkLst>
            <pc:docMk/>
            <pc:sldMk cId="710897080" sldId="317"/>
            <ac:spMk id="58" creationId="{8D03761B-AADD-4383-8D74-B168034E6E2B}"/>
          </ac:spMkLst>
        </pc:spChg>
        <pc:spChg chg="add mod">
          <ac:chgData name="Marcelo Lavor" userId="d98bd6d5ae29e0d9" providerId="LiveId" clId="{955F105C-D5F6-48B4-AEE1-B00F6AD21BBD}" dt="2019-03-01T13:01:01.463" v="2292" actId="1036"/>
          <ac:spMkLst>
            <pc:docMk/>
            <pc:sldMk cId="710897080" sldId="317"/>
            <ac:spMk id="59" creationId="{6B579EF7-39E3-47ED-9DE5-BE1281D6A848}"/>
          </ac:spMkLst>
        </pc:spChg>
        <pc:spChg chg="add mod">
          <ac:chgData name="Marcelo Lavor" userId="d98bd6d5ae29e0d9" providerId="LiveId" clId="{955F105C-D5F6-48B4-AEE1-B00F6AD21BBD}" dt="2019-03-01T12:59:02.603" v="2241"/>
          <ac:spMkLst>
            <pc:docMk/>
            <pc:sldMk cId="710897080" sldId="317"/>
            <ac:spMk id="60" creationId="{82AC0522-5191-4634-97C3-E833CBC0EDF1}"/>
          </ac:spMkLst>
        </pc:spChg>
        <pc:spChg chg="add del">
          <ac:chgData name="Marcelo Lavor" userId="d98bd6d5ae29e0d9" providerId="LiveId" clId="{955F105C-D5F6-48B4-AEE1-B00F6AD21BBD}" dt="2019-03-01T12:58:25.448" v="2225"/>
          <ac:spMkLst>
            <pc:docMk/>
            <pc:sldMk cId="710897080" sldId="317"/>
            <ac:spMk id="65" creationId="{78308966-D1A3-42EA-8E78-49880EE06F34}"/>
          </ac:spMkLst>
        </pc:spChg>
        <pc:spChg chg="add mod">
          <ac:chgData name="Marcelo Lavor" userId="d98bd6d5ae29e0d9" providerId="LiveId" clId="{955F105C-D5F6-48B4-AEE1-B00F6AD21BBD}" dt="2019-03-01T12:59:26.940" v="2260" actId="1035"/>
          <ac:spMkLst>
            <pc:docMk/>
            <pc:sldMk cId="710897080" sldId="317"/>
            <ac:spMk id="67" creationId="{0CF33EF4-D046-4385-BEA5-42F68192D6CC}"/>
          </ac:spMkLst>
        </pc:spChg>
        <pc:spChg chg="add mod">
          <ac:chgData name="Marcelo Lavor" userId="d98bd6d5ae29e0d9" providerId="LiveId" clId="{955F105C-D5F6-48B4-AEE1-B00F6AD21BBD}" dt="2019-03-01T12:59:17.730" v="2250" actId="1076"/>
          <ac:spMkLst>
            <pc:docMk/>
            <pc:sldMk cId="710897080" sldId="317"/>
            <ac:spMk id="72" creationId="{85A9438B-E7F5-4A04-9FE6-9B3028527C42}"/>
          </ac:spMkLst>
        </pc:spChg>
        <pc:spChg chg="add mod">
          <ac:chgData name="Marcelo Lavor" userId="d98bd6d5ae29e0d9" providerId="LiveId" clId="{955F105C-D5F6-48B4-AEE1-B00F6AD21BBD}" dt="2019-03-01T12:59:55.602" v="2267" actId="14100"/>
          <ac:spMkLst>
            <pc:docMk/>
            <pc:sldMk cId="710897080" sldId="317"/>
            <ac:spMk id="74" creationId="{1CD2306C-C6E2-442A-B2A7-8EEF340F00E8}"/>
          </ac:spMkLst>
        </pc:spChg>
        <pc:spChg chg="add mod">
          <ac:chgData name="Marcelo Lavor" userId="d98bd6d5ae29e0d9" providerId="LiveId" clId="{955F105C-D5F6-48B4-AEE1-B00F6AD21BBD}" dt="2019-03-01T13:00:36.588" v="2280" actId="1035"/>
          <ac:spMkLst>
            <pc:docMk/>
            <pc:sldMk cId="710897080" sldId="317"/>
            <ac:spMk id="75" creationId="{0651AD67-FE8C-4637-A04D-74AB3E3DD65A}"/>
          </ac:spMkLst>
        </pc:spChg>
        <pc:spChg chg="add mod">
          <ac:chgData name="Marcelo Lavor" userId="d98bd6d5ae29e0d9" providerId="LiveId" clId="{955F105C-D5F6-48B4-AEE1-B00F6AD21BBD}" dt="2019-03-01T13:02:11.546" v="2298" actId="1076"/>
          <ac:spMkLst>
            <pc:docMk/>
            <pc:sldMk cId="710897080" sldId="317"/>
            <ac:spMk id="82" creationId="{A2885E77-9820-45C4-BBA8-AE29190BD4E0}"/>
          </ac:spMkLst>
        </pc:spChg>
        <pc:spChg chg="add mod">
          <ac:chgData name="Marcelo Lavor" userId="d98bd6d5ae29e0d9" providerId="LiveId" clId="{955F105C-D5F6-48B4-AEE1-B00F6AD21BBD}" dt="2019-03-01T13:02:25.306" v="2307" actId="20577"/>
          <ac:spMkLst>
            <pc:docMk/>
            <pc:sldMk cId="710897080" sldId="317"/>
            <ac:spMk id="83" creationId="{C616A004-32A9-48D2-B19F-57CF129B32A1}"/>
          </ac:spMkLst>
        </pc:spChg>
        <pc:grpChg chg="add mod">
          <ac:chgData name="Marcelo Lavor" userId="d98bd6d5ae29e0d9" providerId="LiveId" clId="{955F105C-D5F6-48B4-AEE1-B00F6AD21BBD}" dt="2019-02-28T20:49:25.541" v="1705" actId="1036"/>
          <ac:grpSpMkLst>
            <pc:docMk/>
            <pc:sldMk cId="710897080" sldId="317"/>
            <ac:grpSpMk id="12" creationId="{4C3BA428-B7DB-48FD-822C-42D46DB360C8}"/>
          </ac:grpSpMkLst>
        </pc:grpChg>
        <pc:grpChg chg="add del mod">
          <ac:chgData name="Marcelo Lavor" userId="d98bd6d5ae29e0d9" providerId="LiveId" clId="{955F105C-D5F6-48B4-AEE1-B00F6AD21BBD}" dt="2019-02-28T20:12:46.678" v="1546" actId="478"/>
          <ac:grpSpMkLst>
            <pc:docMk/>
            <pc:sldMk cId="710897080" sldId="317"/>
            <ac:grpSpMk id="43" creationId="{7FEACF35-25B0-40EF-8476-9A5EF25F7E90}"/>
          </ac:grpSpMkLst>
        </pc:grpChg>
        <pc:cxnChg chg="add mod">
          <ac:chgData name="Marcelo Lavor" userId="d98bd6d5ae29e0d9" providerId="LiveId" clId="{955F105C-D5F6-48B4-AEE1-B00F6AD21BBD}" dt="2019-02-28T20:49:25.541" v="1705" actId="1036"/>
          <ac:cxnSpMkLst>
            <pc:docMk/>
            <pc:sldMk cId="710897080" sldId="317"/>
            <ac:cxnSpMk id="5" creationId="{FF39143A-6B08-4E50-A2AF-7DB645CF4835}"/>
          </ac:cxnSpMkLst>
        </pc:cxnChg>
        <pc:cxnChg chg="del">
          <ac:chgData name="Marcelo Lavor" userId="d98bd6d5ae29e0d9" providerId="LiveId" clId="{955F105C-D5F6-48B4-AEE1-B00F6AD21BBD}" dt="2019-02-28T20:49:21.728" v="1700" actId="478"/>
          <ac:cxnSpMkLst>
            <pc:docMk/>
            <pc:sldMk cId="710897080" sldId="317"/>
            <ac:cxnSpMk id="25" creationId="{F7F52FEA-5687-46FD-AC5B-66225DF48FFF}"/>
          </ac:cxnSpMkLst>
        </pc:cxnChg>
        <pc:cxnChg chg="add mod">
          <ac:chgData name="Marcelo Lavor" userId="d98bd6d5ae29e0d9" providerId="LiveId" clId="{955F105C-D5F6-48B4-AEE1-B00F6AD21BBD}" dt="2019-02-28T20:49:25.541" v="1705" actId="1036"/>
          <ac:cxnSpMkLst>
            <pc:docMk/>
            <pc:sldMk cId="710897080" sldId="317"/>
            <ac:cxnSpMk id="38" creationId="{73E74DE4-458F-4C2E-81F7-74D6B1FC728F}"/>
          </ac:cxnSpMkLst>
        </pc:cxnChg>
        <pc:cxnChg chg="add mod">
          <ac:chgData name="Marcelo Lavor" userId="d98bd6d5ae29e0d9" providerId="LiveId" clId="{955F105C-D5F6-48B4-AEE1-B00F6AD21BBD}" dt="2019-02-28T20:49:25.541" v="1705" actId="1036"/>
          <ac:cxnSpMkLst>
            <pc:docMk/>
            <pc:sldMk cId="710897080" sldId="317"/>
            <ac:cxnSpMk id="39" creationId="{F0D36A85-E95A-4E27-82F1-2DB2C511FABF}"/>
          </ac:cxnSpMkLst>
        </pc:cxnChg>
        <pc:cxnChg chg="add">
          <ac:chgData name="Marcelo Lavor" userId="d98bd6d5ae29e0d9" providerId="LiveId" clId="{955F105C-D5F6-48B4-AEE1-B00F6AD21BBD}" dt="2019-03-01T12:20:59.073" v="1968"/>
          <ac:cxnSpMkLst>
            <pc:docMk/>
            <pc:sldMk cId="710897080" sldId="317"/>
            <ac:cxnSpMk id="54" creationId="{32EDB677-F721-42EB-9D4D-9CABE45FF7CA}"/>
          </ac:cxnSpMkLst>
        </pc:cxnChg>
        <pc:cxnChg chg="add mod">
          <ac:chgData name="Marcelo Lavor" userId="d98bd6d5ae29e0d9" providerId="LiveId" clId="{955F105C-D5F6-48B4-AEE1-B00F6AD21BBD}" dt="2019-03-01T12:58:22.417" v="2223" actId="1076"/>
          <ac:cxnSpMkLst>
            <pc:docMk/>
            <pc:sldMk cId="710897080" sldId="317"/>
            <ac:cxnSpMk id="61" creationId="{108A8EE7-F118-450C-8643-DB5898F50155}"/>
          </ac:cxnSpMkLst>
        </pc:cxnChg>
        <pc:cxnChg chg="add mod">
          <ac:chgData name="Marcelo Lavor" userId="d98bd6d5ae29e0d9" providerId="LiveId" clId="{955F105C-D5F6-48B4-AEE1-B00F6AD21BBD}" dt="2019-03-01T12:59:26.940" v="2260" actId="1035"/>
          <ac:cxnSpMkLst>
            <pc:docMk/>
            <pc:sldMk cId="710897080" sldId="317"/>
            <ac:cxnSpMk id="68" creationId="{03155941-5270-47A8-9377-85536A881C3A}"/>
          </ac:cxnSpMkLst>
        </pc:cxnChg>
        <pc:cxnChg chg="add mod">
          <ac:chgData name="Marcelo Lavor" userId="d98bd6d5ae29e0d9" providerId="LiveId" clId="{955F105C-D5F6-48B4-AEE1-B00F6AD21BBD}" dt="2019-03-01T13:00:36.588" v="2280" actId="1035"/>
          <ac:cxnSpMkLst>
            <pc:docMk/>
            <pc:sldMk cId="710897080" sldId="317"/>
            <ac:cxnSpMk id="76" creationId="{A8503F08-4605-4EC0-B998-AB19B63FA9E6}"/>
          </ac:cxnSpMkLst>
        </pc:cxnChg>
        <pc:cxnChg chg="add mod">
          <ac:chgData name="Marcelo Lavor" userId="d98bd6d5ae29e0d9" providerId="LiveId" clId="{955F105C-D5F6-48B4-AEE1-B00F6AD21BBD}" dt="2019-03-01T13:01:01.463" v="2292" actId="1036"/>
          <ac:cxnSpMkLst>
            <pc:docMk/>
            <pc:sldMk cId="710897080" sldId="317"/>
            <ac:cxnSpMk id="79" creationId="{12C81FFB-5E79-4E39-B3EA-1B04C248B32A}"/>
          </ac:cxnSpMkLst>
        </pc:cxnChg>
      </pc:sldChg>
      <pc:sldChg chg="addSp add">
        <pc:chgData name="Marcelo Lavor" userId="d98bd6d5ae29e0d9" providerId="LiveId" clId="{955F105C-D5F6-48B4-AEE1-B00F6AD21BBD}" dt="2019-02-28T20:24:23.382" v="1594"/>
        <pc:sldMkLst>
          <pc:docMk/>
          <pc:sldMk cId="3082838051" sldId="318"/>
        </pc:sldMkLst>
        <pc:picChg chg="add">
          <ac:chgData name="Marcelo Lavor" userId="d98bd6d5ae29e0d9" providerId="LiveId" clId="{955F105C-D5F6-48B4-AEE1-B00F6AD21BBD}" dt="2019-02-28T20:24:23.382" v="1594"/>
          <ac:picMkLst>
            <pc:docMk/>
            <pc:sldMk cId="3082838051" sldId="318"/>
            <ac:picMk id="5122" creationId="{65D30542-AB8F-44F2-A68E-227C2C996BEC}"/>
          </ac:picMkLst>
        </pc:picChg>
      </pc:sldChg>
      <pc:sldChg chg="addSp delSp modSp add">
        <pc:chgData name="Marcelo Lavor" userId="d98bd6d5ae29e0d9" providerId="LiveId" clId="{955F105C-D5F6-48B4-AEE1-B00F6AD21BBD}" dt="2019-03-01T07:44:29.512" v="1957" actId="6549"/>
        <pc:sldMkLst>
          <pc:docMk/>
          <pc:sldMk cId="2627468852" sldId="319"/>
        </pc:sldMkLst>
        <pc:spChg chg="mod">
          <ac:chgData name="Marcelo Lavor" userId="d98bd6d5ae29e0d9" providerId="LiveId" clId="{955F105C-D5F6-48B4-AEE1-B00F6AD21BBD}" dt="2019-02-28T20:54:24.365" v="1737" actId="20577"/>
          <ac:spMkLst>
            <pc:docMk/>
            <pc:sldMk cId="2627468852" sldId="319"/>
            <ac:spMk id="2" creationId="{07DD8E7A-E60A-4F44-839C-49AA486F44B8}"/>
          </ac:spMkLst>
        </pc:spChg>
        <pc:spChg chg="del">
          <ac:chgData name="Marcelo Lavor" userId="d98bd6d5ae29e0d9" providerId="LiveId" clId="{955F105C-D5F6-48B4-AEE1-B00F6AD21BBD}" dt="2019-02-28T20:54:28.396" v="1738" actId="478"/>
          <ac:spMkLst>
            <pc:docMk/>
            <pc:sldMk cId="2627468852" sldId="319"/>
            <ac:spMk id="4" creationId="{D6541B21-DD22-4CE1-B2AD-6DE9266FAE4F}"/>
          </ac:spMkLst>
        </pc:spChg>
        <pc:spChg chg="add mod">
          <ac:chgData name="Marcelo Lavor" userId="d98bd6d5ae29e0d9" providerId="LiveId" clId="{955F105C-D5F6-48B4-AEE1-B00F6AD21BBD}" dt="2019-02-28T21:09:09.980" v="1754" actId="108"/>
          <ac:spMkLst>
            <pc:docMk/>
            <pc:sldMk cId="2627468852" sldId="319"/>
            <ac:spMk id="5" creationId="{D052C239-D41F-4A06-B6F6-0B0E85F9BBA2}"/>
          </ac:spMkLst>
        </pc:spChg>
        <pc:spChg chg="add mod">
          <ac:chgData name="Marcelo Lavor" userId="d98bd6d5ae29e0d9" providerId="LiveId" clId="{955F105C-D5F6-48B4-AEE1-B00F6AD21BBD}" dt="2019-03-01T07:44:29.512" v="1957" actId="6549"/>
          <ac:spMkLst>
            <pc:docMk/>
            <pc:sldMk cId="2627468852" sldId="319"/>
            <ac:spMk id="6" creationId="{CD10E5A9-8D27-4B71-AACD-775097B8F75F}"/>
          </ac:spMkLst>
        </pc:spChg>
        <pc:spChg chg="add mod">
          <ac:chgData name="Marcelo Lavor" userId="d98bd6d5ae29e0d9" providerId="LiveId" clId="{955F105C-D5F6-48B4-AEE1-B00F6AD21BBD}" dt="2019-02-28T21:10:21.199" v="1756" actId="1076"/>
          <ac:spMkLst>
            <pc:docMk/>
            <pc:sldMk cId="2627468852" sldId="319"/>
            <ac:spMk id="7" creationId="{24EA0D59-CCFF-4CAA-9E10-9DF9812CBFF8}"/>
          </ac:spMkLst>
        </pc:spChg>
        <pc:spChg chg="add del">
          <ac:chgData name="Marcelo Lavor" userId="d98bd6d5ae29e0d9" providerId="LiveId" clId="{955F105C-D5F6-48B4-AEE1-B00F6AD21BBD}" dt="2019-02-28T21:08:30.702" v="1743"/>
          <ac:spMkLst>
            <pc:docMk/>
            <pc:sldMk cId="2627468852" sldId="319"/>
            <ac:spMk id="8" creationId="{BC951436-3BB6-4D15-83AF-3774E396CE5E}"/>
          </ac:spMkLst>
        </pc:spChg>
        <pc:spChg chg="add mod">
          <ac:chgData name="Marcelo Lavor" userId="d98bd6d5ae29e0d9" providerId="LiveId" clId="{955F105C-D5F6-48B4-AEE1-B00F6AD21BBD}" dt="2019-02-28T21:11:38.469" v="1834" actId="6549"/>
          <ac:spMkLst>
            <pc:docMk/>
            <pc:sldMk cId="2627468852" sldId="319"/>
            <ac:spMk id="9" creationId="{747E1939-269D-4991-A078-3C015BF3417E}"/>
          </ac:spMkLst>
        </pc:spChg>
        <pc:spChg chg="add del">
          <ac:chgData name="Marcelo Lavor" userId="d98bd6d5ae29e0d9" providerId="LiveId" clId="{955F105C-D5F6-48B4-AEE1-B00F6AD21BBD}" dt="2019-02-28T21:08:47.150" v="1748"/>
          <ac:spMkLst>
            <pc:docMk/>
            <pc:sldMk cId="2627468852" sldId="319"/>
            <ac:spMk id="10" creationId="{6CF82107-D6E0-48AE-B3DF-EB4BB41F814A}"/>
          </ac:spMkLst>
        </pc:spChg>
        <pc:spChg chg="add del mod">
          <ac:chgData name="Marcelo Lavor" userId="d98bd6d5ae29e0d9" providerId="LiveId" clId="{955F105C-D5F6-48B4-AEE1-B00F6AD21BBD}" dt="2019-02-28T21:12:00.556" v="1835" actId="478"/>
          <ac:spMkLst>
            <pc:docMk/>
            <pc:sldMk cId="2627468852" sldId="319"/>
            <ac:spMk id="11" creationId="{B2143CE6-6FC0-49B3-ADC0-E36DF5B78AE7}"/>
          </ac:spMkLst>
        </pc:spChg>
        <pc:spChg chg="add mod">
          <ac:chgData name="Marcelo Lavor" userId="d98bd6d5ae29e0d9" providerId="LiveId" clId="{955F105C-D5F6-48B4-AEE1-B00F6AD21BBD}" dt="2019-02-28T21:13:30.572" v="1846" actId="20577"/>
          <ac:spMkLst>
            <pc:docMk/>
            <pc:sldMk cId="2627468852" sldId="319"/>
            <ac:spMk id="12" creationId="{75A2B6E7-E109-4BDC-84F1-29CB415FC228}"/>
          </ac:spMkLst>
        </pc:spChg>
      </pc:sldChg>
      <pc:sldChg chg="modSp add">
        <pc:chgData name="Marcelo Lavor" userId="d98bd6d5ae29e0d9" providerId="LiveId" clId="{955F105C-D5F6-48B4-AEE1-B00F6AD21BBD}" dt="2019-03-01T13:31:38.573" v="2573" actId="20577"/>
        <pc:sldMkLst>
          <pc:docMk/>
          <pc:sldMk cId="2484374221" sldId="320"/>
        </pc:sldMkLst>
        <pc:spChg chg="mod">
          <ac:chgData name="Marcelo Lavor" userId="d98bd6d5ae29e0d9" providerId="LiveId" clId="{955F105C-D5F6-48B4-AEE1-B00F6AD21BBD}" dt="2019-03-01T13:27:35.668" v="2333" actId="790"/>
          <ac:spMkLst>
            <pc:docMk/>
            <pc:sldMk cId="2484374221" sldId="320"/>
            <ac:spMk id="2" creationId="{4059E665-8014-4EBB-B461-DE94EE84064A}"/>
          </ac:spMkLst>
        </pc:spChg>
        <pc:spChg chg="mod">
          <ac:chgData name="Marcelo Lavor" userId="d98bd6d5ae29e0d9" providerId="LiveId" clId="{955F105C-D5F6-48B4-AEE1-B00F6AD21BBD}" dt="2019-03-01T13:31:38.573" v="2573" actId="20577"/>
          <ac:spMkLst>
            <pc:docMk/>
            <pc:sldMk cId="2484374221" sldId="320"/>
            <ac:spMk id="4" creationId="{947746D7-F755-4571-AD0E-2016287E02F8}"/>
          </ac:spMkLst>
        </pc:spChg>
      </pc:sldChg>
      <pc:sldMasterChg chg="delSp">
        <pc:chgData name="Marcelo Lavor" userId="d98bd6d5ae29e0d9" providerId="LiveId" clId="{955F105C-D5F6-48B4-AEE1-B00F6AD21BBD}" dt="2019-02-28T16:09:06.947" v="0" actId="478"/>
        <pc:sldMasterMkLst>
          <pc:docMk/>
          <pc:sldMasterMk cId="0" sldId="2147483648"/>
        </pc:sldMasterMkLst>
        <pc:picChg chg="del">
          <ac:chgData name="Marcelo Lavor" userId="d98bd6d5ae29e0d9" providerId="LiveId" clId="{955F105C-D5F6-48B4-AEE1-B00F6AD21BBD}" dt="2019-02-28T16:09:06.947" v="0" actId="478"/>
          <ac:picMkLst>
            <pc:docMk/>
            <pc:sldMasterMk cId="0" sldId="2147483648"/>
            <ac:picMk id="11" creationId="{00000000-0000-0000-0000-000000000000}"/>
          </ac:picMkLst>
        </pc:picChg>
      </pc:sldMasterChg>
    </pc:docChg>
  </pc:docChgLst>
  <pc:docChgLst>
    <pc:chgData name="Marcelo Lavor" userId="d98bd6d5ae29e0d9" providerId="LiveId" clId="{38FB3A20-E089-44D2-BF28-9A4762FEC9C4}"/>
    <pc:docChg chg="delSld">
      <pc:chgData name="Marcelo Lavor" userId="d98bd6d5ae29e0d9" providerId="LiveId" clId="{38FB3A20-E089-44D2-BF28-9A4762FEC9C4}" dt="2020-02-20T14:41:17.630" v="0" actId="47"/>
      <pc:docMkLst>
        <pc:docMk/>
      </pc:docMkLst>
      <pc:sldChg chg="del">
        <pc:chgData name="Marcelo Lavor" userId="d98bd6d5ae29e0d9" providerId="LiveId" clId="{38FB3A20-E089-44D2-BF28-9A4762FEC9C4}" dt="2020-02-20T14:41:17.630" v="0" actId="47"/>
        <pc:sldMkLst>
          <pc:docMk/>
          <pc:sldMk cId="3082838051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46A5-5978-4D68-A04B-27D716E50CD4}" type="datetimeFigureOut">
              <a:rPr lang="es-ES" smtClean="0"/>
              <a:pPr/>
              <a:t>20/02/2020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C8870-2CB8-400F-933F-7147934D656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40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23869" y="324247"/>
            <a:ext cx="8939255" cy="3548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D4F5189-F8AA-47E6-B88D-E9EE6F419B5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075192" y="7137712"/>
            <a:ext cx="430795" cy="402567"/>
          </a:xfr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D4F5189-F8AA-47E6-B88D-E9EE6F419B5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4816" y="828303"/>
            <a:ext cx="10266367" cy="640871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buFont typeface="Wingdings" pitchFamily="2" charset="2"/>
              <a:buChar char="§"/>
              <a:defRPr sz="1800"/>
            </a:lvl1pPr>
            <a:lvl2pPr>
              <a:spcAft>
                <a:spcPts val="600"/>
              </a:spcAft>
              <a:buFont typeface="Arial" pitchFamily="34" charset="0"/>
              <a:buChar char="•"/>
              <a:defRPr sz="16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816" y="828302"/>
            <a:ext cx="10266367" cy="622130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050388" y="7023631"/>
            <a:ext cx="43079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4F5189-F8AA-47E6-B88D-E9EE6F419B5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250591" y="731016"/>
            <a:ext cx="10192218" cy="0"/>
          </a:xfrm>
          <a:prstGeom prst="line">
            <a:avLst/>
          </a:prstGeom>
          <a:ln>
            <a:solidFill>
              <a:srgbClr val="64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223869" y="324247"/>
            <a:ext cx="8939255" cy="35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l" defTabSz="1043056" rtl="0" eaLnBrk="1" latinLnBrk="0" hangingPunct="1">
        <a:spcBef>
          <a:spcPct val="0"/>
        </a:spcBef>
        <a:buNone/>
        <a:defRPr sz="2400" i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1043056" rtl="0" eaLnBrk="1" latinLnBrk="0" hangingPunct="1">
        <a:lnSpc>
          <a:spcPts val="1400"/>
        </a:lnSpc>
        <a:spcBef>
          <a:spcPts val="6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0225" indent="-201613" algn="l" defTabSz="1043056" rtl="0" eaLnBrk="1" latinLnBrk="0" hangingPunct="1">
        <a:lnSpc>
          <a:spcPts val="14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77800" algn="l" defTabSz="1043056" rtl="0" eaLnBrk="1" latinLnBrk="0" hangingPunct="1">
        <a:lnSpc>
          <a:spcPts val="1400"/>
        </a:lnSpc>
        <a:spcBef>
          <a:spcPts val="6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363" indent="-215900" algn="l" defTabSz="1043056" rtl="0" eaLnBrk="1" latinLnBrk="0" hangingPunct="1">
        <a:lnSpc>
          <a:spcPts val="14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8138" indent="-176213" algn="l" defTabSz="1043056" rtl="0" eaLnBrk="1" latinLnBrk="0" hangingPunct="1">
        <a:lnSpc>
          <a:spcPts val="1400"/>
        </a:lnSpc>
        <a:spcBef>
          <a:spcPts val="600"/>
        </a:spcBef>
        <a:buFont typeface="Arial" pitchFamily="34" charset="0"/>
        <a:buChar char="»"/>
        <a:tabLst>
          <a:tab pos="32258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17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16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12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18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/bui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Architecture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CaixaDeTexto 4"/>
          <p:cNvSpPr txBox="1"/>
          <p:nvPr/>
        </p:nvSpPr>
        <p:spPr>
          <a:xfrm>
            <a:off x="6426820" y="2494359"/>
            <a:ext cx="3313471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500" dirty="0"/>
              <a:t>Alexa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73278" y="4166946"/>
            <a:ext cx="27356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/>
              <a:t>Architecture &amp; Design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031800" y="4860751"/>
            <a:ext cx="1577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800" dirty="0"/>
              <a:t>Lisbon, Feb 2019</a:t>
            </a:r>
          </a:p>
        </p:txBody>
      </p:sp>
      <p:sp>
        <p:nvSpPr>
          <p:cNvPr id="17" name="9 Rectángulo">
            <a:extLst>
              <a:ext uri="{FF2B5EF4-FFF2-40B4-BE49-F238E27FC236}">
                <a16:creationId xmlns:a16="http://schemas.microsoft.com/office/drawing/2014/main" id="{AA40C9C6-744E-4C0C-97B1-8BCA74524BA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V="1">
            <a:off x="3978548" y="2772518"/>
            <a:ext cx="5633562" cy="913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5" name="Picture 2" descr="Image result for personal assistance icon">
            <a:extLst>
              <a:ext uri="{FF2B5EF4-FFF2-40B4-BE49-F238E27FC236}">
                <a16:creationId xmlns:a16="http://schemas.microsoft.com/office/drawing/2014/main" id="{0F376477-6F8C-43A9-A196-22AA89F23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t="12802" r="13430" b="13325"/>
          <a:stretch/>
        </p:blipFill>
        <p:spPr bwMode="auto">
          <a:xfrm flipH="1">
            <a:off x="3906540" y="2922051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9CED83-3D41-4303-B00E-FCA407730589}"/>
              </a:ext>
            </a:extLst>
          </p:cNvPr>
          <p:cNvSpPr txBox="1"/>
          <p:nvPr/>
        </p:nvSpPr>
        <p:spPr>
          <a:xfrm>
            <a:off x="8353171" y="4501291"/>
            <a:ext cx="12557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/>
              <a:t>By Marcelo Lavor</a:t>
            </a:r>
          </a:p>
        </p:txBody>
      </p:sp>
    </p:spTree>
    <p:extLst>
      <p:ext uri="{BB962C8B-B14F-4D97-AF65-F5344CB8AC3E}">
        <p14:creationId xmlns:p14="http://schemas.microsoft.com/office/powerpoint/2010/main" val="130376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Concept: ASR (Automatic Speech Recognition)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4" descr="https://m.media-amazon.com/images/G/01/mobile-apps/dex/alexa/alexa-skills-kit/asr/asr-lp_block-1._CB499320415_.png">
            <a:extLst>
              <a:ext uri="{FF2B5EF4-FFF2-40B4-BE49-F238E27FC236}">
                <a16:creationId xmlns:a16="http://schemas.microsoft.com/office/drawing/2014/main" id="{41902F38-8C48-4551-8EDF-D7E6264F7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12096" r="5553" b="12274"/>
          <a:stretch/>
        </p:blipFill>
        <p:spPr bwMode="auto">
          <a:xfrm>
            <a:off x="2898428" y="974074"/>
            <a:ext cx="5472608" cy="15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60C9C1BD-2D0F-4A70-9DB6-AA7177742750}"/>
              </a:ext>
            </a:extLst>
          </p:cNvPr>
          <p:cNvSpPr/>
          <p:nvPr/>
        </p:nvSpPr>
        <p:spPr>
          <a:xfrm>
            <a:off x="2898428" y="2556495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Voice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706B900-0E23-4B36-BF32-DCC820F48C32}"/>
              </a:ext>
            </a:extLst>
          </p:cNvPr>
          <p:cNvSpPr/>
          <p:nvPr/>
        </p:nvSpPr>
        <p:spPr>
          <a:xfrm>
            <a:off x="4941378" y="2556495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Sound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292016-E14F-4E51-B569-838F646A29C2}"/>
              </a:ext>
            </a:extLst>
          </p:cNvPr>
          <p:cNvSpPr/>
          <p:nvPr/>
        </p:nvSpPr>
        <p:spPr>
          <a:xfrm>
            <a:off x="7290916" y="2556495"/>
            <a:ext cx="993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Words</a:t>
            </a:r>
            <a:endParaRPr lang="en-US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7F52FEA-5687-46FD-AC5B-66225DF48FFF}"/>
              </a:ext>
            </a:extLst>
          </p:cNvPr>
          <p:cNvCxnSpPr>
            <a:cxnSpLocks/>
          </p:cNvCxnSpPr>
          <p:nvPr/>
        </p:nvCxnSpPr>
        <p:spPr>
          <a:xfrm>
            <a:off x="294425" y="2954535"/>
            <a:ext cx="9380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0CDB134B-91AB-4FC9-BFC2-06A2FCD03ADF}"/>
              </a:ext>
            </a:extLst>
          </p:cNvPr>
          <p:cNvSpPr/>
          <p:nvPr/>
        </p:nvSpPr>
        <p:spPr>
          <a:xfrm>
            <a:off x="294425" y="3020481"/>
            <a:ext cx="13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Challenges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764FFF1-F280-4F53-9807-79BF23ECA7BB}"/>
              </a:ext>
            </a:extLst>
          </p:cNvPr>
          <p:cNvSpPr/>
          <p:nvPr/>
        </p:nvSpPr>
        <p:spPr>
          <a:xfrm>
            <a:off x="2816686" y="2992643"/>
            <a:ext cx="1060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Accents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Mumbles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C20D36-0A9A-43B1-BD80-BFFCB58B1352}"/>
              </a:ext>
            </a:extLst>
          </p:cNvPr>
          <p:cNvSpPr/>
          <p:nvPr/>
        </p:nvSpPr>
        <p:spPr>
          <a:xfrm>
            <a:off x="4826666" y="3029977"/>
            <a:ext cx="120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Noise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Homonyms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D8D2687-A2B5-461D-A5EE-7A36ACF062F5}"/>
              </a:ext>
            </a:extLst>
          </p:cNvPr>
          <p:cNvSpPr/>
          <p:nvPr/>
        </p:nvSpPr>
        <p:spPr>
          <a:xfrm>
            <a:off x="6977397" y="2982567"/>
            <a:ext cx="218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Word statistics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Response in milliseconds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E88E000-0E4F-4A1E-A213-D6589ED7403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778284" y="4097382"/>
            <a:ext cx="555435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ASR (automatic speech recognition)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AA73C4A7-EAD2-4C40-ADA6-341CE7A2757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778284" y="4559038"/>
            <a:ext cx="5571569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NLU (natural language understanding)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BDF7EC1-BAB0-427F-8D67-98F8FBA4F626}"/>
              </a:ext>
            </a:extLst>
          </p:cNvPr>
          <p:cNvSpPr/>
          <p:nvPr/>
        </p:nvSpPr>
        <p:spPr>
          <a:xfrm>
            <a:off x="368233" y="4559038"/>
            <a:ext cx="115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Context</a:t>
            </a:r>
            <a:endParaRPr lang="en-US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3127841-5CE6-4C46-B37E-F783EA17D08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778284" y="5048526"/>
            <a:ext cx="5571569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AI (Artificial Intelligence)</a:t>
            </a:r>
          </a:p>
        </p:txBody>
      </p:sp>
      <p:sp>
        <p:nvSpPr>
          <p:cNvPr id="43" name="Chave Esquerda 42">
            <a:extLst>
              <a:ext uri="{FF2B5EF4-FFF2-40B4-BE49-F238E27FC236}">
                <a16:creationId xmlns:a16="http://schemas.microsoft.com/office/drawing/2014/main" id="{641C652E-E5E8-4299-B29F-9C6926345B82}"/>
              </a:ext>
            </a:extLst>
          </p:cNvPr>
          <p:cNvSpPr/>
          <p:nvPr/>
        </p:nvSpPr>
        <p:spPr>
          <a:xfrm>
            <a:off x="2319274" y="3973694"/>
            <a:ext cx="315396" cy="1607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Concept: NLU (Natural Language Understanding)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0C9C1BD-2D0F-4A70-9DB6-AA7177742750}"/>
              </a:ext>
            </a:extLst>
          </p:cNvPr>
          <p:cNvSpPr/>
          <p:nvPr/>
        </p:nvSpPr>
        <p:spPr>
          <a:xfrm>
            <a:off x="3288095" y="2556495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Sound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706B900-0E23-4B36-BF32-DCC820F48C32}"/>
              </a:ext>
            </a:extLst>
          </p:cNvPr>
          <p:cNvSpPr/>
          <p:nvPr/>
        </p:nvSpPr>
        <p:spPr>
          <a:xfrm>
            <a:off x="5571336" y="255649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Meaning</a:t>
            </a:r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CDB134B-91AB-4FC9-BFC2-06A2FCD03ADF}"/>
              </a:ext>
            </a:extLst>
          </p:cNvPr>
          <p:cNvSpPr/>
          <p:nvPr/>
        </p:nvSpPr>
        <p:spPr>
          <a:xfrm>
            <a:off x="291353" y="3031891"/>
            <a:ext cx="13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Challenges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764FFF1-F280-4F53-9807-79BF23ECA7BB}"/>
              </a:ext>
            </a:extLst>
          </p:cNvPr>
          <p:cNvSpPr/>
          <p:nvPr/>
        </p:nvSpPr>
        <p:spPr>
          <a:xfrm>
            <a:off x="2898428" y="3004053"/>
            <a:ext cx="22633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Inference of how to speak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Message meaning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Understanding Flexibility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C20D36-0A9A-43B1-BD80-BFFCB58B1352}"/>
              </a:ext>
            </a:extLst>
          </p:cNvPr>
          <p:cNvSpPr/>
          <p:nvPr/>
        </p:nvSpPr>
        <p:spPr>
          <a:xfrm>
            <a:off x="5562724" y="3041387"/>
            <a:ext cx="220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Human patterns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Computer understanding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Context control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Error handling</a:t>
            </a:r>
          </a:p>
        </p:txBody>
      </p:sp>
      <p:pic>
        <p:nvPicPr>
          <p:cNvPr id="4098" name="Picture 2" descr="https://m.media-amazon.com/images/G/01/mobile-apps/dex/alexa/alexa-skills-kit/nlu/nlu-lp_graphics_block-1._CB499232483_.png">
            <a:extLst>
              <a:ext uri="{FF2B5EF4-FFF2-40B4-BE49-F238E27FC236}">
                <a16:creationId xmlns:a16="http://schemas.microsoft.com/office/drawing/2014/main" id="{194DBBB6-D4EB-4BFE-846D-1EF1CDD2A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5986" r="14847" b="3508"/>
          <a:stretch/>
        </p:blipFill>
        <p:spPr bwMode="auto">
          <a:xfrm>
            <a:off x="3062337" y="849876"/>
            <a:ext cx="3936568" cy="16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4DF199-F494-4290-90A6-6C452FBD264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778284" y="4097382"/>
            <a:ext cx="5554350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ASR (automatic speech recognition)</a:t>
            </a:r>
            <a:endParaRPr lang="en-US" sz="18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E142117-B929-4C1C-B9D0-2B2EE6F7DF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778284" y="4559038"/>
            <a:ext cx="5571569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NLU (natural language understanding)</a:t>
            </a:r>
            <a:endParaRPr lang="en-US" sz="18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CDDDA1-5536-4D2E-A91B-1061F67CC33D}"/>
              </a:ext>
            </a:extLst>
          </p:cNvPr>
          <p:cNvSpPr/>
          <p:nvPr/>
        </p:nvSpPr>
        <p:spPr>
          <a:xfrm>
            <a:off x="368233" y="4559038"/>
            <a:ext cx="115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Context</a:t>
            </a:r>
            <a:endParaRPr lang="en-US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D185E29-6D1D-49BD-B7A6-3E00FA0C55F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778284" y="5048526"/>
            <a:ext cx="5571569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AI (Artificial Intelligence)</a:t>
            </a:r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FAE8FAD3-425D-41BA-B079-7D8F83F5FAF2}"/>
              </a:ext>
            </a:extLst>
          </p:cNvPr>
          <p:cNvSpPr/>
          <p:nvPr/>
        </p:nvSpPr>
        <p:spPr>
          <a:xfrm>
            <a:off x="2319274" y="3973694"/>
            <a:ext cx="315396" cy="1607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BDB5B3D-BA21-4B4A-839A-5A13459282E4}"/>
              </a:ext>
            </a:extLst>
          </p:cNvPr>
          <p:cNvCxnSpPr>
            <a:cxnSpLocks/>
          </p:cNvCxnSpPr>
          <p:nvPr/>
        </p:nvCxnSpPr>
        <p:spPr>
          <a:xfrm>
            <a:off x="294425" y="2954535"/>
            <a:ext cx="9380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Concept: Voice Interface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B752561-9E61-4BC0-88BB-5FD47D7DDC6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62324" y="1298263"/>
            <a:ext cx="1122474" cy="1332235"/>
          </a:xfrm>
          <a:prstGeom prst="roundRect">
            <a:avLst>
              <a:gd name="adj" fmla="val 4119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pt-BR" sz="1800" dirty="0" err="1"/>
              <a:t>Intents</a:t>
            </a:r>
            <a:endParaRPr lang="en-US" sz="1800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D427B6-2EBC-4E8A-BADA-4CEC0376C82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137986" y="1304797"/>
            <a:ext cx="1770991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Spoken input 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BECC640-9D98-4837-A32C-2F5D707A0BE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137986" y="1756262"/>
            <a:ext cx="1770991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Spoken input B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66627EF-3ED7-45EB-A8F5-3B85E482990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137986" y="2205080"/>
            <a:ext cx="1770991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Spoken input …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B228745-63DA-478F-8DBB-47821656580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233222" y="1298263"/>
            <a:ext cx="1512167" cy="1332235"/>
          </a:xfrm>
          <a:prstGeom prst="roundRect">
            <a:avLst>
              <a:gd name="adj" fmla="val 4119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pt-BR" sz="1800" dirty="0"/>
              <a:t>Cloud-</a:t>
            </a:r>
            <a:r>
              <a:rPr lang="pt-BR" sz="1800" dirty="0" err="1"/>
              <a:t>based</a:t>
            </a:r>
            <a:r>
              <a:rPr lang="pt-BR" sz="1800" dirty="0"/>
              <a:t> Service</a:t>
            </a:r>
            <a:endParaRPr lang="en-US" sz="1800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4E1E022-32E6-48B2-9052-BC7B15B66D5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99777" y="1304797"/>
            <a:ext cx="1196817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Service 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C90433-8075-4DDA-A477-E64188E4D61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999777" y="1755394"/>
            <a:ext cx="1196817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Service B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8622A69-5DBF-4EDC-86DB-0EAAFAF7F51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999777" y="2205080"/>
            <a:ext cx="1196817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800" dirty="0"/>
              <a:t>Service …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F39143A-6B08-4E50-A2AF-7DB645CF4835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4908977" y="1509109"/>
            <a:ext cx="1090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3E74DE4-458F-4C2E-81F7-74D6B1FC728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4908977" y="1959706"/>
            <a:ext cx="10908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0D36A85-E95A-4E27-82F1-2DB2C511FABF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4908977" y="2409392"/>
            <a:ext cx="1090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3BA428-B7DB-48FD-822C-42D46DB360C8}"/>
              </a:ext>
            </a:extLst>
          </p:cNvPr>
          <p:cNvGrpSpPr/>
          <p:nvPr/>
        </p:nvGrpSpPr>
        <p:grpSpPr>
          <a:xfrm>
            <a:off x="4734092" y="2492192"/>
            <a:ext cx="612608" cy="352335"/>
            <a:chOff x="4601106" y="2124447"/>
            <a:chExt cx="612608" cy="35233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5DB53C7D-FE61-418A-8E4E-081FC8EF932A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651865" y="2170315"/>
              <a:ext cx="561849" cy="306467"/>
            </a:xfrm>
            <a:prstGeom prst="round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dirty="0"/>
                <a:t>=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509C43A2-7097-4FC6-97B7-B15387E4C4E1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4601106" y="2124447"/>
              <a:ext cx="561849" cy="306467"/>
            </a:xfrm>
            <a:prstGeom prst="round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dirty="0"/>
                <a:t>slots</a:t>
              </a:r>
            </a:p>
          </p:txBody>
        </p:sp>
      </p:grp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AB64DE1-76C0-4DBE-8070-1E481F976AB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077513" y="2428551"/>
            <a:ext cx="927811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4F2ACC-B697-4A19-86A0-66923022D7B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021003" y="2371859"/>
            <a:ext cx="927811" cy="408623"/>
          </a:xfrm>
          <a:prstGeom prst="round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/>
              <a:t>Sample utterances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76E622-8577-4F6F-835F-82A269CFD9D4}"/>
              </a:ext>
            </a:extLst>
          </p:cNvPr>
          <p:cNvSpPr/>
          <p:nvPr/>
        </p:nvSpPr>
        <p:spPr>
          <a:xfrm>
            <a:off x="294425" y="7106211"/>
            <a:ext cx="7807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https://developer.amazon.com/docs/custom-skills/create-the-interaction-model-for-your-skill.html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E9162C9-E584-4A35-B6C7-C3DDCA47A33B}"/>
              </a:ext>
            </a:extLst>
          </p:cNvPr>
          <p:cNvSpPr/>
          <p:nvPr/>
        </p:nvSpPr>
        <p:spPr>
          <a:xfrm>
            <a:off x="1923033" y="5350970"/>
            <a:ext cx="1658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Built-n intents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E5D0DAE-6E99-46F5-A044-3578980BBA5B}"/>
              </a:ext>
            </a:extLst>
          </p:cNvPr>
          <p:cNvSpPr/>
          <p:nvPr/>
        </p:nvSpPr>
        <p:spPr>
          <a:xfrm>
            <a:off x="1923033" y="5631023"/>
            <a:ext cx="1489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Cancel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Help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/>
              <a:t>Stop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NavigateHome</a:t>
            </a:r>
            <a:r>
              <a:rPr lang="en-US" sz="1400" dirty="0"/>
              <a:t> 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2EDB677-F721-42EB-9D4D-9CABE45FF7CA}"/>
              </a:ext>
            </a:extLst>
          </p:cNvPr>
          <p:cNvCxnSpPr>
            <a:cxnSpLocks/>
          </p:cNvCxnSpPr>
          <p:nvPr/>
        </p:nvCxnSpPr>
        <p:spPr>
          <a:xfrm>
            <a:off x="294425" y="2954535"/>
            <a:ext cx="93801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C17ABC72-5AF6-4BDB-9FB0-E8FDDB1252D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6180" y="1298263"/>
            <a:ext cx="1259516" cy="1332235"/>
          </a:xfrm>
          <a:prstGeom prst="roundRect">
            <a:avLst>
              <a:gd name="adj" fmla="val 4119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pt-BR" sz="1800" dirty="0" err="1"/>
              <a:t>Invocation</a:t>
            </a:r>
            <a:endParaRPr lang="pt-BR" sz="1800" dirty="0"/>
          </a:p>
          <a:p>
            <a:pPr algn="ctr"/>
            <a:r>
              <a:rPr lang="pt-BR" sz="1800" dirty="0" err="1"/>
              <a:t>Name</a:t>
            </a:r>
            <a:endParaRPr lang="en-US" sz="18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CB50621-488B-4FF0-B449-C1627DB672CC}"/>
              </a:ext>
            </a:extLst>
          </p:cNvPr>
          <p:cNvSpPr/>
          <p:nvPr/>
        </p:nvSpPr>
        <p:spPr>
          <a:xfrm>
            <a:off x="224504" y="3025176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Example: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336DF95-05FF-475B-AFFE-6AB068D7513C}"/>
              </a:ext>
            </a:extLst>
          </p:cNvPr>
          <p:cNvSpPr/>
          <p:nvPr/>
        </p:nvSpPr>
        <p:spPr>
          <a:xfrm>
            <a:off x="4137291" y="4029867"/>
            <a:ext cx="77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Do_A</a:t>
            </a:r>
            <a:endParaRPr lang="en-US" sz="14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D03761B-AADD-4383-8D74-B168034E6E2B}"/>
              </a:ext>
            </a:extLst>
          </p:cNvPr>
          <p:cNvSpPr/>
          <p:nvPr/>
        </p:nvSpPr>
        <p:spPr>
          <a:xfrm>
            <a:off x="663517" y="4151634"/>
            <a:ext cx="901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MyApp</a:t>
            </a:r>
            <a:endParaRPr lang="en-US" sz="14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B579EF7-39E3-47ED-9DE5-BE1281D6A848}"/>
              </a:ext>
            </a:extLst>
          </p:cNvPr>
          <p:cNvSpPr/>
          <p:nvPr/>
        </p:nvSpPr>
        <p:spPr>
          <a:xfrm>
            <a:off x="6033607" y="4067011"/>
            <a:ext cx="1499449" cy="231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Function_Do_A</a:t>
            </a:r>
            <a:endParaRPr lang="en-US" sz="1400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2AC0522-5191-4634-97C3-E833CBC0EDF1}"/>
              </a:ext>
            </a:extLst>
          </p:cNvPr>
          <p:cNvSpPr/>
          <p:nvPr/>
        </p:nvSpPr>
        <p:spPr>
          <a:xfrm>
            <a:off x="1785947" y="3505131"/>
            <a:ext cx="20727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Do_A</a:t>
            </a:r>
            <a:endParaRPr lang="en-US" sz="1400" dirty="0"/>
          </a:p>
          <a:p>
            <a:pPr marL="707266" lvl="1" indent="-185738">
              <a:buFont typeface="Arial" panose="020B0604020202020204" pitchFamily="34" charset="0"/>
              <a:buChar char="•"/>
            </a:pPr>
            <a:r>
              <a:rPr lang="en-US" sz="1400" dirty="0"/>
              <a:t>Can you call A</a:t>
            </a:r>
          </a:p>
          <a:p>
            <a:pPr marL="707266" lvl="1" indent="-185738">
              <a:buFont typeface="Arial" panose="020B0604020202020204" pitchFamily="34" charset="0"/>
              <a:buChar char="•"/>
            </a:pPr>
            <a:r>
              <a:rPr lang="en-US" sz="1400" dirty="0"/>
              <a:t>Please, A</a:t>
            </a:r>
          </a:p>
          <a:p>
            <a:pPr marL="707266" lvl="1" indent="-185738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</a:p>
          <a:p>
            <a:pPr marL="707266" lvl="1" indent="-185738">
              <a:buFont typeface="Arial" panose="020B0604020202020204" pitchFamily="34" charset="0"/>
              <a:buChar char="•"/>
            </a:pPr>
            <a:r>
              <a:rPr lang="en-US" sz="1400" dirty="0"/>
              <a:t>Call A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08A8EE7-F118-450C-8643-DB5898F50155}"/>
              </a:ext>
            </a:extLst>
          </p:cNvPr>
          <p:cNvCxnSpPr>
            <a:cxnSpLocks/>
            <a:stCxn id="15" idx="1"/>
            <a:endCxn id="57" idx="1"/>
          </p:cNvCxnSpPr>
          <p:nvPr/>
        </p:nvCxnSpPr>
        <p:spPr>
          <a:xfrm flipV="1">
            <a:off x="3797252" y="4183756"/>
            <a:ext cx="3400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5C75FC6B-B98D-4BB7-A3E5-CB83288602A7}"/>
              </a:ext>
            </a:extLst>
          </p:cNvPr>
          <p:cNvSpPr/>
          <p:nvPr/>
        </p:nvSpPr>
        <p:spPr>
          <a:xfrm>
            <a:off x="3628488" y="3760786"/>
            <a:ext cx="168764" cy="845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CF33EF4-D046-4385-BEA5-42F68192D6CC}"/>
              </a:ext>
            </a:extLst>
          </p:cNvPr>
          <p:cNvSpPr/>
          <p:nvPr/>
        </p:nvSpPr>
        <p:spPr>
          <a:xfrm>
            <a:off x="4143703" y="4619213"/>
            <a:ext cx="76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Do_B</a:t>
            </a:r>
            <a:endParaRPr lang="en-US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Do_C</a:t>
            </a:r>
            <a:endParaRPr lang="en-US" sz="1400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03155941-5270-47A8-9377-85536A881C3A}"/>
              </a:ext>
            </a:extLst>
          </p:cNvPr>
          <p:cNvCxnSpPr>
            <a:cxnSpLocks/>
            <a:stCxn id="72" idx="3"/>
            <a:endCxn id="67" idx="1"/>
          </p:cNvCxnSpPr>
          <p:nvPr/>
        </p:nvCxnSpPr>
        <p:spPr>
          <a:xfrm flipV="1">
            <a:off x="2672622" y="4880823"/>
            <a:ext cx="1471081" cy="3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5A9438B-E7F5-4A04-9FE6-9B3028527C42}"/>
              </a:ext>
            </a:extLst>
          </p:cNvPr>
          <p:cNvSpPr/>
          <p:nvPr/>
        </p:nvSpPr>
        <p:spPr>
          <a:xfrm>
            <a:off x="1785947" y="4622255"/>
            <a:ext cx="886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Do_B</a:t>
            </a:r>
            <a:endParaRPr lang="en-US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Do_C</a:t>
            </a:r>
            <a:endParaRPr lang="en-US" sz="1400" dirty="0"/>
          </a:p>
        </p:txBody>
      </p:sp>
      <p:sp>
        <p:nvSpPr>
          <p:cNvPr id="74" name="Chave Esquerda 73">
            <a:extLst>
              <a:ext uri="{FF2B5EF4-FFF2-40B4-BE49-F238E27FC236}">
                <a16:creationId xmlns:a16="http://schemas.microsoft.com/office/drawing/2014/main" id="{1CD2306C-C6E2-442A-B2A7-8EEF340F00E8}"/>
              </a:ext>
            </a:extLst>
          </p:cNvPr>
          <p:cNvSpPr/>
          <p:nvPr/>
        </p:nvSpPr>
        <p:spPr>
          <a:xfrm>
            <a:off x="1615041" y="3473391"/>
            <a:ext cx="235056" cy="1756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651AD67-FE8C-4637-A04D-74AB3E3DD65A}"/>
              </a:ext>
            </a:extLst>
          </p:cNvPr>
          <p:cNvSpPr/>
          <p:nvPr/>
        </p:nvSpPr>
        <p:spPr>
          <a:xfrm>
            <a:off x="6033607" y="4613731"/>
            <a:ext cx="149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Function_Do_B</a:t>
            </a:r>
            <a:endParaRPr lang="en-US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sz="1400" dirty="0" err="1"/>
              <a:t>Function_Do_C</a:t>
            </a:r>
            <a:endParaRPr lang="en-US" sz="1400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8503F08-4605-4EC0-B998-AB19B63FA9E6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4908977" y="4875341"/>
            <a:ext cx="1124630" cy="5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12C81FFB-5E79-4E39-B3EA-1B04C248B32A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4908977" y="4182630"/>
            <a:ext cx="1124630" cy="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A2885E77-9820-45C4-BBA8-AE29190BD4E0}"/>
              </a:ext>
            </a:extLst>
          </p:cNvPr>
          <p:cNvSpPr/>
          <p:nvPr/>
        </p:nvSpPr>
        <p:spPr>
          <a:xfrm>
            <a:off x="1897429" y="3167964"/>
            <a:ext cx="9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Intents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C616A004-32A9-48D2-B19F-57CF129B32A1}"/>
              </a:ext>
            </a:extLst>
          </p:cNvPr>
          <p:cNvSpPr/>
          <p:nvPr/>
        </p:nvSpPr>
        <p:spPr>
          <a:xfrm>
            <a:off x="6306156" y="3167964"/>
            <a:ext cx="1036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1089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9E665-8014-4EBB-B461-DE94EE84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Skill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BBD11A-40F4-482F-BEA1-8EA0350E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7746D7-F755-4571-AD0E-2016287E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following link (</a:t>
            </a:r>
            <a:r>
              <a:rPr lang="en-US" dirty="0">
                <a:hlinkClick r:id="rId2"/>
              </a:rPr>
              <a:t>https://developer.amazon.com/alexa/console/ask/build/</a:t>
            </a:r>
            <a:r>
              <a:rPr lang="en-US" dirty="0"/>
              <a:t>), do the following:</a:t>
            </a:r>
          </a:p>
          <a:p>
            <a:pPr lvl="1"/>
            <a:r>
              <a:rPr lang="en-US" dirty="0"/>
              <a:t>Define an </a:t>
            </a:r>
            <a:r>
              <a:rPr lang="en-US"/>
              <a:t>application audio invocation </a:t>
            </a:r>
            <a:r>
              <a:rPr lang="en-US" dirty="0"/>
              <a:t>name</a:t>
            </a:r>
          </a:p>
          <a:p>
            <a:pPr lvl="1"/>
            <a:r>
              <a:rPr lang="en-US" dirty="0"/>
              <a:t>Define your application intents for this application</a:t>
            </a:r>
          </a:p>
          <a:p>
            <a:pPr lvl="1"/>
            <a:r>
              <a:rPr lang="en-US" dirty="0"/>
              <a:t>Give sample utterances for each intent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Concept: ASK (Alexa Skills Kit)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AD3DB-10AC-4A35-83A8-F2D7B566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</a:t>
            </a:r>
            <a:r>
              <a:rPr lang="pt-BR" dirty="0" err="1"/>
              <a:t>Tips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 Experience Design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50D15E9-3BD0-45C8-8F84-4AA025DF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6092" y="6492494"/>
            <a:ext cx="430795" cy="402567"/>
          </a:xfrm>
        </p:spPr>
        <p:txBody>
          <a:bodyPr/>
          <a:lstStyle/>
          <a:p>
            <a:fld id="{FD4F5189-F8AA-47E6-B88D-E9EE6F419B5B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7C3517-577A-442C-9D4B-091CEF5C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4" y="1802076"/>
            <a:ext cx="419100" cy="109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27710-3160-4DDA-8746-126520D5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37" y="2437999"/>
            <a:ext cx="647700" cy="1019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A0DE49-D4C3-404D-B15D-70C6C00F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983" y="4249234"/>
            <a:ext cx="533400" cy="971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358A7EE-A67A-4C43-A842-9D79C2B63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103" y="4899132"/>
            <a:ext cx="666750" cy="9620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BE38101-8294-4449-A3D0-8417745B4AA9}"/>
              </a:ext>
            </a:extLst>
          </p:cNvPr>
          <p:cNvSpPr/>
          <p:nvPr/>
        </p:nvSpPr>
        <p:spPr>
          <a:xfrm>
            <a:off x="1425204" y="1980431"/>
            <a:ext cx="2348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User intent</a:t>
            </a:r>
            <a:r>
              <a:rPr lang="en-US" dirty="0"/>
              <a:t>: Drive users to be specific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6F1FFE-AAFE-4CF9-BC2F-B5EEB28C2D70}"/>
              </a:ext>
            </a:extLst>
          </p:cNvPr>
          <p:cNvSpPr/>
          <p:nvPr/>
        </p:nvSpPr>
        <p:spPr>
          <a:xfrm>
            <a:off x="5244756" y="2255088"/>
            <a:ext cx="33934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User utterance</a:t>
            </a:r>
            <a:r>
              <a:rPr lang="en-US" dirty="0"/>
              <a:t>: Give examples or be prepared to accept different words or phrases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1B289D-4CA5-4436-916A-4A75B69531CD}"/>
              </a:ext>
            </a:extLst>
          </p:cNvPr>
          <p:cNvSpPr/>
          <p:nvPr/>
        </p:nvSpPr>
        <p:spPr>
          <a:xfrm>
            <a:off x="2703571" y="4261770"/>
            <a:ext cx="31813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User corrections</a:t>
            </a:r>
            <a:r>
              <a:rPr lang="en-US" dirty="0"/>
              <a:t>: Give users the opportunity to correct or change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5C0DEF-4EF1-48B1-BB84-C28045B07B4A}"/>
              </a:ext>
            </a:extLst>
          </p:cNvPr>
          <p:cNvSpPr/>
          <p:nvPr/>
        </p:nvSpPr>
        <p:spPr>
          <a:xfrm>
            <a:off x="6574776" y="4883457"/>
            <a:ext cx="33934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Treat exceptions</a:t>
            </a:r>
            <a:r>
              <a:rPr lang="en-US" dirty="0"/>
              <a:t>: In case of doubt, don’t respond, ask more to be sure</a:t>
            </a:r>
          </a:p>
        </p:txBody>
      </p:sp>
    </p:spTree>
    <p:extLst>
      <p:ext uri="{BB962C8B-B14F-4D97-AF65-F5344CB8AC3E}">
        <p14:creationId xmlns:p14="http://schemas.microsoft.com/office/powerpoint/2010/main" val="274373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D8E7A-E60A-4F44-839C-49AA486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Voice</a:t>
            </a:r>
            <a:r>
              <a:rPr lang="pt-BR" dirty="0"/>
              <a:t> </a:t>
            </a:r>
            <a:r>
              <a:rPr lang="pt-BR" dirty="0" err="1"/>
              <a:t>interactions</a:t>
            </a:r>
            <a:r>
              <a:rPr lang="pt-BR" dirty="0"/>
              <a:t> </a:t>
            </a:r>
            <a:r>
              <a:rPr lang="pt-BR" dirty="0" err="1"/>
              <a:t>Tips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42CCF28-F0CC-41F5-86D6-09E084FC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5189-F8AA-47E6-B88D-E9EE6F419B5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52C239-D41F-4A06-B6F6-0B0E85F9BBA2}"/>
              </a:ext>
            </a:extLst>
          </p:cNvPr>
          <p:cNvSpPr/>
          <p:nvPr/>
        </p:nvSpPr>
        <p:spPr>
          <a:xfrm>
            <a:off x="954212" y="1422067"/>
            <a:ext cx="53467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 not required user to learn how to use you application. It must be intuitive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10E5A9-8D27-4B71-AACD-775097B8F75F}"/>
              </a:ext>
            </a:extLst>
          </p:cNvPr>
          <p:cNvSpPr/>
          <p:nvPr/>
        </p:nvSpPr>
        <p:spPr>
          <a:xfrm>
            <a:off x="954211" y="2053055"/>
            <a:ext cx="40808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Prevent information-heavy content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EA0D59-CCFF-4CAA-9E10-9DF9812CBFF8}"/>
              </a:ext>
            </a:extLst>
          </p:cNvPr>
          <p:cNvSpPr/>
          <p:nvPr/>
        </p:nvSpPr>
        <p:spPr>
          <a:xfrm>
            <a:off x="954211" y="2684043"/>
            <a:ext cx="59733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best response is always what a human would say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E1939-269D-4991-A078-3C015BF3417E}"/>
              </a:ext>
            </a:extLst>
          </p:cNvPr>
          <p:cNvSpPr/>
          <p:nvPr/>
        </p:nvSpPr>
        <p:spPr>
          <a:xfrm>
            <a:off x="959217" y="3315031"/>
            <a:ext cx="71621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 user to provide more information, do not ask at each step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A2B6E7-E109-4BDC-84F1-29CB415FC228}"/>
              </a:ext>
            </a:extLst>
          </p:cNvPr>
          <p:cNvSpPr/>
          <p:nvPr/>
        </p:nvSpPr>
        <p:spPr>
          <a:xfrm>
            <a:off x="954211" y="3946019"/>
            <a:ext cx="124745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 simple</a:t>
            </a:r>
          </a:p>
        </p:txBody>
      </p:sp>
    </p:spTree>
    <p:extLst>
      <p:ext uri="{BB962C8B-B14F-4D97-AF65-F5344CB8AC3E}">
        <p14:creationId xmlns:p14="http://schemas.microsoft.com/office/powerpoint/2010/main" val="2627468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595959"/>
      </a:dk1>
      <a:lt1>
        <a:srgbClr val="FFFFFF"/>
      </a:lt1>
      <a:dk2>
        <a:srgbClr val="671953"/>
      </a:dk2>
      <a:lt2>
        <a:srgbClr val="FFFFFF"/>
      </a:lt2>
      <a:accent1>
        <a:srgbClr val="355A79"/>
      </a:accent1>
      <a:accent2>
        <a:srgbClr val="671953"/>
      </a:accent2>
      <a:accent3>
        <a:srgbClr val="380E2D"/>
      </a:accent3>
      <a:accent4>
        <a:srgbClr val="210022"/>
      </a:accent4>
      <a:accent5>
        <a:srgbClr val="233C51"/>
      </a:accent5>
      <a:accent6>
        <a:srgbClr val="0E1820"/>
      </a:accent6>
      <a:hlink>
        <a:srgbClr val="355A79"/>
      </a:hlink>
      <a:folHlink>
        <a:srgbClr val="67195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6ec15e5-b9c9-44a6-972a-93258499fa06" Revision="1" Stencil="System.MyShapes" StencilVersion="1.0"/>
</Control>
</file>

<file path=customXml/item10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1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2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3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4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5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6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7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8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19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2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20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3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4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5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6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7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8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9.xml><?xml version="1.0" encoding="utf-8"?>
<Control xmlns="http://schemas.microsoft.com/VisualStudio/2011/storyboarding/control">
  <Id Name="185430e9-91ca-46eb-9dbb-b47d811ce0d7" Revision="1" Stencil="System.MyShapes" StencilVersion="1.0"/>
</Control>
</file>

<file path=customXml/itemProps1.xml><?xml version="1.0" encoding="utf-8"?>
<ds:datastoreItem xmlns:ds="http://schemas.openxmlformats.org/officeDocument/2006/customXml" ds:itemID="{0C938E44-1CEE-48F8-A636-7465ED1A79C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A8D5BE-A044-4B91-A1FD-B6E4BA59E3C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3E31EDE-80D6-4FD0-AFC0-53430E49650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06CA9CE-2752-451F-93DC-4BDAF79F3E2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43F4F6F-759E-4A14-AADE-5C8439C914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825B6B7-20AF-4492-9251-7FDC338188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A1CE63F-B59A-4506-AA04-BAEFE123F19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0A01E02-2058-4D27-9A2A-B6EB5AF022C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CFE911D-C308-4835-B729-D7D860C2412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994AD94-B9D0-44C4-B3E6-C1B726A3096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22962D3-224A-4C66-8D12-C567AD4D749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6C4D3BC-B89F-43AB-B9D9-3B223BD21D5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8410275-A373-4E24-BDB9-DF4E248CD44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3AAE67-B60D-436F-9E9D-B3E5000CE9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C54D11-CF7F-4FEF-A068-FAD43D19496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9112C6B-9A6A-49C7-8D6D-DB4A63F38C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5E8B0E-E56F-4D74-90F2-DDFA8E0029E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96773A0-88D2-47C2-8B4A-A85817BD212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81948DB-B8A1-4FD1-B133-2CA91029A58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77C21D7-102E-43CA-AD6F-5001541794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45935</TotalTime>
  <Words>366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</vt:lpstr>
      <vt:lpstr>Tema de Office</vt:lpstr>
      <vt:lpstr>Alexa Architecture</vt:lpstr>
      <vt:lpstr>Overall Concept: ASR (Automatic Speech Recognition)</vt:lpstr>
      <vt:lpstr>Overall Concept: NLU (Natural Language Understanding)</vt:lpstr>
      <vt:lpstr>Overall Concept: Voice Interface</vt:lpstr>
      <vt:lpstr>Creating a Skill</vt:lpstr>
      <vt:lpstr>Overall Concept: ASK (Alexa Skills Kit)</vt:lpstr>
      <vt:lpstr>4 Tips to User Voice Experience Design</vt:lpstr>
      <vt:lpstr>Voice interactions Tips</vt:lpstr>
    </vt:vector>
  </TitlesOfParts>
  <Company>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marcelo.lavor@okb.pt</dc:creator>
  <cp:lastModifiedBy>Marcelo Lavor</cp:lastModifiedBy>
  <cp:revision>840</cp:revision>
  <dcterms:created xsi:type="dcterms:W3CDTF">2012-04-26T11:12:02Z</dcterms:created>
  <dcterms:modified xsi:type="dcterms:W3CDTF">2020-02-20T14:41:39Z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https://d.docs.live.net/d98bd6d5ae29e0d9/05 - Estudos/Alexa - Architecture.pptx</vt:lpwstr>
  </property>
</Properties>
</file>