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A874D-4507-DE4D-D0D1-620160630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AB2C9-2D06-B08E-D6A9-CC75FAE3C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0A56FD-C235-EFAA-5B07-7A396E80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279-9ADD-4565-8B48-0ED9B01BBC58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9D7191-FFB8-6042-3D73-6F01BB23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0EFEC-3375-A7C8-5999-D3F39D86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055-A66D-4E9E-B63B-A274D07E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71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060F2-7D94-7E8E-3B9E-1204EEF2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42D235-0BE6-75AB-2044-083432018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2B2718-62E3-496A-485F-06F25E29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279-9ADD-4565-8B48-0ED9B01BBC58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1D968-FB32-4BFC-F9B9-747ED3A2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7B0DE8-94E9-66F3-2086-F2A8D493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055-A66D-4E9E-B63B-A274D07E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39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CF552F-04E2-7C6E-930E-E8922A4FD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DF75D6-8667-78F0-306E-E4685A6FA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48C28D-E0C7-B1DC-7609-2ABC5184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279-9ADD-4565-8B48-0ED9B01BBC58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8A00F-DB2B-CC1E-95D5-83277312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41052-9578-346B-5D9C-0523AB3D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055-A66D-4E9E-B63B-A274D07E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83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1FF15-B609-0D02-0BA1-CF261519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2247E-3238-6F4E-33F0-DC4AF528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82780-ED46-BAED-B738-991B27CA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279-9ADD-4565-8B48-0ED9B01BBC58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0E765E-7FD7-4AFC-31C1-71FA1FBC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584327-4448-F22A-1564-B89A1B39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055-A66D-4E9E-B63B-A274D07E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62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BF9FD-C585-8905-3C74-D3406136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1AD9D5-BD6F-52B3-E5CD-49DDD03C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402AC-5DF6-85FB-F9E2-901934C9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279-9ADD-4565-8B48-0ED9B01BBC58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DD8D3-A09A-8ABB-F538-BCAD4C3F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5E0ED3-CCE0-AF8C-E2AB-226533EB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055-A66D-4E9E-B63B-A274D07E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6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4BAD0-B739-7BD4-25AF-65E1DB9E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EE116F-67A0-D925-4D6B-1B2129FD9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7E774-FD9F-D559-CE19-0321A4F3C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3746C3-C744-876D-D5E2-0691BB79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279-9ADD-4565-8B48-0ED9B01BBC58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186E34-8184-279A-A756-EE3F6DF1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819981-5819-EE34-E34C-D1CAE00F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055-A66D-4E9E-B63B-A274D07E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3B68A-1944-6A99-ED1B-E95AD7DA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126C6-3017-C77B-F1D7-7CDE2562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A0B578-BC13-807E-39D4-8896D3EE2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823D67-1CF0-70E8-100F-6F42C2439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F3EC3C-2BA8-78BE-969D-83F636187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57DCB64-B623-C6FF-D234-651D27A3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279-9ADD-4565-8B48-0ED9B01BBC58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FE39D1-47C2-CCA4-BDEB-9332A1BB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C744B9-64A5-DB9A-A0BC-3C7EAEB9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055-A66D-4E9E-B63B-A274D07E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19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D8284-B16B-0002-3B45-9535F15F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543643-B5AB-6961-B6A4-35CD2F8F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279-9ADD-4565-8B48-0ED9B01BBC58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A0E165-FB0F-E81C-9A5C-84CA6C39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89B8BC-51DB-8497-2C2C-DC144FD3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055-A66D-4E9E-B63B-A274D07E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03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D5F9E1-DA1E-E987-6442-D87FA5C2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279-9ADD-4565-8B48-0ED9B01BBC58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4694A5-D18A-17B8-226C-233E5C32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A6E5C3-00EA-0EC6-0A77-BE631BFC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055-A66D-4E9E-B63B-A274D07E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8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3F0BC-5855-455F-C69E-B8A4224B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E99D8-943B-B797-173D-4ABB8433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2AA3B6-6EB0-6D57-23F6-DEB755B1B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D07F9A-D56C-BFD3-A384-E1369B6F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279-9ADD-4565-8B48-0ED9B01BBC58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9A3B01-7A06-73AA-D002-A648897C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DDCB47-4396-F5E6-2446-D0D96762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055-A66D-4E9E-B63B-A274D07E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9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D52FA-90F3-52E6-616E-903309A2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258F16-A7F4-7BBD-5DB3-148A8B2BC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6890F7-B2C9-6FD1-1417-41BCE85CE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939326-A1E7-5557-12FB-636F4FBD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279-9ADD-4565-8B48-0ED9B01BBC58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340C08-1BB0-3BD5-C8F8-FC5F4416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F5F105-BA3F-D700-7A22-C7180E44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055-A66D-4E9E-B63B-A274D07E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9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D1EF44-4998-FD30-FD01-0EC74267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0279CB-0A3B-B460-E483-E04B7BC78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D8270-FBE1-CEB2-DCB5-0354BE7EB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2279-9ADD-4565-8B48-0ED9B01BBC58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5B1908-C5A5-6475-3F06-1F148AB76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370476-FB01-DCDB-55D5-2C4342896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B055-A66D-4E9E-B63B-A274D07E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9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7CE123-B131-9549-DE6C-1FB0B696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80" y="948475"/>
            <a:ext cx="6599492" cy="49610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906D72E-E60D-5867-46FC-604A013FCACD}"/>
              </a:ext>
            </a:extLst>
          </p:cNvPr>
          <p:cNvSpPr/>
          <p:nvPr/>
        </p:nvSpPr>
        <p:spPr>
          <a:xfrm>
            <a:off x="2796254" y="948475"/>
            <a:ext cx="6549545" cy="6280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72562FE-FA81-88FD-F18D-F515C862ED69}"/>
              </a:ext>
            </a:extLst>
          </p:cNvPr>
          <p:cNvSpPr/>
          <p:nvPr/>
        </p:nvSpPr>
        <p:spPr>
          <a:xfrm>
            <a:off x="2821227" y="1576552"/>
            <a:ext cx="6549545" cy="145673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A4FBD67-9914-D15F-47FF-B253FBC789DA}"/>
              </a:ext>
            </a:extLst>
          </p:cNvPr>
          <p:cNvSpPr/>
          <p:nvPr/>
        </p:nvSpPr>
        <p:spPr>
          <a:xfrm>
            <a:off x="2821227" y="3033286"/>
            <a:ext cx="3274774" cy="28314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0FB6FC4-818F-59A9-3C3B-8022381F165A}"/>
              </a:ext>
            </a:extLst>
          </p:cNvPr>
          <p:cNvSpPr/>
          <p:nvPr/>
        </p:nvSpPr>
        <p:spPr>
          <a:xfrm>
            <a:off x="6071026" y="3049053"/>
            <a:ext cx="3274774" cy="136529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1A8CA6-1AE5-3BFD-E8D2-279362E87275}"/>
              </a:ext>
            </a:extLst>
          </p:cNvPr>
          <p:cNvSpPr/>
          <p:nvPr/>
        </p:nvSpPr>
        <p:spPr>
          <a:xfrm>
            <a:off x="6116224" y="4462686"/>
            <a:ext cx="3274774" cy="136529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3587B0F-263E-76AF-1124-C46604F505C0}"/>
              </a:ext>
            </a:extLst>
          </p:cNvPr>
          <p:cNvSpPr/>
          <p:nvPr/>
        </p:nvSpPr>
        <p:spPr>
          <a:xfrm>
            <a:off x="7708413" y="1030021"/>
            <a:ext cx="1634359" cy="452999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MENU-BAR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DBA828-7292-26FC-1C22-D48774865725}"/>
              </a:ext>
            </a:extLst>
          </p:cNvPr>
          <p:cNvSpPr/>
          <p:nvPr/>
        </p:nvSpPr>
        <p:spPr>
          <a:xfrm>
            <a:off x="7721554" y="2588170"/>
            <a:ext cx="1634359" cy="452999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MENU-TITLE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4AEB81-36E5-6776-B363-FAC1EBC75509}"/>
              </a:ext>
            </a:extLst>
          </p:cNvPr>
          <p:cNvSpPr/>
          <p:nvPr/>
        </p:nvSpPr>
        <p:spPr>
          <a:xfrm>
            <a:off x="4471753" y="5411773"/>
            <a:ext cx="1634359" cy="452999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BIG-CARD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21A12D9-8C6F-40E3-C72A-13230067CD04}"/>
              </a:ext>
            </a:extLst>
          </p:cNvPr>
          <p:cNvSpPr/>
          <p:nvPr/>
        </p:nvSpPr>
        <p:spPr>
          <a:xfrm>
            <a:off x="7708412" y="3961347"/>
            <a:ext cx="1634359" cy="452999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SMART-CARD1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9DEC81-4C1D-8661-4A94-DF83CF439565}"/>
              </a:ext>
            </a:extLst>
          </p:cNvPr>
          <p:cNvSpPr/>
          <p:nvPr/>
        </p:nvSpPr>
        <p:spPr>
          <a:xfrm>
            <a:off x="7732010" y="5342388"/>
            <a:ext cx="1634359" cy="452999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SMARD-CARD2</a:t>
            </a:r>
          </a:p>
        </p:txBody>
      </p:sp>
    </p:spTree>
    <p:extLst>
      <p:ext uri="{BB962C8B-B14F-4D97-AF65-F5344CB8AC3E}">
        <p14:creationId xmlns:p14="http://schemas.microsoft.com/office/powerpoint/2010/main" val="2468666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Lima dos Santos</dc:creator>
  <cp:lastModifiedBy>Marcelo Lima dos Santos</cp:lastModifiedBy>
  <cp:revision>2</cp:revision>
  <dcterms:created xsi:type="dcterms:W3CDTF">2023-09-15T00:16:07Z</dcterms:created>
  <dcterms:modified xsi:type="dcterms:W3CDTF">2023-09-15T00:19:59Z</dcterms:modified>
</cp:coreProperties>
</file>