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5" r:id="rId4"/>
    <p:sldId id="257" r:id="rId5"/>
    <p:sldId id="259" r:id="rId6"/>
    <p:sldId id="261" r:id="rId7"/>
    <p:sldId id="264" r:id="rId8"/>
    <p:sldId id="263" r:id="rId9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08" d="100"/>
          <a:sy n="108" d="100"/>
        </p:scale>
        <p:origin x="9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17641-A72C-4F63-B03C-66D0F02503FC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E44D8-1734-4583-B07B-EFE2AC41F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42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E44D8-1734-4583-B07B-EFE2AC41F13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854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3AB8D-1B73-EC4A-8FD0-37A7ECF99A4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156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52E32-D1F7-474D-8AC2-AEA54EC5FBC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0775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EC2FF-309D-184D-93E5-C92CFB47C76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163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567A2-C59A-F745-AB01-72367F71A4E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423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BE4E0-4454-0247-A5ED-06D237A0B1F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7433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13CD7-1C6B-7140-9790-060193F995C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255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6F99D-83D4-554D-85D8-81492DAF0BF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6570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21B3F-FC0B-134A-AFA8-B6B2CC7F6E2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7460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E0A73-78BB-8E41-A238-5297AA406F9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2803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A703B-3141-4F42-99E1-1FCE5DE65BC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5659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ABA2A-87F0-9541-BFEE-8D0F9E596A6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74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5345EEB-B83A-7C42-8921-4025BBE3396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pt-BR" altLang="pt-BR" sz="4400" dirty="0"/>
              <a:t>Shopping da Cerveja</a:t>
            </a:r>
            <a:br>
              <a:rPr lang="pt-BR" altLang="pt-BR" sz="4400" dirty="0"/>
            </a:br>
            <a:r>
              <a:rPr lang="pt-BR" altLang="pt-BR" sz="4400" dirty="0"/>
              <a:t>Delis Sistemas</a:t>
            </a:r>
            <a:br>
              <a:rPr lang="pt-BR" altLang="pt-BR" sz="4400" dirty="0"/>
            </a:br>
            <a:r>
              <a:rPr lang="pt-BR" altLang="pt-BR" sz="4400" dirty="0"/>
              <a:t>Apresentação do </a:t>
            </a:r>
            <a:r>
              <a:rPr lang="pt-BR" altLang="pt-BR" sz="4400" dirty="0" err="1"/>
              <a:t>Pitch</a:t>
            </a:r>
            <a:br>
              <a:rPr lang="pt-BR" altLang="pt-BR" sz="4400" dirty="0"/>
            </a:br>
            <a:r>
              <a:rPr lang="pt-BR" altLang="pt-BR" sz="4400" dirty="0"/>
              <a:t>18/9/2020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8763" y="5373688"/>
            <a:ext cx="6400800" cy="1752600"/>
          </a:xfrm>
        </p:spPr>
        <p:txBody>
          <a:bodyPr/>
          <a:lstStyle/>
          <a:p>
            <a:pPr algn="l" eaLnBrk="1" hangingPunct="1"/>
            <a:r>
              <a:rPr lang="pt-BR" altLang="pt-BR" sz="2000" dirty="0"/>
              <a:t>Alunos:	Augusto Conceição</a:t>
            </a:r>
          </a:p>
          <a:p>
            <a:pPr algn="l" eaLnBrk="1" hangingPunct="1"/>
            <a:r>
              <a:rPr lang="pt-BR" altLang="pt-BR" sz="2000" dirty="0"/>
              <a:t>	Marcelo Luiz Jung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/>
          <a:p>
            <a:pPr algn="r"/>
            <a:r>
              <a:rPr lang="pt-BR" dirty="0"/>
              <a:t>Problema que se quer resolver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Nos dias de hoje para que o cliente ache algo especial para beber, precisa perder muito tempo</a:t>
            </a:r>
          </a:p>
          <a:p>
            <a:r>
              <a:rPr lang="pt-BR" sz="2800" dirty="0"/>
              <a:t>pesquisando.</a:t>
            </a:r>
          </a:p>
          <a:p>
            <a:r>
              <a:rPr lang="pt-BR" sz="2800" dirty="0"/>
              <a:t>Descrição do fluxo atual:</a:t>
            </a:r>
          </a:p>
          <a:p>
            <a:r>
              <a:rPr lang="pt-BR" sz="2800" dirty="0"/>
              <a:t>a) Não existe uma centralização do comércio de bebidas.</a:t>
            </a:r>
          </a:p>
          <a:p>
            <a:r>
              <a:rPr lang="pt-BR" sz="2800" dirty="0"/>
              <a:t>b) Nem todos possuem site para divulgação.</a:t>
            </a:r>
          </a:p>
          <a:p>
            <a:r>
              <a:rPr lang="pt-BR" sz="2800" dirty="0"/>
              <a:t>c) Excesso de tempo gasto por parte do cliente para buscar algo especial.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09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/>
          <a:p>
            <a:pPr algn="r"/>
            <a:r>
              <a:rPr lang="pt-BR" dirty="0"/>
              <a:t>Estimativa de tamanho do mercado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Submarino é uma das diversas empresas de </a:t>
            </a:r>
            <a:r>
              <a:rPr lang="pt-BR" sz="2400" dirty="0" err="1"/>
              <a:t>marketplace</a:t>
            </a:r>
            <a:r>
              <a:rPr lang="pt-BR" sz="2400" dirty="0"/>
              <a:t>, onde várias lojas cadastram os seus produtos, mantendo o comércio centralizado.</a:t>
            </a:r>
          </a:p>
          <a:p>
            <a:r>
              <a:rPr lang="pt-BR" sz="2400" dirty="0"/>
              <a:t>Mercado Livre é um comércio eletrônico.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541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/>
              <a:t>Requisitos funcionais</a:t>
            </a: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x-none" sz="2400" dirty="0"/>
              <a:t>RF01 - O sistema deve permitir o cadastro de usuários.</a:t>
            </a:r>
          </a:p>
          <a:p>
            <a:pPr eaLnBrk="1" hangingPunct="1"/>
            <a:r>
              <a:rPr lang="pt-BR" altLang="x-none" sz="2400" dirty="0"/>
              <a:t>RF02 - O sistema deve permitir o cadastro de lojas.</a:t>
            </a:r>
          </a:p>
          <a:p>
            <a:pPr eaLnBrk="1" hangingPunct="1"/>
            <a:r>
              <a:rPr lang="pt-BR" altLang="x-none" sz="2400" dirty="0"/>
              <a:t>RF03 - O sistema deve permitir o cadastro de produtos.</a:t>
            </a:r>
          </a:p>
          <a:p>
            <a:pPr eaLnBrk="1" hangingPunct="1"/>
            <a:r>
              <a:rPr lang="pt-BR" altLang="x-none" sz="2400" dirty="0"/>
              <a:t>RF04 - O sistema deve permitir a emissão da nota de compra.</a:t>
            </a:r>
          </a:p>
          <a:p>
            <a:pPr eaLnBrk="1" hangingPunct="1"/>
            <a:r>
              <a:rPr lang="pt-BR" altLang="x-none" sz="2400" dirty="0"/>
              <a:t>RF05 - O sistema deve ser capaz de gerar um relatório dos produtos vendidos.</a:t>
            </a:r>
          </a:p>
          <a:p>
            <a:pPr eaLnBrk="1" hangingPunct="1"/>
            <a:r>
              <a:rPr lang="pt-BR" altLang="x-none" sz="2400" dirty="0"/>
              <a:t>RF06 - O sistema deve ser capaz de gerar um relatório dos melhores compradores.</a:t>
            </a:r>
          </a:p>
          <a:p>
            <a:pPr eaLnBrk="1" hangingPunct="1"/>
            <a:r>
              <a:rPr lang="pt-BR" altLang="x-none" sz="2400" dirty="0"/>
              <a:t>RF07 - O sistema deve ser capaz de gerar um relatório dos melhores lojistas.</a:t>
            </a:r>
            <a:endParaRPr lang="pt-BR" altLang="x-non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1331640" y="274638"/>
            <a:ext cx="7355160" cy="1143000"/>
          </a:xfrm>
        </p:spPr>
        <p:txBody>
          <a:bodyPr/>
          <a:lstStyle/>
          <a:p>
            <a:pPr eaLnBrk="1" hangingPunct="1"/>
            <a:r>
              <a:rPr lang="pt-BR" altLang="x-none" dirty="0"/>
              <a:t>Requisitos não funcionais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x-none" sz="2000" dirty="0"/>
              <a:t>RNF01 - Dashboard de vendas.</a:t>
            </a:r>
          </a:p>
          <a:p>
            <a:pPr eaLnBrk="1" hangingPunct="1"/>
            <a:r>
              <a:rPr lang="pt-BR" altLang="x-none" sz="2000" dirty="0"/>
              <a:t>RNF02 - O sistema deverá ter carrinho de compras, para centralizar os pedidos do usuário.</a:t>
            </a:r>
          </a:p>
          <a:p>
            <a:pPr eaLnBrk="1" hangingPunct="1"/>
            <a:r>
              <a:rPr lang="pt-BR" altLang="x-none" sz="2000" dirty="0"/>
              <a:t>RNF03 - Deverá permitir o usuário finalizar do pedido.</a:t>
            </a:r>
          </a:p>
          <a:p>
            <a:pPr eaLnBrk="1" hangingPunct="1"/>
            <a:r>
              <a:rPr lang="pt-BR" altLang="x-none" sz="2000" dirty="0"/>
              <a:t>RNF04 - Deverá ter tela de login.</a:t>
            </a:r>
            <a:endParaRPr lang="pt-BR" altLang="x-none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4A3E1805-1AE6-4BA2-9C7E-DC23A2DDD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528" y="3278098"/>
            <a:ext cx="4391472" cy="187167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8336FC5-DA49-4734-BBED-31AC93F47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417638"/>
            <a:ext cx="4778379" cy="222738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848E945-371B-44EB-B2F6-7B045170D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87354"/>
            <a:ext cx="4752528" cy="225855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B0EC079-36DA-417A-87C4-12FF32A0281F}"/>
              </a:ext>
            </a:extLst>
          </p:cNvPr>
          <p:cNvSpPr txBox="1"/>
          <p:nvPr/>
        </p:nvSpPr>
        <p:spPr>
          <a:xfrm>
            <a:off x="5029560" y="216199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Dashboard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E877BC6-4B47-4A13-9143-18FB7EBFD086}"/>
              </a:ext>
            </a:extLst>
          </p:cNvPr>
          <p:cNvSpPr txBox="1"/>
          <p:nvPr/>
        </p:nvSpPr>
        <p:spPr>
          <a:xfrm>
            <a:off x="4793447" y="5622307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Listagem de produtos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3B40B39-1512-4514-948C-23A2AA0A1F37}"/>
              </a:ext>
            </a:extLst>
          </p:cNvPr>
          <p:cNvSpPr txBox="1"/>
          <p:nvPr/>
        </p:nvSpPr>
        <p:spPr>
          <a:xfrm>
            <a:off x="2772499" y="375808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Listagem de lojas</a:t>
            </a:r>
          </a:p>
        </p:txBody>
      </p:sp>
    </p:spTree>
    <p:extLst>
      <p:ext uri="{BB962C8B-B14F-4D97-AF65-F5344CB8AC3E}">
        <p14:creationId xmlns:p14="http://schemas.microsoft.com/office/powerpoint/2010/main" val="158090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Tecnologia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Para o desenvolvimento do aplicativo será utilizado o framework Angular, o qual é baseado em </a:t>
            </a:r>
            <a:r>
              <a:rPr lang="pt-BR" sz="2400" dirty="0" err="1"/>
              <a:t>TypeScript</a:t>
            </a:r>
            <a:endParaRPr lang="pt-BR" sz="2400" dirty="0"/>
          </a:p>
          <a:p>
            <a:r>
              <a:rPr lang="pt-BR" sz="2400" dirty="0"/>
              <a:t>Para os serviços (APIs) será utilizado o framework </a:t>
            </a:r>
            <a:r>
              <a:rPr lang="pt-BR" sz="2400" dirty="0" err="1"/>
              <a:t>Springboot</a:t>
            </a:r>
            <a:r>
              <a:rPr lang="pt-BR" sz="2400" dirty="0"/>
              <a:t>, o qual é baseado em Java. </a:t>
            </a:r>
          </a:p>
          <a:p>
            <a:r>
              <a:rPr lang="pt-BR" sz="2400" dirty="0"/>
              <a:t>A persistência será feita por meio de ORM em banco de dados PostgreSQL. </a:t>
            </a:r>
          </a:p>
          <a:p>
            <a:r>
              <a:rPr lang="pt-BR" sz="2400" dirty="0"/>
              <a:t>Para evitar problemas de </a:t>
            </a:r>
            <a:r>
              <a:rPr lang="pt-BR" sz="2400" dirty="0" err="1"/>
              <a:t>CORs</a:t>
            </a:r>
            <a:r>
              <a:rPr lang="pt-BR" sz="2400" dirty="0"/>
              <a:t> e para reforçar a segurança, o aplicativo se comunica com as APIs por meio de um proxy/gateway.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642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Equipe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/>
              <a:t>Augusto Henrique da Conceição</a:t>
            </a:r>
          </a:p>
          <a:p>
            <a:pPr marL="0" indent="0">
              <a:buNone/>
            </a:pPr>
            <a:r>
              <a:rPr lang="pt-BR" sz="2000" dirty="0"/>
              <a:t>✔ Formação: Cursando Ciência da Computação;</a:t>
            </a:r>
          </a:p>
          <a:p>
            <a:pPr marL="0" indent="0">
              <a:buNone/>
            </a:pPr>
            <a:r>
              <a:rPr lang="pt-BR" sz="2000" dirty="0"/>
              <a:t>✔ Experiência: Supero TI, 3 anos</a:t>
            </a:r>
          </a:p>
          <a:p>
            <a:pPr marL="0" indent="0">
              <a:buNone/>
            </a:pPr>
            <a:r>
              <a:rPr lang="pt-BR" sz="2000" dirty="0"/>
              <a:t>✔ Conhecimentos: </a:t>
            </a:r>
            <a:r>
              <a:rPr lang="pt-BR" sz="2000" dirty="0" err="1"/>
              <a:t>java</a:t>
            </a:r>
            <a:r>
              <a:rPr lang="pt-BR" sz="2000" dirty="0"/>
              <a:t>, angular, </a:t>
            </a:r>
            <a:r>
              <a:rPr lang="pt-BR" sz="2000" dirty="0" err="1"/>
              <a:t>pl</a:t>
            </a:r>
            <a:r>
              <a:rPr lang="pt-BR" sz="2000" dirty="0"/>
              <a:t> </a:t>
            </a:r>
            <a:r>
              <a:rPr lang="pt-BR" sz="2000" dirty="0" err="1"/>
              <a:t>sql</a:t>
            </a:r>
            <a:r>
              <a:rPr lang="pt-BR" sz="2000" dirty="0"/>
              <a:t>, C#, PHP, SOA-SUITE, </a:t>
            </a:r>
            <a:r>
              <a:rPr lang="pt-BR" sz="2000" dirty="0" err="1"/>
              <a:t>typescript</a:t>
            </a:r>
            <a:r>
              <a:rPr lang="pt-BR" sz="2000" dirty="0"/>
              <a:t>, Oracle, PostgreSQL, MySQL, HTML5 e CSS3.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Marcelo Luiz Jung</a:t>
            </a:r>
          </a:p>
          <a:p>
            <a:pPr marL="0" indent="0">
              <a:buNone/>
            </a:pPr>
            <a:r>
              <a:rPr lang="pt-BR" sz="2000" dirty="0"/>
              <a:t>✔ Formação: Cursando Ciência da computação;</a:t>
            </a:r>
          </a:p>
          <a:p>
            <a:pPr marL="0" indent="0">
              <a:buNone/>
            </a:pPr>
            <a:r>
              <a:rPr lang="pt-BR" sz="2000" dirty="0"/>
              <a:t>✔ Experiência: </a:t>
            </a:r>
            <a:r>
              <a:rPr lang="pt-BR" sz="2000" dirty="0" err="1"/>
              <a:t>Senior</a:t>
            </a:r>
            <a:r>
              <a:rPr lang="pt-BR" sz="2000" dirty="0"/>
              <a:t> Sistemas, 2 anos</a:t>
            </a:r>
          </a:p>
          <a:p>
            <a:pPr marL="0" indent="0">
              <a:buNone/>
            </a:pPr>
            <a:r>
              <a:rPr lang="pt-BR" sz="2000" dirty="0"/>
              <a:t>✔ Conhecimentos: </a:t>
            </a:r>
            <a:r>
              <a:rPr lang="pt-BR" sz="2000" dirty="0" err="1"/>
              <a:t>java</a:t>
            </a:r>
            <a:r>
              <a:rPr lang="pt-BR" sz="2000" dirty="0"/>
              <a:t>, </a:t>
            </a:r>
            <a:r>
              <a:rPr lang="pt-BR" sz="2000" dirty="0" err="1"/>
              <a:t>python</a:t>
            </a:r>
            <a:r>
              <a:rPr lang="pt-BR" sz="2000" dirty="0"/>
              <a:t>, angular 2+, angular </a:t>
            </a:r>
            <a:r>
              <a:rPr lang="pt-BR" sz="2000" dirty="0" err="1"/>
              <a:t>Js</a:t>
            </a:r>
            <a:r>
              <a:rPr lang="pt-BR" sz="2000" dirty="0"/>
              <a:t>, </a:t>
            </a:r>
            <a:r>
              <a:rPr lang="pt-BR" sz="2000" dirty="0" err="1"/>
              <a:t>js</a:t>
            </a:r>
            <a:r>
              <a:rPr lang="pt-BR" sz="2000" dirty="0"/>
              <a:t>, </a:t>
            </a:r>
            <a:r>
              <a:rPr lang="pt-BR" sz="2000" dirty="0" err="1"/>
              <a:t>ts</a:t>
            </a:r>
            <a:r>
              <a:rPr lang="pt-BR" sz="2000" dirty="0"/>
              <a:t>, css3, html5, </a:t>
            </a:r>
            <a:r>
              <a:rPr lang="pt-BR" sz="2000" dirty="0" err="1"/>
              <a:t>Bootstrap</a:t>
            </a:r>
            <a:r>
              <a:rPr lang="pt-BR" sz="2000" dirty="0"/>
              <a:t> 4, PostgreSQL, MYSQL, Spring Boot;</a:t>
            </a:r>
          </a:p>
        </p:txBody>
      </p:sp>
    </p:spTree>
    <p:extLst>
      <p:ext uri="{BB962C8B-B14F-4D97-AF65-F5344CB8AC3E}">
        <p14:creationId xmlns:p14="http://schemas.microsoft.com/office/powerpoint/2010/main" val="335286459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444</Words>
  <Application>Microsoft Office PowerPoint</Application>
  <PresentationFormat>Apresentação na tela (4:3)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Design padrão</vt:lpstr>
      <vt:lpstr>Shopping da Cerveja Delis Sistemas Apresentação do Pitch 18/9/2020</vt:lpstr>
      <vt:lpstr>Problema que se quer resolver</vt:lpstr>
      <vt:lpstr>Estimativa de tamanho do mercado</vt:lpstr>
      <vt:lpstr>Requisitos funcionais</vt:lpstr>
      <vt:lpstr>Requisitos não funcionais</vt:lpstr>
      <vt:lpstr>Projeto das telas</vt:lpstr>
      <vt:lpstr>Tecnologia</vt:lpstr>
      <vt:lpstr>Equipe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Augusto Henrique da Conceição</cp:lastModifiedBy>
  <cp:revision>18</cp:revision>
  <dcterms:created xsi:type="dcterms:W3CDTF">2012-05-08T00:10:24Z</dcterms:created>
  <dcterms:modified xsi:type="dcterms:W3CDTF">2020-09-17T02:21:35Z</dcterms:modified>
</cp:coreProperties>
</file>