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796ce6e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796ce6e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e796ce6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e796ce6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796ce6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796ce6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796ce6e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796ce6e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796ce6e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796ce6e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796ce6e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796ce6e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796ce6e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796ce6e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796ce6e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796ce6e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e796ce6e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e796ce6e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887" y="2027925"/>
            <a:ext cx="2838225" cy="27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22288" y="161150"/>
            <a:ext cx="509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Equipe 5 Projeto Shopping da Cerveja</a:t>
            </a:r>
            <a:endParaRPr b="1"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7713" y="1094538"/>
            <a:ext cx="509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Marcelo Luiz Jung</a:t>
            </a:r>
            <a:endParaRPr b="1" sz="2000"/>
          </a:p>
        </p:txBody>
      </p:sp>
      <p:sp>
        <p:nvSpPr>
          <p:cNvPr id="57" name="Google Shape;57;p13"/>
          <p:cNvSpPr txBox="1"/>
          <p:nvPr/>
        </p:nvSpPr>
        <p:spPr>
          <a:xfrm>
            <a:off x="67713" y="1581813"/>
            <a:ext cx="509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Augusto Henrique Conceição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532950"/>
            <a:ext cx="85206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Lições aprendidas: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Início do projeto hoje: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pt-BR">
                <a:solidFill>
                  <a:srgbClr val="FFFFFF"/>
                </a:solidFill>
              </a:rPr>
              <a:t>Estimativa de término: 01/05/2021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pt-BR">
                <a:solidFill>
                  <a:srgbClr val="FFFFFF"/>
                </a:solidFill>
              </a:rPr>
              <a:t>Tecnologia adotada: Java, Angular, PSQL, Spring.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32950"/>
            <a:ext cx="8520600" cy="4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Tecnologias utilizadas: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Backend: Java, spring, hibernate, postgres.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>
                <a:solidFill>
                  <a:srgbClr val="FFFFFF"/>
                </a:solidFill>
              </a:rPr>
              <a:t>Frontend: Angular 8 (HTML5, CSS3, TS, NODEJS)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Domínio do Problema: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A centralização do comércio eletrônico de bebidas.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76306">
            <a:off x="6785228" y="369255"/>
            <a:ext cx="1883014" cy="188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178" y="3812765"/>
            <a:ext cx="1032150" cy="103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21462">
            <a:off x="5597201" y="2157513"/>
            <a:ext cx="2372675" cy="15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4325" y="2204425"/>
            <a:ext cx="1487974" cy="148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2975" y="3856938"/>
            <a:ext cx="1347870" cy="10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75" y="2968160"/>
            <a:ext cx="1487976" cy="83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1738" y="3768613"/>
            <a:ext cx="1120500" cy="11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25725" y="2960525"/>
            <a:ext cx="3071046" cy="85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532950"/>
            <a:ext cx="8520600" cy="4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Requisitos funcionais</a:t>
            </a:r>
            <a:r>
              <a:rPr b="1" lang="pt-BR">
                <a:solidFill>
                  <a:srgbClr val="FFFFFF"/>
                </a:solidFill>
              </a:rPr>
              <a:t>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RF01 - O sistema deve permitir o cadastro de usuários.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RF02 - O sistema deve permitir o cadastro de lojas.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RF03 - O sistema deve permitir o cadastro de produtos.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RF04 - O sistema deve permitir a emissão da nota de compra.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RF05 - O sistema deve ser capaz de gerar um relatório dos produtos vendidos. 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RF06 - O sistema deve ser capaz de gerar um relatório dos melhores compradores.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RF07 - O sistema deve ser capaz de gerar um relatório dos melhores lojistas.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532950"/>
            <a:ext cx="8520600" cy="4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Requisitos funcionais não atendidos: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RF05 - O sistema deve ser capaz de gerar um relatório dos produtos vendidos. 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RF06 - O sistema deve ser capaz de gerar um relatório dos melhores compradores.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RF07 - O sistema deve ser capaz de gerar um relatório dos melhores lojistas.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32950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Cronograma</a:t>
            </a:r>
            <a:r>
              <a:rPr b="1" lang="pt-BR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000" y="835650"/>
            <a:ext cx="4994000" cy="40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532950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Cronograma: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363" y="842825"/>
            <a:ext cx="5211276" cy="40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532950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Cronograma: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75" y="1003950"/>
            <a:ext cx="6475050" cy="39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532950"/>
            <a:ext cx="85206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Lições aprendidas</a:t>
            </a:r>
            <a:r>
              <a:rPr b="1" lang="pt-BR">
                <a:solidFill>
                  <a:srgbClr val="FFFFFF"/>
                </a:solidFill>
              </a:rPr>
              <a:t>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Tecnologia: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pt-BR">
                <a:solidFill>
                  <a:srgbClr val="FFFFFF"/>
                </a:solidFill>
              </a:rPr>
              <a:t>A persistência de imagens foi complicado até achar uma forma que não tivesse um custo alto para retorno.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pt-BR">
                <a:solidFill>
                  <a:srgbClr val="FFFFFF"/>
                </a:solidFill>
              </a:rPr>
              <a:t>Muitas bibliotecas de componentes no mesmo projeto pode ser um problema.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532950"/>
            <a:ext cx="85206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Lições aprendidas: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Cronograma: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pt-BR">
                <a:solidFill>
                  <a:srgbClr val="FFFFFF"/>
                </a:solidFill>
              </a:rPr>
              <a:t>Alteração do cronograma faz com que o atraso seja postergado.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pt-BR">
                <a:solidFill>
                  <a:srgbClr val="FFFFFF"/>
                </a:solidFill>
              </a:rPr>
              <a:t>Problemas devem ser enfrentados e resolvidos o quanto antes.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pt-BR">
                <a:solidFill>
                  <a:srgbClr val="FFFFFF"/>
                </a:solidFill>
              </a:rPr>
              <a:t>Visão superficial da entrega impacta diretamente no cronograma.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