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6.svg"/><Relationship Id="rId9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6.svg"/><Relationship Id="rId9" Type="http://schemas.openxmlformats.org/officeDocument/2006/relationships/image" Target="../media/image2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7A83F-9AC6-4E32-A7C7-94CA18C230A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BCFB3D-94ED-41D5-AAA2-3987665BC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Controle de acesso e gerenciamento em várias contas</a:t>
          </a:r>
          <a:br>
            <a:rPr lang="en-US"/>
          </a:br>
          <a:r>
            <a:rPr lang="en-US"/>
            <a:t>   - AWS Organizations, IAM Policies</a:t>
          </a:r>
        </a:p>
      </dgm:t>
    </dgm:pt>
    <dgm:pt modelId="{411F2876-FA72-4AEF-BC7C-43E276798E62}" type="parTrans" cxnId="{9CF6EF8E-A1E6-4C0E-B582-12C77CF4069D}">
      <dgm:prSet/>
      <dgm:spPr/>
      <dgm:t>
        <a:bodyPr/>
        <a:lstStyle/>
        <a:p>
          <a:endParaRPr lang="en-US"/>
        </a:p>
      </dgm:t>
    </dgm:pt>
    <dgm:pt modelId="{77786C97-E342-42B1-AD33-38AEFAE01E95}" type="sibTrans" cxnId="{9CF6EF8E-A1E6-4C0E-B582-12C77CF4069D}">
      <dgm:prSet/>
      <dgm:spPr/>
      <dgm:t>
        <a:bodyPr/>
        <a:lstStyle/>
        <a:p>
          <a:endParaRPr lang="en-US"/>
        </a:p>
      </dgm:t>
    </dgm:pt>
    <dgm:pt modelId="{7C19907A-3D3B-41CD-9E79-D0FA70809B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Serviços de acesso federado e identidade da AWS (IAM, AWS Single Sign-On)</a:t>
          </a:r>
          <a:br>
            <a:rPr lang="en-US"/>
          </a:br>
          <a:r>
            <a:rPr lang="en-US"/>
            <a:t>   - IAM, AWS Single Sign-On</a:t>
          </a:r>
        </a:p>
      </dgm:t>
    </dgm:pt>
    <dgm:pt modelId="{68E9C704-64BB-42C0-BDEC-7FE6CD5E91F5}" type="parTrans" cxnId="{83E9598D-F067-422D-BB95-A8D96EE0AE71}">
      <dgm:prSet/>
      <dgm:spPr/>
      <dgm:t>
        <a:bodyPr/>
        <a:lstStyle/>
        <a:p>
          <a:endParaRPr lang="en-US"/>
        </a:p>
      </dgm:t>
    </dgm:pt>
    <dgm:pt modelId="{DD6250E9-2AC6-4A87-8D01-13126E230777}" type="sibTrans" cxnId="{83E9598D-F067-422D-BB95-A8D96EE0AE71}">
      <dgm:prSet/>
      <dgm:spPr/>
      <dgm:t>
        <a:bodyPr/>
        <a:lstStyle/>
        <a:p>
          <a:endParaRPr lang="en-US"/>
        </a:p>
      </dgm:t>
    </dgm:pt>
    <dgm:pt modelId="{DA50A856-033C-4A61-9DCA-876B297AD5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Infraestrutura global da AWS (Zonas de Disponibilidade, Regiões AWS)</a:t>
          </a:r>
          <a:br>
            <a:rPr lang="en-US"/>
          </a:br>
          <a:r>
            <a:rPr lang="en-US"/>
            <a:t>   - Regiões e Zonas de Disponibilidade para redundância e disponibilidade</a:t>
          </a:r>
        </a:p>
      </dgm:t>
    </dgm:pt>
    <dgm:pt modelId="{09A99260-0664-4A45-AE25-E3AD83F3843B}" type="parTrans" cxnId="{6638B20A-B5EC-4DD6-A0E2-BFC4345AAD8A}">
      <dgm:prSet/>
      <dgm:spPr/>
      <dgm:t>
        <a:bodyPr/>
        <a:lstStyle/>
        <a:p>
          <a:endParaRPr lang="en-US"/>
        </a:p>
      </dgm:t>
    </dgm:pt>
    <dgm:pt modelId="{E7E2BCBB-8402-4A85-854D-8B190C5A4875}" type="sibTrans" cxnId="{6638B20A-B5EC-4DD6-A0E2-BFC4345AAD8A}">
      <dgm:prSet/>
      <dgm:spPr/>
      <dgm:t>
        <a:bodyPr/>
        <a:lstStyle/>
        <a:p>
          <a:endParaRPr lang="en-US"/>
        </a:p>
      </dgm:t>
    </dgm:pt>
    <dgm:pt modelId="{B23D73A4-5377-44E5-906B-625ACC617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Melhores práticas de segurança da AWS (princípio do menor privilégio)</a:t>
          </a:r>
          <a:br>
            <a:rPr lang="en-US"/>
          </a:br>
          <a:r>
            <a:rPr lang="en-US"/>
            <a:t>   - Minimização de privilégios para reduzir riscos</a:t>
          </a:r>
        </a:p>
      </dgm:t>
    </dgm:pt>
    <dgm:pt modelId="{12497A48-4AE7-42DF-9518-292632E29ACB}" type="parTrans" cxnId="{1B32EF93-0A9C-42E3-BA97-BBB93BE119B8}">
      <dgm:prSet/>
      <dgm:spPr/>
      <dgm:t>
        <a:bodyPr/>
        <a:lstStyle/>
        <a:p>
          <a:endParaRPr lang="en-US"/>
        </a:p>
      </dgm:t>
    </dgm:pt>
    <dgm:pt modelId="{37D73ABA-A826-4675-A13B-23342D710747}" type="sibTrans" cxnId="{1B32EF93-0A9C-42E3-BA97-BBB93BE119B8}">
      <dgm:prSet/>
      <dgm:spPr/>
      <dgm:t>
        <a:bodyPr/>
        <a:lstStyle/>
        <a:p>
          <a:endParaRPr lang="en-US"/>
        </a:p>
      </dgm:t>
    </dgm:pt>
    <dgm:pt modelId="{C059AA58-F564-4F1C-AE7D-6EB85E89C5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Modelo de responsabilidade compartilhada da AWS</a:t>
          </a:r>
          <a:br>
            <a:rPr lang="en-US"/>
          </a:br>
          <a:r>
            <a:rPr lang="en-US"/>
            <a:t>   - Entender a divisão de responsabilidades entre a AWS e o cliente</a:t>
          </a:r>
        </a:p>
      </dgm:t>
    </dgm:pt>
    <dgm:pt modelId="{7D573B41-BE26-4088-9532-78D7894A432C}" type="parTrans" cxnId="{CF05859B-7E19-429C-AB21-7C85BDF6D51D}">
      <dgm:prSet/>
      <dgm:spPr/>
      <dgm:t>
        <a:bodyPr/>
        <a:lstStyle/>
        <a:p>
          <a:endParaRPr lang="en-US"/>
        </a:p>
      </dgm:t>
    </dgm:pt>
    <dgm:pt modelId="{AA24612F-D684-404D-AE2D-EE04EFFFC8B0}" type="sibTrans" cxnId="{CF05859B-7E19-429C-AB21-7C85BDF6D51D}">
      <dgm:prSet/>
      <dgm:spPr/>
      <dgm:t>
        <a:bodyPr/>
        <a:lstStyle/>
        <a:p>
          <a:endParaRPr lang="en-US"/>
        </a:p>
      </dgm:t>
    </dgm:pt>
    <dgm:pt modelId="{BADE7096-F4ED-45D9-A5E7-8C73515813DD}" type="pres">
      <dgm:prSet presAssocID="{BC77A83F-9AC6-4E32-A7C7-94CA18C230AD}" presName="root" presStyleCnt="0">
        <dgm:presLayoutVars>
          <dgm:dir/>
          <dgm:resizeHandles val="exact"/>
        </dgm:presLayoutVars>
      </dgm:prSet>
      <dgm:spPr/>
    </dgm:pt>
    <dgm:pt modelId="{421B1C67-6899-47F6-8265-A3A44A9577F3}" type="pres">
      <dgm:prSet presAssocID="{DBBCFB3D-94ED-41D5-AAA2-3987665BC5A0}" presName="compNode" presStyleCnt="0"/>
      <dgm:spPr/>
    </dgm:pt>
    <dgm:pt modelId="{FEFEBF25-A756-4E63-A62F-9DAF1A8D87B9}" type="pres">
      <dgm:prSet presAssocID="{DBBCFB3D-94ED-41D5-AAA2-3987665BC5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D84090-BB06-41FA-9E3B-E931D77419A6}" type="pres">
      <dgm:prSet presAssocID="{DBBCFB3D-94ED-41D5-AAA2-3987665BC5A0}" presName="spaceRect" presStyleCnt="0"/>
      <dgm:spPr/>
    </dgm:pt>
    <dgm:pt modelId="{1BB2E445-54D4-4118-842D-F5F89F29FC14}" type="pres">
      <dgm:prSet presAssocID="{DBBCFB3D-94ED-41D5-AAA2-3987665BC5A0}" presName="textRect" presStyleLbl="revTx" presStyleIdx="0" presStyleCnt="5">
        <dgm:presLayoutVars>
          <dgm:chMax val="1"/>
          <dgm:chPref val="1"/>
        </dgm:presLayoutVars>
      </dgm:prSet>
      <dgm:spPr/>
    </dgm:pt>
    <dgm:pt modelId="{D4442C27-7AF3-4FD6-B736-D077FE1F71AC}" type="pres">
      <dgm:prSet presAssocID="{77786C97-E342-42B1-AD33-38AEFAE01E95}" presName="sibTrans" presStyleCnt="0"/>
      <dgm:spPr/>
    </dgm:pt>
    <dgm:pt modelId="{87915558-6E3F-4B1E-88D4-755E69DB2312}" type="pres">
      <dgm:prSet presAssocID="{7C19907A-3D3B-41CD-9E79-D0FA70809B3D}" presName="compNode" presStyleCnt="0"/>
      <dgm:spPr/>
    </dgm:pt>
    <dgm:pt modelId="{AC0DEA23-5BB0-4B3B-958E-E5A5F8E8D3DF}" type="pres">
      <dgm:prSet presAssocID="{7C19907A-3D3B-41CD-9E79-D0FA70809B3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0AB1387-CC5D-4973-9DC8-8E8472F2BA24}" type="pres">
      <dgm:prSet presAssocID="{7C19907A-3D3B-41CD-9E79-D0FA70809B3D}" presName="spaceRect" presStyleCnt="0"/>
      <dgm:spPr/>
    </dgm:pt>
    <dgm:pt modelId="{67F84E85-A2CE-4117-9395-75883DB13F62}" type="pres">
      <dgm:prSet presAssocID="{7C19907A-3D3B-41CD-9E79-D0FA70809B3D}" presName="textRect" presStyleLbl="revTx" presStyleIdx="1" presStyleCnt="5">
        <dgm:presLayoutVars>
          <dgm:chMax val="1"/>
          <dgm:chPref val="1"/>
        </dgm:presLayoutVars>
      </dgm:prSet>
      <dgm:spPr/>
    </dgm:pt>
    <dgm:pt modelId="{29D1D21A-247A-4020-BC6F-0E7DF3F3742D}" type="pres">
      <dgm:prSet presAssocID="{DD6250E9-2AC6-4A87-8D01-13126E230777}" presName="sibTrans" presStyleCnt="0"/>
      <dgm:spPr/>
    </dgm:pt>
    <dgm:pt modelId="{51AD8183-B487-44E8-9966-CB90D9EF955C}" type="pres">
      <dgm:prSet presAssocID="{DA50A856-033C-4A61-9DCA-876B297AD575}" presName="compNode" presStyleCnt="0"/>
      <dgm:spPr/>
    </dgm:pt>
    <dgm:pt modelId="{22913FF3-7E6F-4343-8DDA-0810ADBC2FFF}" type="pres">
      <dgm:prSet presAssocID="{DA50A856-033C-4A61-9DCA-876B297AD5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78A9595-5BD8-43C5-B23A-881EEA871ECF}" type="pres">
      <dgm:prSet presAssocID="{DA50A856-033C-4A61-9DCA-876B297AD575}" presName="spaceRect" presStyleCnt="0"/>
      <dgm:spPr/>
    </dgm:pt>
    <dgm:pt modelId="{3E6E73CF-A0DD-4F41-98A5-D08D1BEF19EB}" type="pres">
      <dgm:prSet presAssocID="{DA50A856-033C-4A61-9DCA-876B297AD575}" presName="textRect" presStyleLbl="revTx" presStyleIdx="2" presStyleCnt="5">
        <dgm:presLayoutVars>
          <dgm:chMax val="1"/>
          <dgm:chPref val="1"/>
        </dgm:presLayoutVars>
      </dgm:prSet>
      <dgm:spPr/>
    </dgm:pt>
    <dgm:pt modelId="{95816437-8E63-4F2A-A535-C1405B6E5C3D}" type="pres">
      <dgm:prSet presAssocID="{E7E2BCBB-8402-4A85-854D-8B190C5A4875}" presName="sibTrans" presStyleCnt="0"/>
      <dgm:spPr/>
    </dgm:pt>
    <dgm:pt modelId="{88646296-1DEB-4DC6-84F6-003B57AAC5FF}" type="pres">
      <dgm:prSet presAssocID="{B23D73A4-5377-44E5-906B-625ACC617261}" presName="compNode" presStyleCnt="0"/>
      <dgm:spPr/>
    </dgm:pt>
    <dgm:pt modelId="{EA36033B-F16F-4D7D-A00F-A937DE125530}" type="pres">
      <dgm:prSet presAssocID="{B23D73A4-5377-44E5-906B-625ACC6172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AB7B28ED-DACA-483C-9CE4-8AEF57680CD9}" type="pres">
      <dgm:prSet presAssocID="{B23D73A4-5377-44E5-906B-625ACC617261}" presName="spaceRect" presStyleCnt="0"/>
      <dgm:spPr/>
    </dgm:pt>
    <dgm:pt modelId="{A33D922D-4574-4072-A8BE-793B2EACFDE9}" type="pres">
      <dgm:prSet presAssocID="{B23D73A4-5377-44E5-906B-625ACC617261}" presName="textRect" presStyleLbl="revTx" presStyleIdx="3" presStyleCnt="5">
        <dgm:presLayoutVars>
          <dgm:chMax val="1"/>
          <dgm:chPref val="1"/>
        </dgm:presLayoutVars>
      </dgm:prSet>
      <dgm:spPr/>
    </dgm:pt>
    <dgm:pt modelId="{9BE1CE28-8E98-4BF4-A7B8-FD8C78E34912}" type="pres">
      <dgm:prSet presAssocID="{37D73ABA-A826-4675-A13B-23342D710747}" presName="sibTrans" presStyleCnt="0"/>
      <dgm:spPr/>
    </dgm:pt>
    <dgm:pt modelId="{F007E470-97BD-4C82-99D3-58BDCD4A29CD}" type="pres">
      <dgm:prSet presAssocID="{C059AA58-F564-4F1C-AE7D-6EB85E89C522}" presName="compNode" presStyleCnt="0"/>
      <dgm:spPr/>
    </dgm:pt>
    <dgm:pt modelId="{DE1C9297-F5CB-4BC5-A39E-E204063F96ED}" type="pres">
      <dgm:prSet presAssocID="{C059AA58-F564-4F1C-AE7D-6EB85E89C52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5BA7A4-498D-4472-A2ED-22BB53D25CEC}" type="pres">
      <dgm:prSet presAssocID="{C059AA58-F564-4F1C-AE7D-6EB85E89C522}" presName="spaceRect" presStyleCnt="0"/>
      <dgm:spPr/>
    </dgm:pt>
    <dgm:pt modelId="{843F7296-E900-466A-AB41-820EC86202A1}" type="pres">
      <dgm:prSet presAssocID="{C059AA58-F564-4F1C-AE7D-6EB85E89C52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638B20A-B5EC-4DD6-A0E2-BFC4345AAD8A}" srcId="{BC77A83F-9AC6-4E32-A7C7-94CA18C230AD}" destId="{DA50A856-033C-4A61-9DCA-876B297AD575}" srcOrd="2" destOrd="0" parTransId="{09A99260-0664-4A45-AE25-E3AD83F3843B}" sibTransId="{E7E2BCBB-8402-4A85-854D-8B190C5A4875}"/>
    <dgm:cxn modelId="{B8D7930F-E2AF-4A77-B53E-6F57312CB939}" type="presOf" srcId="{7C19907A-3D3B-41CD-9E79-D0FA70809B3D}" destId="{67F84E85-A2CE-4117-9395-75883DB13F62}" srcOrd="0" destOrd="0" presId="urn:microsoft.com/office/officeart/2018/2/layout/IconLabelList"/>
    <dgm:cxn modelId="{42AACE19-B881-4F7B-B91E-0EE685528CE7}" type="presOf" srcId="{DA50A856-033C-4A61-9DCA-876B297AD575}" destId="{3E6E73CF-A0DD-4F41-98A5-D08D1BEF19EB}" srcOrd="0" destOrd="0" presId="urn:microsoft.com/office/officeart/2018/2/layout/IconLabelList"/>
    <dgm:cxn modelId="{E68E6351-9C14-4DBA-9616-9C896BDCC392}" type="presOf" srcId="{DBBCFB3D-94ED-41D5-AAA2-3987665BC5A0}" destId="{1BB2E445-54D4-4118-842D-F5F89F29FC14}" srcOrd="0" destOrd="0" presId="urn:microsoft.com/office/officeart/2018/2/layout/IconLabelList"/>
    <dgm:cxn modelId="{83E9598D-F067-422D-BB95-A8D96EE0AE71}" srcId="{BC77A83F-9AC6-4E32-A7C7-94CA18C230AD}" destId="{7C19907A-3D3B-41CD-9E79-D0FA70809B3D}" srcOrd="1" destOrd="0" parTransId="{68E9C704-64BB-42C0-BDEC-7FE6CD5E91F5}" sibTransId="{DD6250E9-2AC6-4A87-8D01-13126E230777}"/>
    <dgm:cxn modelId="{9CF6EF8E-A1E6-4C0E-B582-12C77CF4069D}" srcId="{BC77A83F-9AC6-4E32-A7C7-94CA18C230AD}" destId="{DBBCFB3D-94ED-41D5-AAA2-3987665BC5A0}" srcOrd="0" destOrd="0" parTransId="{411F2876-FA72-4AEF-BC7C-43E276798E62}" sibTransId="{77786C97-E342-42B1-AD33-38AEFAE01E95}"/>
    <dgm:cxn modelId="{1B32EF93-0A9C-42E3-BA97-BBB93BE119B8}" srcId="{BC77A83F-9AC6-4E32-A7C7-94CA18C230AD}" destId="{B23D73A4-5377-44E5-906B-625ACC617261}" srcOrd="3" destOrd="0" parTransId="{12497A48-4AE7-42DF-9518-292632E29ACB}" sibTransId="{37D73ABA-A826-4675-A13B-23342D710747}"/>
    <dgm:cxn modelId="{CF05859B-7E19-429C-AB21-7C85BDF6D51D}" srcId="{BC77A83F-9AC6-4E32-A7C7-94CA18C230AD}" destId="{C059AA58-F564-4F1C-AE7D-6EB85E89C522}" srcOrd="4" destOrd="0" parTransId="{7D573B41-BE26-4088-9532-78D7894A432C}" sibTransId="{AA24612F-D684-404D-AE2D-EE04EFFFC8B0}"/>
    <dgm:cxn modelId="{0E96A4A3-084D-4F83-8EE8-D73CE1BA0102}" type="presOf" srcId="{C059AA58-F564-4F1C-AE7D-6EB85E89C522}" destId="{843F7296-E900-466A-AB41-820EC86202A1}" srcOrd="0" destOrd="0" presId="urn:microsoft.com/office/officeart/2018/2/layout/IconLabelList"/>
    <dgm:cxn modelId="{2CB388D9-7D8C-46AF-8635-91B6E3A435C7}" type="presOf" srcId="{B23D73A4-5377-44E5-906B-625ACC617261}" destId="{A33D922D-4574-4072-A8BE-793B2EACFDE9}" srcOrd="0" destOrd="0" presId="urn:microsoft.com/office/officeart/2018/2/layout/IconLabelList"/>
    <dgm:cxn modelId="{79A3E3EF-9F2A-49A5-9744-461EA7F14432}" type="presOf" srcId="{BC77A83F-9AC6-4E32-A7C7-94CA18C230AD}" destId="{BADE7096-F4ED-45D9-A5E7-8C73515813DD}" srcOrd="0" destOrd="0" presId="urn:microsoft.com/office/officeart/2018/2/layout/IconLabelList"/>
    <dgm:cxn modelId="{C34C8740-EECE-4100-9871-DE9C6819CFFE}" type="presParOf" srcId="{BADE7096-F4ED-45D9-A5E7-8C73515813DD}" destId="{421B1C67-6899-47F6-8265-A3A44A9577F3}" srcOrd="0" destOrd="0" presId="urn:microsoft.com/office/officeart/2018/2/layout/IconLabelList"/>
    <dgm:cxn modelId="{F897C97B-BCEB-40E7-B565-30F734B07DAB}" type="presParOf" srcId="{421B1C67-6899-47F6-8265-A3A44A9577F3}" destId="{FEFEBF25-A756-4E63-A62F-9DAF1A8D87B9}" srcOrd="0" destOrd="0" presId="urn:microsoft.com/office/officeart/2018/2/layout/IconLabelList"/>
    <dgm:cxn modelId="{F29819D6-91C0-4B4B-B968-D6F207A227F6}" type="presParOf" srcId="{421B1C67-6899-47F6-8265-A3A44A9577F3}" destId="{1ED84090-BB06-41FA-9E3B-E931D77419A6}" srcOrd="1" destOrd="0" presId="urn:microsoft.com/office/officeart/2018/2/layout/IconLabelList"/>
    <dgm:cxn modelId="{5247E87A-5801-4BF9-992B-15B628B39270}" type="presParOf" srcId="{421B1C67-6899-47F6-8265-A3A44A9577F3}" destId="{1BB2E445-54D4-4118-842D-F5F89F29FC14}" srcOrd="2" destOrd="0" presId="urn:microsoft.com/office/officeart/2018/2/layout/IconLabelList"/>
    <dgm:cxn modelId="{60FF0C7C-6462-443B-AAEA-BE06F3288A54}" type="presParOf" srcId="{BADE7096-F4ED-45D9-A5E7-8C73515813DD}" destId="{D4442C27-7AF3-4FD6-B736-D077FE1F71AC}" srcOrd="1" destOrd="0" presId="urn:microsoft.com/office/officeart/2018/2/layout/IconLabelList"/>
    <dgm:cxn modelId="{39A7DABF-BCAF-4C7A-8374-45C5DB1047DF}" type="presParOf" srcId="{BADE7096-F4ED-45D9-A5E7-8C73515813DD}" destId="{87915558-6E3F-4B1E-88D4-755E69DB2312}" srcOrd="2" destOrd="0" presId="urn:microsoft.com/office/officeart/2018/2/layout/IconLabelList"/>
    <dgm:cxn modelId="{3BFD2C33-436E-4DBC-AE63-0231B3FD1ADE}" type="presParOf" srcId="{87915558-6E3F-4B1E-88D4-755E69DB2312}" destId="{AC0DEA23-5BB0-4B3B-958E-E5A5F8E8D3DF}" srcOrd="0" destOrd="0" presId="urn:microsoft.com/office/officeart/2018/2/layout/IconLabelList"/>
    <dgm:cxn modelId="{EF995BE3-E2D2-4CB4-946F-1C3A167378F0}" type="presParOf" srcId="{87915558-6E3F-4B1E-88D4-755E69DB2312}" destId="{C0AB1387-CC5D-4973-9DC8-8E8472F2BA24}" srcOrd="1" destOrd="0" presId="urn:microsoft.com/office/officeart/2018/2/layout/IconLabelList"/>
    <dgm:cxn modelId="{FFFB61BD-8D3D-4968-A282-C8DBC9648C57}" type="presParOf" srcId="{87915558-6E3F-4B1E-88D4-755E69DB2312}" destId="{67F84E85-A2CE-4117-9395-75883DB13F62}" srcOrd="2" destOrd="0" presId="urn:microsoft.com/office/officeart/2018/2/layout/IconLabelList"/>
    <dgm:cxn modelId="{CAB1CE2A-3751-4A3A-A25D-C7B236F6C035}" type="presParOf" srcId="{BADE7096-F4ED-45D9-A5E7-8C73515813DD}" destId="{29D1D21A-247A-4020-BC6F-0E7DF3F3742D}" srcOrd="3" destOrd="0" presId="urn:microsoft.com/office/officeart/2018/2/layout/IconLabelList"/>
    <dgm:cxn modelId="{A990A5F8-71A2-4F24-AD2F-E3922B50CE78}" type="presParOf" srcId="{BADE7096-F4ED-45D9-A5E7-8C73515813DD}" destId="{51AD8183-B487-44E8-9966-CB90D9EF955C}" srcOrd="4" destOrd="0" presId="urn:microsoft.com/office/officeart/2018/2/layout/IconLabelList"/>
    <dgm:cxn modelId="{7B3C1E56-AE45-45A0-AA9A-24E66F33D39A}" type="presParOf" srcId="{51AD8183-B487-44E8-9966-CB90D9EF955C}" destId="{22913FF3-7E6F-4343-8DDA-0810ADBC2FFF}" srcOrd="0" destOrd="0" presId="urn:microsoft.com/office/officeart/2018/2/layout/IconLabelList"/>
    <dgm:cxn modelId="{F85166A0-9824-478F-A291-F1E225EFE546}" type="presParOf" srcId="{51AD8183-B487-44E8-9966-CB90D9EF955C}" destId="{C78A9595-5BD8-43C5-B23A-881EEA871ECF}" srcOrd="1" destOrd="0" presId="urn:microsoft.com/office/officeart/2018/2/layout/IconLabelList"/>
    <dgm:cxn modelId="{76CCB619-45B1-4B35-834C-F70CEB287A9C}" type="presParOf" srcId="{51AD8183-B487-44E8-9966-CB90D9EF955C}" destId="{3E6E73CF-A0DD-4F41-98A5-D08D1BEF19EB}" srcOrd="2" destOrd="0" presId="urn:microsoft.com/office/officeart/2018/2/layout/IconLabelList"/>
    <dgm:cxn modelId="{0292F336-F9E1-4CB5-9E7E-838C82ADA547}" type="presParOf" srcId="{BADE7096-F4ED-45D9-A5E7-8C73515813DD}" destId="{95816437-8E63-4F2A-A535-C1405B6E5C3D}" srcOrd="5" destOrd="0" presId="urn:microsoft.com/office/officeart/2018/2/layout/IconLabelList"/>
    <dgm:cxn modelId="{08608081-52EF-4A89-96ED-DDAAFAD745EA}" type="presParOf" srcId="{BADE7096-F4ED-45D9-A5E7-8C73515813DD}" destId="{88646296-1DEB-4DC6-84F6-003B57AAC5FF}" srcOrd="6" destOrd="0" presId="urn:microsoft.com/office/officeart/2018/2/layout/IconLabelList"/>
    <dgm:cxn modelId="{7033C47A-02D6-4BB4-9301-D469D3D259D2}" type="presParOf" srcId="{88646296-1DEB-4DC6-84F6-003B57AAC5FF}" destId="{EA36033B-F16F-4D7D-A00F-A937DE125530}" srcOrd="0" destOrd="0" presId="urn:microsoft.com/office/officeart/2018/2/layout/IconLabelList"/>
    <dgm:cxn modelId="{1F7CA0ED-DC0F-4399-BF8F-5F00BE4522CB}" type="presParOf" srcId="{88646296-1DEB-4DC6-84F6-003B57AAC5FF}" destId="{AB7B28ED-DACA-483C-9CE4-8AEF57680CD9}" srcOrd="1" destOrd="0" presId="urn:microsoft.com/office/officeart/2018/2/layout/IconLabelList"/>
    <dgm:cxn modelId="{C2868274-32A5-4C74-ADD5-F727BCC69854}" type="presParOf" srcId="{88646296-1DEB-4DC6-84F6-003B57AAC5FF}" destId="{A33D922D-4574-4072-A8BE-793B2EACFDE9}" srcOrd="2" destOrd="0" presId="urn:microsoft.com/office/officeart/2018/2/layout/IconLabelList"/>
    <dgm:cxn modelId="{14E19172-48B1-4550-A948-CE04418F7A0F}" type="presParOf" srcId="{BADE7096-F4ED-45D9-A5E7-8C73515813DD}" destId="{9BE1CE28-8E98-4BF4-A7B8-FD8C78E34912}" srcOrd="7" destOrd="0" presId="urn:microsoft.com/office/officeart/2018/2/layout/IconLabelList"/>
    <dgm:cxn modelId="{8D9E0452-0CF4-4744-B594-BFCC5E3AF5AC}" type="presParOf" srcId="{BADE7096-F4ED-45D9-A5E7-8C73515813DD}" destId="{F007E470-97BD-4C82-99D3-58BDCD4A29CD}" srcOrd="8" destOrd="0" presId="urn:microsoft.com/office/officeart/2018/2/layout/IconLabelList"/>
    <dgm:cxn modelId="{01EA1B2F-2E62-4E13-B21E-6102BEE1C40C}" type="presParOf" srcId="{F007E470-97BD-4C82-99D3-58BDCD4A29CD}" destId="{DE1C9297-F5CB-4BC5-A39E-E204063F96ED}" srcOrd="0" destOrd="0" presId="urn:microsoft.com/office/officeart/2018/2/layout/IconLabelList"/>
    <dgm:cxn modelId="{DDC739AE-6D8D-467D-9E39-B23FB4E432F9}" type="presParOf" srcId="{F007E470-97BD-4C82-99D3-58BDCD4A29CD}" destId="{F95BA7A4-498D-4472-A2ED-22BB53D25CEC}" srcOrd="1" destOrd="0" presId="urn:microsoft.com/office/officeart/2018/2/layout/IconLabelList"/>
    <dgm:cxn modelId="{4C908929-25E9-41FA-8BA8-64124208B704}" type="presParOf" srcId="{F007E470-97BD-4C82-99D3-58BDCD4A29CD}" destId="{843F7296-E900-466A-AB41-820EC86202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9168E-7EA0-4A6D-A331-3CD985502C8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E45B26-2CE9-48C6-9EA0-193ADCA35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Aplicar melhores práticas de segurança para usuários IAM e root (MFA)</a:t>
          </a:r>
          <a:br>
            <a:rPr lang="en-US"/>
          </a:br>
          <a:r>
            <a:rPr lang="en-US"/>
            <a:t>   - IAM, MFA</a:t>
          </a:r>
        </a:p>
      </dgm:t>
    </dgm:pt>
    <dgm:pt modelId="{0893A670-92D9-432A-9460-5507432706F8}" type="parTrans" cxnId="{808EA3D6-238E-450D-984D-2122E1CEC938}">
      <dgm:prSet/>
      <dgm:spPr/>
      <dgm:t>
        <a:bodyPr/>
        <a:lstStyle/>
        <a:p>
          <a:endParaRPr lang="en-US"/>
        </a:p>
      </dgm:t>
    </dgm:pt>
    <dgm:pt modelId="{E3C10FB4-A5FB-4321-B9FE-AB70AACC9C59}" type="sibTrans" cxnId="{808EA3D6-238E-450D-984D-2122E1CEC938}">
      <dgm:prSet/>
      <dgm:spPr/>
      <dgm:t>
        <a:bodyPr/>
        <a:lstStyle/>
        <a:p>
          <a:endParaRPr lang="en-US"/>
        </a:p>
      </dgm:t>
    </dgm:pt>
    <dgm:pt modelId="{292BEAF3-1BDB-40B1-8133-A7D74F0D9F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Projetar um modelo de autorização flexível (IAM usuários, grupos, funções, políticas)</a:t>
          </a:r>
          <a:br>
            <a:rPr lang="en-US"/>
          </a:br>
          <a:r>
            <a:rPr lang="en-US"/>
            <a:t>   - IAM Policies</a:t>
          </a:r>
        </a:p>
      </dgm:t>
    </dgm:pt>
    <dgm:pt modelId="{5981881F-FE5C-4010-84CD-C4B8B7E36CEA}" type="parTrans" cxnId="{DAE14D86-64CE-44DD-94DD-70DD45AD9C40}">
      <dgm:prSet/>
      <dgm:spPr/>
      <dgm:t>
        <a:bodyPr/>
        <a:lstStyle/>
        <a:p>
          <a:endParaRPr lang="en-US"/>
        </a:p>
      </dgm:t>
    </dgm:pt>
    <dgm:pt modelId="{72C044E8-D797-4BA6-AAA5-08B05EA68C7A}" type="sibTrans" cxnId="{DAE14D86-64CE-44DD-94DD-70DD45AD9C40}">
      <dgm:prSet/>
      <dgm:spPr/>
      <dgm:t>
        <a:bodyPr/>
        <a:lstStyle/>
        <a:p>
          <a:endParaRPr lang="en-US"/>
        </a:p>
      </dgm:t>
    </dgm:pt>
    <dgm:pt modelId="{C720FF27-26E6-49EF-814E-F5FA4BF8D2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Projetar uma estratégia de controle de acesso baseado em função (STS, troca de função, acesso entre contas)</a:t>
          </a:r>
          <a:br>
            <a:rPr lang="en-US"/>
          </a:br>
          <a:r>
            <a:rPr lang="en-US"/>
            <a:t>   - STS, IAM Roles</a:t>
          </a:r>
        </a:p>
      </dgm:t>
    </dgm:pt>
    <dgm:pt modelId="{DF12B147-DE30-4416-90BB-C29D786306AC}" type="parTrans" cxnId="{36F65555-7F79-4A1D-9765-86192A871AC1}">
      <dgm:prSet/>
      <dgm:spPr/>
      <dgm:t>
        <a:bodyPr/>
        <a:lstStyle/>
        <a:p>
          <a:endParaRPr lang="en-US"/>
        </a:p>
      </dgm:t>
    </dgm:pt>
    <dgm:pt modelId="{A4681ADB-298D-46C6-A2F1-52517D12899A}" type="sibTrans" cxnId="{36F65555-7F79-4A1D-9765-86192A871AC1}">
      <dgm:prSet/>
      <dgm:spPr/>
      <dgm:t>
        <a:bodyPr/>
        <a:lstStyle/>
        <a:p>
          <a:endParaRPr lang="en-US"/>
        </a:p>
      </dgm:t>
    </dgm:pt>
    <dgm:pt modelId="{D5086452-4636-4F27-958C-8816B3E072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Projetar uma estratégia de segurança para múltiplas contas (Control Tower, SCPs)</a:t>
          </a:r>
          <a:br>
            <a:rPr lang="en-US"/>
          </a:br>
          <a:r>
            <a:rPr lang="en-US"/>
            <a:t>   - Control Tower, SCPs</a:t>
          </a:r>
        </a:p>
      </dgm:t>
    </dgm:pt>
    <dgm:pt modelId="{470CB181-6B83-4095-ABB7-5EDB5C8CADF3}" type="parTrans" cxnId="{497A9774-C707-42CB-853E-8FFC8A0FB955}">
      <dgm:prSet/>
      <dgm:spPr/>
      <dgm:t>
        <a:bodyPr/>
        <a:lstStyle/>
        <a:p>
          <a:endParaRPr lang="en-US"/>
        </a:p>
      </dgm:t>
    </dgm:pt>
    <dgm:pt modelId="{D2FC4BA2-E211-436B-8541-ACB47C21EE05}" type="sibTrans" cxnId="{497A9774-C707-42CB-853E-8FFC8A0FB955}">
      <dgm:prSet/>
      <dgm:spPr/>
      <dgm:t>
        <a:bodyPr/>
        <a:lstStyle/>
        <a:p>
          <a:endParaRPr lang="en-US"/>
        </a:p>
      </dgm:t>
    </dgm:pt>
    <dgm:pt modelId="{1B68AEA4-4C30-43B4-AEF6-6DE5027095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Determinar o uso apropriado de políticas de recursos</a:t>
          </a:r>
          <a:br>
            <a:rPr lang="en-US"/>
          </a:br>
          <a:r>
            <a:rPr lang="en-US"/>
            <a:t>   - IAM Policies</a:t>
          </a:r>
        </a:p>
      </dgm:t>
    </dgm:pt>
    <dgm:pt modelId="{DBC5EBFC-8897-4924-AE3B-4AFCCD6A12C0}" type="parTrans" cxnId="{AE4270E7-C408-4A81-9A8C-5A72ABE3FC42}">
      <dgm:prSet/>
      <dgm:spPr/>
      <dgm:t>
        <a:bodyPr/>
        <a:lstStyle/>
        <a:p>
          <a:endParaRPr lang="en-US"/>
        </a:p>
      </dgm:t>
    </dgm:pt>
    <dgm:pt modelId="{95757922-0C08-4809-99CA-40747953D638}" type="sibTrans" cxnId="{AE4270E7-C408-4A81-9A8C-5A72ABE3FC42}">
      <dgm:prSet/>
      <dgm:spPr/>
      <dgm:t>
        <a:bodyPr/>
        <a:lstStyle/>
        <a:p>
          <a:endParaRPr lang="en-US"/>
        </a:p>
      </dgm:t>
    </dgm:pt>
    <dgm:pt modelId="{95A54B40-8796-41AE-9AAE-CF0ECC2E3B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Determinar quando federar um serviço de diretório com funções IAM</a:t>
          </a:r>
          <a:br>
            <a:rPr lang="en-US"/>
          </a:br>
          <a:r>
            <a:rPr lang="en-US"/>
            <a:t>   - AWS Directory Service, IAM Roles</a:t>
          </a:r>
        </a:p>
      </dgm:t>
    </dgm:pt>
    <dgm:pt modelId="{FFDDD9D2-4CB8-4B22-9700-FD68BA91AA37}" type="parTrans" cxnId="{B8400B2E-AC31-4EDD-AB41-F40265ECBDFA}">
      <dgm:prSet/>
      <dgm:spPr/>
      <dgm:t>
        <a:bodyPr/>
        <a:lstStyle/>
        <a:p>
          <a:endParaRPr lang="en-US"/>
        </a:p>
      </dgm:t>
    </dgm:pt>
    <dgm:pt modelId="{699FD623-6315-4225-BB4F-3F6188A1374F}" type="sibTrans" cxnId="{B8400B2E-AC31-4EDD-AB41-F40265ECBDFA}">
      <dgm:prSet/>
      <dgm:spPr/>
      <dgm:t>
        <a:bodyPr/>
        <a:lstStyle/>
        <a:p>
          <a:endParaRPr lang="en-US"/>
        </a:p>
      </dgm:t>
    </dgm:pt>
    <dgm:pt modelId="{B248214D-0007-422E-9F51-CC89713F08E9}" type="pres">
      <dgm:prSet presAssocID="{27C9168E-7EA0-4A6D-A331-3CD985502C8A}" presName="root" presStyleCnt="0">
        <dgm:presLayoutVars>
          <dgm:dir/>
          <dgm:resizeHandles val="exact"/>
        </dgm:presLayoutVars>
      </dgm:prSet>
      <dgm:spPr/>
    </dgm:pt>
    <dgm:pt modelId="{1C21E2D5-00C4-4232-BD94-31B4A3F25EF8}" type="pres">
      <dgm:prSet presAssocID="{25E45B26-2CE9-48C6-9EA0-193ADCA35852}" presName="compNode" presStyleCnt="0"/>
      <dgm:spPr/>
    </dgm:pt>
    <dgm:pt modelId="{E8821587-FE93-4B2F-A872-682870EB4864}" type="pres">
      <dgm:prSet presAssocID="{25E45B26-2CE9-48C6-9EA0-193ADCA35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882EC1B-6078-43A5-8DB9-02FBF17E49D1}" type="pres">
      <dgm:prSet presAssocID="{25E45B26-2CE9-48C6-9EA0-193ADCA35852}" presName="spaceRect" presStyleCnt="0"/>
      <dgm:spPr/>
    </dgm:pt>
    <dgm:pt modelId="{A8B24F98-0CF3-450B-9694-E80943F51652}" type="pres">
      <dgm:prSet presAssocID="{25E45B26-2CE9-48C6-9EA0-193ADCA35852}" presName="textRect" presStyleLbl="revTx" presStyleIdx="0" presStyleCnt="6">
        <dgm:presLayoutVars>
          <dgm:chMax val="1"/>
          <dgm:chPref val="1"/>
        </dgm:presLayoutVars>
      </dgm:prSet>
      <dgm:spPr/>
    </dgm:pt>
    <dgm:pt modelId="{CD08B434-FA69-4D39-ADF6-A4D8279C2023}" type="pres">
      <dgm:prSet presAssocID="{E3C10FB4-A5FB-4321-B9FE-AB70AACC9C59}" presName="sibTrans" presStyleCnt="0"/>
      <dgm:spPr/>
    </dgm:pt>
    <dgm:pt modelId="{26C7BB9A-12EA-4FD5-BCB5-D1BAED4DA8F6}" type="pres">
      <dgm:prSet presAssocID="{292BEAF3-1BDB-40B1-8133-A7D74F0D9FAF}" presName="compNode" presStyleCnt="0"/>
      <dgm:spPr/>
    </dgm:pt>
    <dgm:pt modelId="{7259AD00-A35C-42F9-BDBA-E7C0AE5E4C05}" type="pres">
      <dgm:prSet presAssocID="{292BEAF3-1BDB-40B1-8133-A7D74F0D9FA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2946B4D-7AAC-4C6D-9259-34D8FF4F0D20}" type="pres">
      <dgm:prSet presAssocID="{292BEAF3-1BDB-40B1-8133-A7D74F0D9FAF}" presName="spaceRect" presStyleCnt="0"/>
      <dgm:spPr/>
    </dgm:pt>
    <dgm:pt modelId="{6E331DE2-E75C-471C-8CBD-23C67547405F}" type="pres">
      <dgm:prSet presAssocID="{292BEAF3-1BDB-40B1-8133-A7D74F0D9FAF}" presName="textRect" presStyleLbl="revTx" presStyleIdx="1" presStyleCnt="6">
        <dgm:presLayoutVars>
          <dgm:chMax val="1"/>
          <dgm:chPref val="1"/>
        </dgm:presLayoutVars>
      </dgm:prSet>
      <dgm:spPr/>
    </dgm:pt>
    <dgm:pt modelId="{B31BE844-BA10-4B76-AFDD-A2E7082140F6}" type="pres">
      <dgm:prSet presAssocID="{72C044E8-D797-4BA6-AAA5-08B05EA68C7A}" presName="sibTrans" presStyleCnt="0"/>
      <dgm:spPr/>
    </dgm:pt>
    <dgm:pt modelId="{9395761B-8D07-4DBA-B5DD-8456BA5A1BE7}" type="pres">
      <dgm:prSet presAssocID="{C720FF27-26E6-49EF-814E-F5FA4BF8D2C5}" presName="compNode" presStyleCnt="0"/>
      <dgm:spPr/>
    </dgm:pt>
    <dgm:pt modelId="{88864EA9-2FF4-4956-845A-6CB537D2E521}" type="pres">
      <dgm:prSet presAssocID="{C720FF27-26E6-49EF-814E-F5FA4BF8D2C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1A11B81-6206-4864-B6EE-0D3AF3316FD7}" type="pres">
      <dgm:prSet presAssocID="{C720FF27-26E6-49EF-814E-F5FA4BF8D2C5}" presName="spaceRect" presStyleCnt="0"/>
      <dgm:spPr/>
    </dgm:pt>
    <dgm:pt modelId="{D423EE49-C129-40BF-B137-FFF7981EB655}" type="pres">
      <dgm:prSet presAssocID="{C720FF27-26E6-49EF-814E-F5FA4BF8D2C5}" presName="textRect" presStyleLbl="revTx" presStyleIdx="2" presStyleCnt="6">
        <dgm:presLayoutVars>
          <dgm:chMax val="1"/>
          <dgm:chPref val="1"/>
        </dgm:presLayoutVars>
      </dgm:prSet>
      <dgm:spPr/>
    </dgm:pt>
    <dgm:pt modelId="{AE29404D-4843-4BF7-BDFC-371D0465D7CF}" type="pres">
      <dgm:prSet presAssocID="{A4681ADB-298D-46C6-A2F1-52517D12899A}" presName="sibTrans" presStyleCnt="0"/>
      <dgm:spPr/>
    </dgm:pt>
    <dgm:pt modelId="{31BDC5CE-EC54-4AE9-A3AB-D7DEF9AE20C2}" type="pres">
      <dgm:prSet presAssocID="{D5086452-4636-4F27-958C-8816B3E072D5}" presName="compNode" presStyleCnt="0"/>
      <dgm:spPr/>
    </dgm:pt>
    <dgm:pt modelId="{50C84109-7794-46C7-893C-9DE401DD6D33}" type="pres">
      <dgm:prSet presAssocID="{D5086452-4636-4F27-958C-8816B3E072D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F6FCF169-B5CA-4F01-8C34-12218A6FD3A8}" type="pres">
      <dgm:prSet presAssocID="{D5086452-4636-4F27-958C-8816B3E072D5}" presName="spaceRect" presStyleCnt="0"/>
      <dgm:spPr/>
    </dgm:pt>
    <dgm:pt modelId="{C80352E2-F129-439B-9A21-6F274E072C1A}" type="pres">
      <dgm:prSet presAssocID="{D5086452-4636-4F27-958C-8816B3E072D5}" presName="textRect" presStyleLbl="revTx" presStyleIdx="3" presStyleCnt="6">
        <dgm:presLayoutVars>
          <dgm:chMax val="1"/>
          <dgm:chPref val="1"/>
        </dgm:presLayoutVars>
      </dgm:prSet>
      <dgm:spPr/>
    </dgm:pt>
    <dgm:pt modelId="{1D4A17B4-4A37-453D-BCBC-AD247DB0BFAF}" type="pres">
      <dgm:prSet presAssocID="{D2FC4BA2-E211-436B-8541-ACB47C21EE05}" presName="sibTrans" presStyleCnt="0"/>
      <dgm:spPr/>
    </dgm:pt>
    <dgm:pt modelId="{E14FB311-9A77-4820-8FD8-7D05AE4E0EEF}" type="pres">
      <dgm:prSet presAssocID="{1B68AEA4-4C30-43B4-AEF6-6DE50270952E}" presName="compNode" presStyleCnt="0"/>
      <dgm:spPr/>
    </dgm:pt>
    <dgm:pt modelId="{FEBBD344-FF74-4C24-892B-72AF9E6F6B28}" type="pres">
      <dgm:prSet presAssocID="{1B68AEA4-4C30-43B4-AEF6-6DE50270952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C73A6741-1DBC-4333-866B-1DE028745ABA}" type="pres">
      <dgm:prSet presAssocID="{1B68AEA4-4C30-43B4-AEF6-6DE50270952E}" presName="spaceRect" presStyleCnt="0"/>
      <dgm:spPr/>
    </dgm:pt>
    <dgm:pt modelId="{F9EFD720-1EE5-4BFA-9264-CD5D19FFC452}" type="pres">
      <dgm:prSet presAssocID="{1B68AEA4-4C30-43B4-AEF6-6DE50270952E}" presName="textRect" presStyleLbl="revTx" presStyleIdx="4" presStyleCnt="6">
        <dgm:presLayoutVars>
          <dgm:chMax val="1"/>
          <dgm:chPref val="1"/>
        </dgm:presLayoutVars>
      </dgm:prSet>
      <dgm:spPr/>
    </dgm:pt>
    <dgm:pt modelId="{69947F04-0ECC-4F02-8EBB-3D695EF7B634}" type="pres">
      <dgm:prSet presAssocID="{95757922-0C08-4809-99CA-40747953D638}" presName="sibTrans" presStyleCnt="0"/>
      <dgm:spPr/>
    </dgm:pt>
    <dgm:pt modelId="{2DAFE817-2FB6-401F-8CD6-556358F59DAF}" type="pres">
      <dgm:prSet presAssocID="{95A54B40-8796-41AE-9AAE-CF0ECC2E3BF0}" presName="compNode" presStyleCnt="0"/>
      <dgm:spPr/>
    </dgm:pt>
    <dgm:pt modelId="{9AA8C355-0111-4549-8582-6153695D36E7}" type="pres">
      <dgm:prSet presAssocID="{95A54B40-8796-41AE-9AAE-CF0ECC2E3BF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DB16FE7-2F41-4755-B0A8-90FD4548B128}" type="pres">
      <dgm:prSet presAssocID="{95A54B40-8796-41AE-9AAE-CF0ECC2E3BF0}" presName="spaceRect" presStyleCnt="0"/>
      <dgm:spPr/>
    </dgm:pt>
    <dgm:pt modelId="{BF19CD60-CE15-4573-A6FC-0F798893CF8C}" type="pres">
      <dgm:prSet presAssocID="{95A54B40-8796-41AE-9AAE-CF0ECC2E3BF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8400B2E-AC31-4EDD-AB41-F40265ECBDFA}" srcId="{27C9168E-7EA0-4A6D-A331-3CD985502C8A}" destId="{95A54B40-8796-41AE-9AAE-CF0ECC2E3BF0}" srcOrd="5" destOrd="0" parTransId="{FFDDD9D2-4CB8-4B22-9700-FD68BA91AA37}" sibTransId="{699FD623-6315-4225-BB4F-3F6188A1374F}"/>
    <dgm:cxn modelId="{EE57644F-E274-4A94-AB99-206CBE4C47ED}" type="presOf" srcId="{292BEAF3-1BDB-40B1-8133-A7D74F0D9FAF}" destId="{6E331DE2-E75C-471C-8CBD-23C67547405F}" srcOrd="0" destOrd="0" presId="urn:microsoft.com/office/officeart/2018/2/layout/IconLabelList"/>
    <dgm:cxn modelId="{36F65555-7F79-4A1D-9765-86192A871AC1}" srcId="{27C9168E-7EA0-4A6D-A331-3CD985502C8A}" destId="{C720FF27-26E6-49EF-814E-F5FA4BF8D2C5}" srcOrd="2" destOrd="0" parTransId="{DF12B147-DE30-4416-90BB-C29D786306AC}" sibTransId="{A4681ADB-298D-46C6-A2F1-52517D12899A}"/>
    <dgm:cxn modelId="{E12EF472-B8FF-44D9-A12E-9E6E0A21D645}" type="presOf" srcId="{27C9168E-7EA0-4A6D-A331-3CD985502C8A}" destId="{B248214D-0007-422E-9F51-CC89713F08E9}" srcOrd="0" destOrd="0" presId="urn:microsoft.com/office/officeart/2018/2/layout/IconLabelList"/>
    <dgm:cxn modelId="{497A9774-C707-42CB-853E-8FFC8A0FB955}" srcId="{27C9168E-7EA0-4A6D-A331-3CD985502C8A}" destId="{D5086452-4636-4F27-958C-8816B3E072D5}" srcOrd="3" destOrd="0" parTransId="{470CB181-6B83-4095-ABB7-5EDB5C8CADF3}" sibTransId="{D2FC4BA2-E211-436B-8541-ACB47C21EE05}"/>
    <dgm:cxn modelId="{DAE14D86-64CE-44DD-94DD-70DD45AD9C40}" srcId="{27C9168E-7EA0-4A6D-A331-3CD985502C8A}" destId="{292BEAF3-1BDB-40B1-8133-A7D74F0D9FAF}" srcOrd="1" destOrd="0" parTransId="{5981881F-FE5C-4010-84CD-C4B8B7E36CEA}" sibTransId="{72C044E8-D797-4BA6-AAA5-08B05EA68C7A}"/>
    <dgm:cxn modelId="{D36B1B8E-A669-46E7-A270-206A69EA9056}" type="presOf" srcId="{1B68AEA4-4C30-43B4-AEF6-6DE50270952E}" destId="{F9EFD720-1EE5-4BFA-9264-CD5D19FFC452}" srcOrd="0" destOrd="0" presId="urn:microsoft.com/office/officeart/2018/2/layout/IconLabelList"/>
    <dgm:cxn modelId="{1727DD90-354C-4F49-8317-0F1E26D7D260}" type="presOf" srcId="{C720FF27-26E6-49EF-814E-F5FA4BF8D2C5}" destId="{D423EE49-C129-40BF-B137-FFF7981EB655}" srcOrd="0" destOrd="0" presId="urn:microsoft.com/office/officeart/2018/2/layout/IconLabelList"/>
    <dgm:cxn modelId="{56401E94-3FC5-4B48-B08F-879E88CDF204}" type="presOf" srcId="{25E45B26-2CE9-48C6-9EA0-193ADCA35852}" destId="{A8B24F98-0CF3-450B-9694-E80943F51652}" srcOrd="0" destOrd="0" presId="urn:microsoft.com/office/officeart/2018/2/layout/IconLabelList"/>
    <dgm:cxn modelId="{808EA3D6-238E-450D-984D-2122E1CEC938}" srcId="{27C9168E-7EA0-4A6D-A331-3CD985502C8A}" destId="{25E45B26-2CE9-48C6-9EA0-193ADCA35852}" srcOrd="0" destOrd="0" parTransId="{0893A670-92D9-432A-9460-5507432706F8}" sibTransId="{E3C10FB4-A5FB-4321-B9FE-AB70AACC9C59}"/>
    <dgm:cxn modelId="{AE4270E7-C408-4A81-9A8C-5A72ABE3FC42}" srcId="{27C9168E-7EA0-4A6D-A331-3CD985502C8A}" destId="{1B68AEA4-4C30-43B4-AEF6-6DE50270952E}" srcOrd="4" destOrd="0" parTransId="{DBC5EBFC-8897-4924-AE3B-4AFCCD6A12C0}" sibTransId="{95757922-0C08-4809-99CA-40747953D638}"/>
    <dgm:cxn modelId="{971841F6-863C-4724-A51D-B3C62805A5CE}" type="presOf" srcId="{95A54B40-8796-41AE-9AAE-CF0ECC2E3BF0}" destId="{BF19CD60-CE15-4573-A6FC-0F798893CF8C}" srcOrd="0" destOrd="0" presId="urn:microsoft.com/office/officeart/2018/2/layout/IconLabelList"/>
    <dgm:cxn modelId="{27F800FE-3693-41D7-905F-EB5430DA20DC}" type="presOf" srcId="{D5086452-4636-4F27-958C-8816B3E072D5}" destId="{C80352E2-F129-439B-9A21-6F274E072C1A}" srcOrd="0" destOrd="0" presId="urn:microsoft.com/office/officeart/2018/2/layout/IconLabelList"/>
    <dgm:cxn modelId="{61532C58-79A9-4ED4-AC46-B0DF51816B08}" type="presParOf" srcId="{B248214D-0007-422E-9F51-CC89713F08E9}" destId="{1C21E2D5-00C4-4232-BD94-31B4A3F25EF8}" srcOrd="0" destOrd="0" presId="urn:microsoft.com/office/officeart/2018/2/layout/IconLabelList"/>
    <dgm:cxn modelId="{03D9393B-33E5-469D-A00C-44D921598F90}" type="presParOf" srcId="{1C21E2D5-00C4-4232-BD94-31B4A3F25EF8}" destId="{E8821587-FE93-4B2F-A872-682870EB4864}" srcOrd="0" destOrd="0" presId="urn:microsoft.com/office/officeart/2018/2/layout/IconLabelList"/>
    <dgm:cxn modelId="{1521D94C-4046-43C3-B3D4-B278A431BFFD}" type="presParOf" srcId="{1C21E2D5-00C4-4232-BD94-31B4A3F25EF8}" destId="{5882EC1B-6078-43A5-8DB9-02FBF17E49D1}" srcOrd="1" destOrd="0" presId="urn:microsoft.com/office/officeart/2018/2/layout/IconLabelList"/>
    <dgm:cxn modelId="{93268781-F19A-40C0-BCFC-95DCB8964B63}" type="presParOf" srcId="{1C21E2D5-00C4-4232-BD94-31B4A3F25EF8}" destId="{A8B24F98-0CF3-450B-9694-E80943F51652}" srcOrd="2" destOrd="0" presId="urn:microsoft.com/office/officeart/2018/2/layout/IconLabelList"/>
    <dgm:cxn modelId="{1EC2A180-C584-4408-802E-C439E17E0520}" type="presParOf" srcId="{B248214D-0007-422E-9F51-CC89713F08E9}" destId="{CD08B434-FA69-4D39-ADF6-A4D8279C2023}" srcOrd="1" destOrd="0" presId="urn:microsoft.com/office/officeart/2018/2/layout/IconLabelList"/>
    <dgm:cxn modelId="{4BBB2680-015A-4B15-87CA-3BDD2A15E350}" type="presParOf" srcId="{B248214D-0007-422E-9F51-CC89713F08E9}" destId="{26C7BB9A-12EA-4FD5-BCB5-D1BAED4DA8F6}" srcOrd="2" destOrd="0" presId="urn:microsoft.com/office/officeart/2018/2/layout/IconLabelList"/>
    <dgm:cxn modelId="{A49FC194-E021-47DA-86AD-ACA378ABBF1E}" type="presParOf" srcId="{26C7BB9A-12EA-4FD5-BCB5-D1BAED4DA8F6}" destId="{7259AD00-A35C-42F9-BDBA-E7C0AE5E4C05}" srcOrd="0" destOrd="0" presId="urn:microsoft.com/office/officeart/2018/2/layout/IconLabelList"/>
    <dgm:cxn modelId="{56283D36-441B-4585-AAD2-CFE34650FCAA}" type="presParOf" srcId="{26C7BB9A-12EA-4FD5-BCB5-D1BAED4DA8F6}" destId="{32946B4D-7AAC-4C6D-9259-34D8FF4F0D20}" srcOrd="1" destOrd="0" presId="urn:microsoft.com/office/officeart/2018/2/layout/IconLabelList"/>
    <dgm:cxn modelId="{C01079AF-6959-4444-B510-07F1B8D4E84D}" type="presParOf" srcId="{26C7BB9A-12EA-4FD5-BCB5-D1BAED4DA8F6}" destId="{6E331DE2-E75C-471C-8CBD-23C67547405F}" srcOrd="2" destOrd="0" presId="urn:microsoft.com/office/officeart/2018/2/layout/IconLabelList"/>
    <dgm:cxn modelId="{39224DAB-9785-4094-887F-8503EF13965F}" type="presParOf" srcId="{B248214D-0007-422E-9F51-CC89713F08E9}" destId="{B31BE844-BA10-4B76-AFDD-A2E7082140F6}" srcOrd="3" destOrd="0" presId="urn:microsoft.com/office/officeart/2018/2/layout/IconLabelList"/>
    <dgm:cxn modelId="{9CC1C978-8752-4481-9E8D-3FC1D1F88CA6}" type="presParOf" srcId="{B248214D-0007-422E-9F51-CC89713F08E9}" destId="{9395761B-8D07-4DBA-B5DD-8456BA5A1BE7}" srcOrd="4" destOrd="0" presId="urn:microsoft.com/office/officeart/2018/2/layout/IconLabelList"/>
    <dgm:cxn modelId="{1AC9A474-6F57-4B01-9BFC-7726F56C27C3}" type="presParOf" srcId="{9395761B-8D07-4DBA-B5DD-8456BA5A1BE7}" destId="{88864EA9-2FF4-4956-845A-6CB537D2E521}" srcOrd="0" destOrd="0" presId="urn:microsoft.com/office/officeart/2018/2/layout/IconLabelList"/>
    <dgm:cxn modelId="{19116AD6-89DC-4F6B-A669-76F9C042EFDF}" type="presParOf" srcId="{9395761B-8D07-4DBA-B5DD-8456BA5A1BE7}" destId="{A1A11B81-6206-4864-B6EE-0D3AF3316FD7}" srcOrd="1" destOrd="0" presId="urn:microsoft.com/office/officeart/2018/2/layout/IconLabelList"/>
    <dgm:cxn modelId="{CA40DCA9-9295-4BAE-9F99-898B46F0B2C5}" type="presParOf" srcId="{9395761B-8D07-4DBA-B5DD-8456BA5A1BE7}" destId="{D423EE49-C129-40BF-B137-FFF7981EB655}" srcOrd="2" destOrd="0" presId="urn:microsoft.com/office/officeart/2018/2/layout/IconLabelList"/>
    <dgm:cxn modelId="{A6418D67-473D-42EB-A9CB-5BB5633668D9}" type="presParOf" srcId="{B248214D-0007-422E-9F51-CC89713F08E9}" destId="{AE29404D-4843-4BF7-BDFC-371D0465D7CF}" srcOrd="5" destOrd="0" presId="urn:microsoft.com/office/officeart/2018/2/layout/IconLabelList"/>
    <dgm:cxn modelId="{4DD10704-C746-4203-8FDF-81A769C6C316}" type="presParOf" srcId="{B248214D-0007-422E-9F51-CC89713F08E9}" destId="{31BDC5CE-EC54-4AE9-A3AB-D7DEF9AE20C2}" srcOrd="6" destOrd="0" presId="urn:microsoft.com/office/officeart/2018/2/layout/IconLabelList"/>
    <dgm:cxn modelId="{AC1B717C-BC93-4380-A941-985B4250B6D5}" type="presParOf" srcId="{31BDC5CE-EC54-4AE9-A3AB-D7DEF9AE20C2}" destId="{50C84109-7794-46C7-893C-9DE401DD6D33}" srcOrd="0" destOrd="0" presId="urn:microsoft.com/office/officeart/2018/2/layout/IconLabelList"/>
    <dgm:cxn modelId="{2804E301-93AC-446A-8816-1DB0A3FB26FD}" type="presParOf" srcId="{31BDC5CE-EC54-4AE9-A3AB-D7DEF9AE20C2}" destId="{F6FCF169-B5CA-4F01-8C34-12218A6FD3A8}" srcOrd="1" destOrd="0" presId="urn:microsoft.com/office/officeart/2018/2/layout/IconLabelList"/>
    <dgm:cxn modelId="{89AA6E4A-39D1-4E9E-9BFE-BED69D79EEBE}" type="presParOf" srcId="{31BDC5CE-EC54-4AE9-A3AB-D7DEF9AE20C2}" destId="{C80352E2-F129-439B-9A21-6F274E072C1A}" srcOrd="2" destOrd="0" presId="urn:microsoft.com/office/officeart/2018/2/layout/IconLabelList"/>
    <dgm:cxn modelId="{0F7469A7-3984-4DED-B029-1802AE36F474}" type="presParOf" srcId="{B248214D-0007-422E-9F51-CC89713F08E9}" destId="{1D4A17B4-4A37-453D-BCBC-AD247DB0BFAF}" srcOrd="7" destOrd="0" presId="urn:microsoft.com/office/officeart/2018/2/layout/IconLabelList"/>
    <dgm:cxn modelId="{225625DB-8D24-429E-B1AF-AF3C97C1082D}" type="presParOf" srcId="{B248214D-0007-422E-9F51-CC89713F08E9}" destId="{E14FB311-9A77-4820-8FD8-7D05AE4E0EEF}" srcOrd="8" destOrd="0" presId="urn:microsoft.com/office/officeart/2018/2/layout/IconLabelList"/>
    <dgm:cxn modelId="{AC4D614F-416A-4329-B14B-717370F26543}" type="presParOf" srcId="{E14FB311-9A77-4820-8FD8-7D05AE4E0EEF}" destId="{FEBBD344-FF74-4C24-892B-72AF9E6F6B28}" srcOrd="0" destOrd="0" presId="urn:microsoft.com/office/officeart/2018/2/layout/IconLabelList"/>
    <dgm:cxn modelId="{C0905312-589C-4CF2-A951-0AB3551DD53B}" type="presParOf" srcId="{E14FB311-9A77-4820-8FD8-7D05AE4E0EEF}" destId="{C73A6741-1DBC-4333-866B-1DE028745ABA}" srcOrd="1" destOrd="0" presId="urn:microsoft.com/office/officeart/2018/2/layout/IconLabelList"/>
    <dgm:cxn modelId="{78E600B9-8C8C-4C44-959B-E9E3701BC37D}" type="presParOf" srcId="{E14FB311-9A77-4820-8FD8-7D05AE4E0EEF}" destId="{F9EFD720-1EE5-4BFA-9264-CD5D19FFC452}" srcOrd="2" destOrd="0" presId="urn:microsoft.com/office/officeart/2018/2/layout/IconLabelList"/>
    <dgm:cxn modelId="{E2F8DA84-BB76-4F4A-9DB4-FD5F1DCB0C89}" type="presParOf" srcId="{B248214D-0007-422E-9F51-CC89713F08E9}" destId="{69947F04-0ECC-4F02-8EBB-3D695EF7B634}" srcOrd="9" destOrd="0" presId="urn:microsoft.com/office/officeart/2018/2/layout/IconLabelList"/>
    <dgm:cxn modelId="{070195C3-4B0E-4A44-9543-849681D9CFA4}" type="presParOf" srcId="{B248214D-0007-422E-9F51-CC89713F08E9}" destId="{2DAFE817-2FB6-401F-8CD6-556358F59DAF}" srcOrd="10" destOrd="0" presId="urn:microsoft.com/office/officeart/2018/2/layout/IconLabelList"/>
    <dgm:cxn modelId="{E6A00150-0E4F-4FFB-890A-7C6897A44C17}" type="presParOf" srcId="{2DAFE817-2FB6-401F-8CD6-556358F59DAF}" destId="{9AA8C355-0111-4549-8582-6153695D36E7}" srcOrd="0" destOrd="0" presId="urn:microsoft.com/office/officeart/2018/2/layout/IconLabelList"/>
    <dgm:cxn modelId="{0131E5C6-6B8D-4328-AECB-38E6947B07B0}" type="presParOf" srcId="{2DAFE817-2FB6-401F-8CD6-556358F59DAF}" destId="{3DB16FE7-2F41-4755-B0A8-90FD4548B128}" srcOrd="1" destOrd="0" presId="urn:microsoft.com/office/officeart/2018/2/layout/IconLabelList"/>
    <dgm:cxn modelId="{8CCCDFF2-92B8-4A06-B9C5-6CBF1482F572}" type="presParOf" srcId="{2DAFE817-2FB6-401F-8CD6-556358F59DAF}" destId="{BF19CD60-CE15-4573-A6FC-0F798893CF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8ADFE2-F89E-4D2C-841F-15CCE4A873B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6EDCF-E3D0-4D5D-9A08-E42AE6D9AC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Configuração de aplicações e segurança de credenciais</a:t>
          </a:r>
          <a:br>
            <a:rPr lang="en-US"/>
          </a:br>
          <a:r>
            <a:rPr lang="en-US"/>
            <a:t>   - AWS Secrets Manager, Systems Manager Parameter Store</a:t>
          </a:r>
        </a:p>
      </dgm:t>
    </dgm:pt>
    <dgm:pt modelId="{56125233-2CE3-4AF5-8D61-D3BBFA94366E}" type="parTrans" cxnId="{1F7D4ED6-30A3-4FF0-90D7-962A5C150C11}">
      <dgm:prSet/>
      <dgm:spPr/>
      <dgm:t>
        <a:bodyPr/>
        <a:lstStyle/>
        <a:p>
          <a:endParaRPr lang="en-US"/>
        </a:p>
      </dgm:t>
    </dgm:pt>
    <dgm:pt modelId="{C0CE5520-643C-480A-AAEE-399711A978EF}" type="sibTrans" cxnId="{1F7D4ED6-30A3-4FF0-90D7-962A5C150C11}">
      <dgm:prSet/>
      <dgm:spPr/>
      <dgm:t>
        <a:bodyPr/>
        <a:lstStyle/>
        <a:p>
          <a:endParaRPr lang="en-US"/>
        </a:p>
      </dgm:t>
    </dgm:pt>
    <dgm:pt modelId="{CBE6AF36-FF2A-4440-B02C-F320E058DF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Endpoints de serviços AWS</a:t>
          </a:r>
          <a:br>
            <a:rPr lang="en-US"/>
          </a:br>
          <a:r>
            <a:rPr lang="en-US"/>
            <a:t>   - VPC Endpoints, AWS PrivateLink</a:t>
          </a:r>
        </a:p>
      </dgm:t>
    </dgm:pt>
    <dgm:pt modelId="{0F6D2EBB-CB1B-4822-B4BA-30EE0EE8611B}" type="parTrans" cxnId="{40511483-12C2-48C9-859B-3902818AD8C5}">
      <dgm:prSet/>
      <dgm:spPr/>
      <dgm:t>
        <a:bodyPr/>
        <a:lstStyle/>
        <a:p>
          <a:endParaRPr lang="en-US"/>
        </a:p>
      </dgm:t>
    </dgm:pt>
    <dgm:pt modelId="{0F4DAA37-6C38-4688-9A4B-081CA354E826}" type="sibTrans" cxnId="{40511483-12C2-48C9-859B-3902818AD8C5}">
      <dgm:prSet/>
      <dgm:spPr/>
      <dgm:t>
        <a:bodyPr/>
        <a:lstStyle/>
        <a:p>
          <a:endParaRPr lang="en-US"/>
        </a:p>
      </dgm:t>
    </dgm:pt>
    <dgm:pt modelId="{D8F00231-D985-4DA9-A6C6-880E36DA56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Controle de portas, protocolos e tráfego de rede</a:t>
          </a:r>
          <a:br>
            <a:rPr lang="en-US"/>
          </a:br>
          <a:r>
            <a:rPr lang="en-US"/>
            <a:t>   - Security Groups, NACLs</a:t>
          </a:r>
        </a:p>
      </dgm:t>
    </dgm:pt>
    <dgm:pt modelId="{5DF5AC31-D9ED-46FE-A04F-1294CC5CA0EC}" type="parTrans" cxnId="{9A6E392E-AB3F-438E-B2AC-D52EE5BCC12E}">
      <dgm:prSet/>
      <dgm:spPr/>
      <dgm:t>
        <a:bodyPr/>
        <a:lstStyle/>
        <a:p>
          <a:endParaRPr lang="en-US"/>
        </a:p>
      </dgm:t>
    </dgm:pt>
    <dgm:pt modelId="{DA9EA494-0443-49DC-BD7D-ECA3085C24FD}" type="sibTrans" cxnId="{9A6E392E-AB3F-438E-B2AC-D52EE5BCC12E}">
      <dgm:prSet/>
      <dgm:spPr/>
      <dgm:t>
        <a:bodyPr/>
        <a:lstStyle/>
        <a:p>
          <a:endParaRPr lang="en-US"/>
        </a:p>
      </dgm:t>
    </dgm:pt>
    <dgm:pt modelId="{9226FBD8-7C1A-4088-8B0F-6C01876CBD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Acesso seguro a aplicações</a:t>
          </a:r>
          <a:br>
            <a:rPr lang="en-US"/>
          </a:br>
          <a:r>
            <a:rPr lang="en-US"/>
            <a:t>   - AWS WAF, AWS Shield</a:t>
          </a:r>
        </a:p>
      </dgm:t>
    </dgm:pt>
    <dgm:pt modelId="{E1516B24-2096-49FC-86F3-1EA6F7A93D19}" type="parTrans" cxnId="{6EF298D0-DEA3-4DD1-AA18-79F3A76F1255}">
      <dgm:prSet/>
      <dgm:spPr/>
      <dgm:t>
        <a:bodyPr/>
        <a:lstStyle/>
        <a:p>
          <a:endParaRPr lang="en-US"/>
        </a:p>
      </dgm:t>
    </dgm:pt>
    <dgm:pt modelId="{9690D23D-CB19-4BED-9F92-060E9FBA6ABA}" type="sibTrans" cxnId="{6EF298D0-DEA3-4DD1-AA18-79F3A76F1255}">
      <dgm:prSet/>
      <dgm:spPr/>
      <dgm:t>
        <a:bodyPr/>
        <a:lstStyle/>
        <a:p>
          <a:endParaRPr lang="en-US"/>
        </a:p>
      </dgm:t>
    </dgm:pt>
    <dgm:pt modelId="{82FB6866-3E73-484E-9187-273AC1B02E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Serviços de segurança com casos de uso apropriados (Cognito, GuardDuty, Macie)</a:t>
          </a:r>
          <a:br>
            <a:rPr lang="en-US"/>
          </a:br>
          <a:r>
            <a:rPr lang="en-US"/>
            <a:t>   - Cognito, GuardDuty, Macie</a:t>
          </a:r>
        </a:p>
      </dgm:t>
    </dgm:pt>
    <dgm:pt modelId="{07ADDEC2-E6B1-497D-BB37-C8A68208372E}" type="parTrans" cxnId="{2C97AC76-AEF7-447A-BBE9-50AFB85AC6C0}">
      <dgm:prSet/>
      <dgm:spPr/>
      <dgm:t>
        <a:bodyPr/>
        <a:lstStyle/>
        <a:p>
          <a:endParaRPr lang="en-US"/>
        </a:p>
      </dgm:t>
    </dgm:pt>
    <dgm:pt modelId="{75E02763-E64E-4F23-9924-377118D99D7C}" type="sibTrans" cxnId="{2C97AC76-AEF7-447A-BBE9-50AFB85AC6C0}">
      <dgm:prSet/>
      <dgm:spPr/>
      <dgm:t>
        <a:bodyPr/>
        <a:lstStyle/>
        <a:p>
          <a:endParaRPr lang="en-US"/>
        </a:p>
      </dgm:t>
    </dgm:pt>
    <dgm:pt modelId="{24D4E9B9-1E43-435C-9EBC-C641EA60C0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Vetores de ameaças externas (DDoS, injeção de SQL)</a:t>
          </a:r>
          <a:br>
            <a:rPr lang="en-US"/>
          </a:br>
          <a:r>
            <a:rPr lang="en-US"/>
            <a:t>   - Implementação de proteções contra ameaças comuns</a:t>
          </a:r>
        </a:p>
      </dgm:t>
    </dgm:pt>
    <dgm:pt modelId="{1CAB914D-E87F-48DC-9F95-ADD9408CCA0A}" type="parTrans" cxnId="{6422C5D4-B635-46EB-A788-22A2A95C57FF}">
      <dgm:prSet/>
      <dgm:spPr/>
      <dgm:t>
        <a:bodyPr/>
        <a:lstStyle/>
        <a:p>
          <a:endParaRPr lang="en-US"/>
        </a:p>
      </dgm:t>
    </dgm:pt>
    <dgm:pt modelId="{5DFD1111-F456-4C0A-B0E2-BF4A2EF2CDD8}" type="sibTrans" cxnId="{6422C5D4-B635-46EB-A788-22A2A95C57FF}">
      <dgm:prSet/>
      <dgm:spPr/>
      <dgm:t>
        <a:bodyPr/>
        <a:lstStyle/>
        <a:p>
          <a:endParaRPr lang="en-US"/>
        </a:p>
      </dgm:t>
    </dgm:pt>
    <dgm:pt modelId="{69BA98F6-97BA-4FF2-B06C-379412AB2518}" type="pres">
      <dgm:prSet presAssocID="{318ADFE2-F89E-4D2C-841F-15CCE4A873B3}" presName="root" presStyleCnt="0">
        <dgm:presLayoutVars>
          <dgm:dir/>
          <dgm:resizeHandles val="exact"/>
        </dgm:presLayoutVars>
      </dgm:prSet>
      <dgm:spPr/>
    </dgm:pt>
    <dgm:pt modelId="{AE84953E-76D0-4001-A0DD-6EE139ECDBB0}" type="pres">
      <dgm:prSet presAssocID="{17E6EDCF-E3D0-4D5D-9A08-E42AE6D9AC80}" presName="compNode" presStyleCnt="0"/>
      <dgm:spPr/>
    </dgm:pt>
    <dgm:pt modelId="{751D0D9D-8033-49C8-BBB9-B5C8FE1840D5}" type="pres">
      <dgm:prSet presAssocID="{17E6EDCF-E3D0-4D5D-9A08-E42AE6D9AC8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8DBA14E-AAA5-43D2-8E98-BE0933916CE0}" type="pres">
      <dgm:prSet presAssocID="{17E6EDCF-E3D0-4D5D-9A08-E42AE6D9AC80}" presName="spaceRect" presStyleCnt="0"/>
      <dgm:spPr/>
    </dgm:pt>
    <dgm:pt modelId="{C29ED546-93DC-4A16-8EDD-B70B1C307D3B}" type="pres">
      <dgm:prSet presAssocID="{17E6EDCF-E3D0-4D5D-9A08-E42AE6D9AC80}" presName="textRect" presStyleLbl="revTx" presStyleIdx="0" presStyleCnt="6">
        <dgm:presLayoutVars>
          <dgm:chMax val="1"/>
          <dgm:chPref val="1"/>
        </dgm:presLayoutVars>
      </dgm:prSet>
      <dgm:spPr/>
    </dgm:pt>
    <dgm:pt modelId="{CF5B93C7-1D42-4C2F-8019-1F95C2670012}" type="pres">
      <dgm:prSet presAssocID="{C0CE5520-643C-480A-AAEE-399711A978EF}" presName="sibTrans" presStyleCnt="0"/>
      <dgm:spPr/>
    </dgm:pt>
    <dgm:pt modelId="{D38ADD9E-7250-4666-974E-3BA6C6C979EE}" type="pres">
      <dgm:prSet presAssocID="{CBE6AF36-FF2A-4440-B02C-F320E058DF2C}" presName="compNode" presStyleCnt="0"/>
      <dgm:spPr/>
    </dgm:pt>
    <dgm:pt modelId="{415DDC04-A2BF-4AC1-8B47-37EA29BAB41F}" type="pres">
      <dgm:prSet presAssocID="{CBE6AF36-FF2A-4440-B02C-F320E058DF2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17F5BCE-0B30-4458-81CB-CDFF3BBFDA13}" type="pres">
      <dgm:prSet presAssocID="{CBE6AF36-FF2A-4440-B02C-F320E058DF2C}" presName="spaceRect" presStyleCnt="0"/>
      <dgm:spPr/>
    </dgm:pt>
    <dgm:pt modelId="{23954F16-BDE2-4A9B-85DA-F5AE988B218A}" type="pres">
      <dgm:prSet presAssocID="{CBE6AF36-FF2A-4440-B02C-F320E058DF2C}" presName="textRect" presStyleLbl="revTx" presStyleIdx="1" presStyleCnt="6">
        <dgm:presLayoutVars>
          <dgm:chMax val="1"/>
          <dgm:chPref val="1"/>
        </dgm:presLayoutVars>
      </dgm:prSet>
      <dgm:spPr/>
    </dgm:pt>
    <dgm:pt modelId="{CC458222-5CDD-42CC-9C72-C6B956C9885C}" type="pres">
      <dgm:prSet presAssocID="{0F4DAA37-6C38-4688-9A4B-081CA354E826}" presName="sibTrans" presStyleCnt="0"/>
      <dgm:spPr/>
    </dgm:pt>
    <dgm:pt modelId="{B3479F0E-A178-46A2-A602-5DEFE3B11BF9}" type="pres">
      <dgm:prSet presAssocID="{D8F00231-D985-4DA9-A6C6-880E36DA56CD}" presName="compNode" presStyleCnt="0"/>
      <dgm:spPr/>
    </dgm:pt>
    <dgm:pt modelId="{90A3C7F7-8388-472D-8A61-6100FE377510}" type="pres">
      <dgm:prSet presAssocID="{D8F00231-D985-4DA9-A6C6-880E36DA56C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812BC7D-32CE-435D-A3C3-476E5C8142B5}" type="pres">
      <dgm:prSet presAssocID="{D8F00231-D985-4DA9-A6C6-880E36DA56CD}" presName="spaceRect" presStyleCnt="0"/>
      <dgm:spPr/>
    </dgm:pt>
    <dgm:pt modelId="{3FC83C1B-5FC1-4887-83E7-05FFAFE83FA4}" type="pres">
      <dgm:prSet presAssocID="{D8F00231-D985-4DA9-A6C6-880E36DA56CD}" presName="textRect" presStyleLbl="revTx" presStyleIdx="2" presStyleCnt="6">
        <dgm:presLayoutVars>
          <dgm:chMax val="1"/>
          <dgm:chPref val="1"/>
        </dgm:presLayoutVars>
      </dgm:prSet>
      <dgm:spPr/>
    </dgm:pt>
    <dgm:pt modelId="{C17B1FCC-F21F-49A6-82C9-E01F98B2A5AF}" type="pres">
      <dgm:prSet presAssocID="{DA9EA494-0443-49DC-BD7D-ECA3085C24FD}" presName="sibTrans" presStyleCnt="0"/>
      <dgm:spPr/>
    </dgm:pt>
    <dgm:pt modelId="{153329C3-7E0B-40D3-A300-1FE1BDE4BAF7}" type="pres">
      <dgm:prSet presAssocID="{9226FBD8-7C1A-4088-8B0F-6C01876CBD4C}" presName="compNode" presStyleCnt="0"/>
      <dgm:spPr/>
    </dgm:pt>
    <dgm:pt modelId="{BC85887E-271E-4C6E-9116-B9DEABB28BEF}" type="pres">
      <dgm:prSet presAssocID="{9226FBD8-7C1A-4088-8B0F-6C01876CBD4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0BAC8F5-8ED0-42FD-A307-59196BF76446}" type="pres">
      <dgm:prSet presAssocID="{9226FBD8-7C1A-4088-8B0F-6C01876CBD4C}" presName="spaceRect" presStyleCnt="0"/>
      <dgm:spPr/>
    </dgm:pt>
    <dgm:pt modelId="{6E00D386-4346-4DF2-88C7-D975A34F8B05}" type="pres">
      <dgm:prSet presAssocID="{9226FBD8-7C1A-4088-8B0F-6C01876CBD4C}" presName="textRect" presStyleLbl="revTx" presStyleIdx="3" presStyleCnt="6">
        <dgm:presLayoutVars>
          <dgm:chMax val="1"/>
          <dgm:chPref val="1"/>
        </dgm:presLayoutVars>
      </dgm:prSet>
      <dgm:spPr/>
    </dgm:pt>
    <dgm:pt modelId="{81F7294D-40C2-4FF5-8BA4-2CE1A669F7DA}" type="pres">
      <dgm:prSet presAssocID="{9690D23D-CB19-4BED-9F92-060E9FBA6ABA}" presName="sibTrans" presStyleCnt="0"/>
      <dgm:spPr/>
    </dgm:pt>
    <dgm:pt modelId="{AF2544B7-FC96-40AD-BB70-1968B3FE48C3}" type="pres">
      <dgm:prSet presAssocID="{82FB6866-3E73-484E-9187-273AC1B02E58}" presName="compNode" presStyleCnt="0"/>
      <dgm:spPr/>
    </dgm:pt>
    <dgm:pt modelId="{EAE2B958-FE5F-4FD8-A4E7-F6B38AA8D03B}" type="pres">
      <dgm:prSet presAssocID="{82FB6866-3E73-484E-9187-273AC1B02E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hi"/>
        </a:ext>
      </dgm:extLst>
    </dgm:pt>
    <dgm:pt modelId="{4EDD01C9-B13C-445E-B495-A6930D5C94EA}" type="pres">
      <dgm:prSet presAssocID="{82FB6866-3E73-484E-9187-273AC1B02E58}" presName="spaceRect" presStyleCnt="0"/>
      <dgm:spPr/>
    </dgm:pt>
    <dgm:pt modelId="{3D9E39ED-EC1D-4E46-B32D-5454E9DFA0B0}" type="pres">
      <dgm:prSet presAssocID="{82FB6866-3E73-484E-9187-273AC1B02E58}" presName="textRect" presStyleLbl="revTx" presStyleIdx="4" presStyleCnt="6">
        <dgm:presLayoutVars>
          <dgm:chMax val="1"/>
          <dgm:chPref val="1"/>
        </dgm:presLayoutVars>
      </dgm:prSet>
      <dgm:spPr/>
    </dgm:pt>
    <dgm:pt modelId="{D82E5025-D6BE-4C47-8F1B-EFDAFA8AFEC8}" type="pres">
      <dgm:prSet presAssocID="{75E02763-E64E-4F23-9924-377118D99D7C}" presName="sibTrans" presStyleCnt="0"/>
      <dgm:spPr/>
    </dgm:pt>
    <dgm:pt modelId="{DF64793E-A454-429E-B786-C8BE1D3F3598}" type="pres">
      <dgm:prSet presAssocID="{24D4E9B9-1E43-435C-9EBC-C641EA60C09A}" presName="compNode" presStyleCnt="0"/>
      <dgm:spPr/>
    </dgm:pt>
    <dgm:pt modelId="{D271DE05-81B5-4D98-9FB5-55D82CEE0ECA}" type="pres">
      <dgm:prSet presAssocID="{24D4E9B9-1E43-435C-9EBC-C641EA60C09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8ACACD2-8967-44A4-B71D-BE47B68B7504}" type="pres">
      <dgm:prSet presAssocID="{24D4E9B9-1E43-435C-9EBC-C641EA60C09A}" presName="spaceRect" presStyleCnt="0"/>
      <dgm:spPr/>
    </dgm:pt>
    <dgm:pt modelId="{D65761F1-463F-4D04-8C08-DA92D024F5F3}" type="pres">
      <dgm:prSet presAssocID="{24D4E9B9-1E43-435C-9EBC-C641EA60C09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7A7A401-55BD-4DEA-98CF-5D18599AF5DC}" type="presOf" srcId="{CBE6AF36-FF2A-4440-B02C-F320E058DF2C}" destId="{23954F16-BDE2-4A9B-85DA-F5AE988B218A}" srcOrd="0" destOrd="0" presId="urn:microsoft.com/office/officeart/2018/2/layout/IconLabelList"/>
    <dgm:cxn modelId="{9A6E392E-AB3F-438E-B2AC-D52EE5BCC12E}" srcId="{318ADFE2-F89E-4D2C-841F-15CCE4A873B3}" destId="{D8F00231-D985-4DA9-A6C6-880E36DA56CD}" srcOrd="2" destOrd="0" parTransId="{5DF5AC31-D9ED-46FE-A04F-1294CC5CA0EC}" sibTransId="{DA9EA494-0443-49DC-BD7D-ECA3085C24FD}"/>
    <dgm:cxn modelId="{2C97AC76-AEF7-447A-BBE9-50AFB85AC6C0}" srcId="{318ADFE2-F89E-4D2C-841F-15CCE4A873B3}" destId="{82FB6866-3E73-484E-9187-273AC1B02E58}" srcOrd="4" destOrd="0" parTransId="{07ADDEC2-E6B1-497D-BB37-C8A68208372E}" sibTransId="{75E02763-E64E-4F23-9924-377118D99D7C}"/>
    <dgm:cxn modelId="{FDCB7F7B-A433-4AF6-83AE-39BCBDAC57E2}" type="presOf" srcId="{24D4E9B9-1E43-435C-9EBC-C641EA60C09A}" destId="{D65761F1-463F-4D04-8C08-DA92D024F5F3}" srcOrd="0" destOrd="0" presId="urn:microsoft.com/office/officeart/2018/2/layout/IconLabelList"/>
    <dgm:cxn modelId="{40511483-12C2-48C9-859B-3902818AD8C5}" srcId="{318ADFE2-F89E-4D2C-841F-15CCE4A873B3}" destId="{CBE6AF36-FF2A-4440-B02C-F320E058DF2C}" srcOrd="1" destOrd="0" parTransId="{0F6D2EBB-CB1B-4822-B4BA-30EE0EE8611B}" sibTransId="{0F4DAA37-6C38-4688-9A4B-081CA354E826}"/>
    <dgm:cxn modelId="{FF528095-3BEA-4E9A-B5A9-ABDD006934D6}" type="presOf" srcId="{318ADFE2-F89E-4D2C-841F-15CCE4A873B3}" destId="{69BA98F6-97BA-4FF2-B06C-379412AB2518}" srcOrd="0" destOrd="0" presId="urn:microsoft.com/office/officeart/2018/2/layout/IconLabelList"/>
    <dgm:cxn modelId="{1BCB539B-689D-4AF9-BF03-AE76220CAED3}" type="presOf" srcId="{9226FBD8-7C1A-4088-8B0F-6C01876CBD4C}" destId="{6E00D386-4346-4DF2-88C7-D975A34F8B05}" srcOrd="0" destOrd="0" presId="urn:microsoft.com/office/officeart/2018/2/layout/IconLabelList"/>
    <dgm:cxn modelId="{6EF298D0-DEA3-4DD1-AA18-79F3A76F1255}" srcId="{318ADFE2-F89E-4D2C-841F-15CCE4A873B3}" destId="{9226FBD8-7C1A-4088-8B0F-6C01876CBD4C}" srcOrd="3" destOrd="0" parTransId="{E1516B24-2096-49FC-86F3-1EA6F7A93D19}" sibTransId="{9690D23D-CB19-4BED-9F92-060E9FBA6ABA}"/>
    <dgm:cxn modelId="{6422C5D4-B635-46EB-A788-22A2A95C57FF}" srcId="{318ADFE2-F89E-4D2C-841F-15CCE4A873B3}" destId="{24D4E9B9-1E43-435C-9EBC-C641EA60C09A}" srcOrd="5" destOrd="0" parTransId="{1CAB914D-E87F-48DC-9F95-ADD9408CCA0A}" sibTransId="{5DFD1111-F456-4C0A-B0E2-BF4A2EF2CDD8}"/>
    <dgm:cxn modelId="{9F53CBD5-60D5-4BC9-A047-A66C2C8D1351}" type="presOf" srcId="{D8F00231-D985-4DA9-A6C6-880E36DA56CD}" destId="{3FC83C1B-5FC1-4887-83E7-05FFAFE83FA4}" srcOrd="0" destOrd="0" presId="urn:microsoft.com/office/officeart/2018/2/layout/IconLabelList"/>
    <dgm:cxn modelId="{1F7D4ED6-30A3-4FF0-90D7-962A5C150C11}" srcId="{318ADFE2-F89E-4D2C-841F-15CCE4A873B3}" destId="{17E6EDCF-E3D0-4D5D-9A08-E42AE6D9AC80}" srcOrd="0" destOrd="0" parTransId="{56125233-2CE3-4AF5-8D61-D3BBFA94366E}" sibTransId="{C0CE5520-643C-480A-AAEE-399711A978EF}"/>
    <dgm:cxn modelId="{525853D8-0E2E-414F-93E1-4D92BCF3750B}" type="presOf" srcId="{82FB6866-3E73-484E-9187-273AC1B02E58}" destId="{3D9E39ED-EC1D-4E46-B32D-5454E9DFA0B0}" srcOrd="0" destOrd="0" presId="urn:microsoft.com/office/officeart/2018/2/layout/IconLabelList"/>
    <dgm:cxn modelId="{BDE4C4E5-A5E3-4881-A495-95FFDE8FEF7A}" type="presOf" srcId="{17E6EDCF-E3D0-4D5D-9A08-E42AE6D9AC80}" destId="{C29ED546-93DC-4A16-8EDD-B70B1C307D3B}" srcOrd="0" destOrd="0" presId="urn:microsoft.com/office/officeart/2018/2/layout/IconLabelList"/>
    <dgm:cxn modelId="{025F4664-7E7E-4C5A-B5A3-FA458070186D}" type="presParOf" srcId="{69BA98F6-97BA-4FF2-B06C-379412AB2518}" destId="{AE84953E-76D0-4001-A0DD-6EE139ECDBB0}" srcOrd="0" destOrd="0" presId="urn:microsoft.com/office/officeart/2018/2/layout/IconLabelList"/>
    <dgm:cxn modelId="{986C43FF-4F8D-4704-98B9-D37C1EDD6E0C}" type="presParOf" srcId="{AE84953E-76D0-4001-A0DD-6EE139ECDBB0}" destId="{751D0D9D-8033-49C8-BBB9-B5C8FE1840D5}" srcOrd="0" destOrd="0" presId="urn:microsoft.com/office/officeart/2018/2/layout/IconLabelList"/>
    <dgm:cxn modelId="{BE7FDFE5-6CFF-4292-9A85-5A26BA9F7B89}" type="presParOf" srcId="{AE84953E-76D0-4001-A0DD-6EE139ECDBB0}" destId="{18DBA14E-AAA5-43D2-8E98-BE0933916CE0}" srcOrd="1" destOrd="0" presId="urn:microsoft.com/office/officeart/2018/2/layout/IconLabelList"/>
    <dgm:cxn modelId="{2D1CE25C-1BBC-40E9-B29D-F613BFB271AE}" type="presParOf" srcId="{AE84953E-76D0-4001-A0DD-6EE139ECDBB0}" destId="{C29ED546-93DC-4A16-8EDD-B70B1C307D3B}" srcOrd="2" destOrd="0" presId="urn:microsoft.com/office/officeart/2018/2/layout/IconLabelList"/>
    <dgm:cxn modelId="{E35EE407-DC0E-407D-B9F8-C0960111FA6F}" type="presParOf" srcId="{69BA98F6-97BA-4FF2-B06C-379412AB2518}" destId="{CF5B93C7-1D42-4C2F-8019-1F95C2670012}" srcOrd="1" destOrd="0" presId="urn:microsoft.com/office/officeart/2018/2/layout/IconLabelList"/>
    <dgm:cxn modelId="{7325142A-43DF-49D2-B31C-B4A39C62E2EA}" type="presParOf" srcId="{69BA98F6-97BA-4FF2-B06C-379412AB2518}" destId="{D38ADD9E-7250-4666-974E-3BA6C6C979EE}" srcOrd="2" destOrd="0" presId="urn:microsoft.com/office/officeart/2018/2/layout/IconLabelList"/>
    <dgm:cxn modelId="{64F93076-FA1A-4380-8316-077E95DF25EA}" type="presParOf" srcId="{D38ADD9E-7250-4666-974E-3BA6C6C979EE}" destId="{415DDC04-A2BF-4AC1-8B47-37EA29BAB41F}" srcOrd="0" destOrd="0" presId="urn:microsoft.com/office/officeart/2018/2/layout/IconLabelList"/>
    <dgm:cxn modelId="{E6CAD04F-ABB9-4F07-9D23-D5E5BF5DE3C1}" type="presParOf" srcId="{D38ADD9E-7250-4666-974E-3BA6C6C979EE}" destId="{717F5BCE-0B30-4458-81CB-CDFF3BBFDA13}" srcOrd="1" destOrd="0" presId="urn:microsoft.com/office/officeart/2018/2/layout/IconLabelList"/>
    <dgm:cxn modelId="{9F6DF52C-9895-4E6C-9297-1F6C5858F202}" type="presParOf" srcId="{D38ADD9E-7250-4666-974E-3BA6C6C979EE}" destId="{23954F16-BDE2-4A9B-85DA-F5AE988B218A}" srcOrd="2" destOrd="0" presId="urn:microsoft.com/office/officeart/2018/2/layout/IconLabelList"/>
    <dgm:cxn modelId="{B0FD05A9-E77F-4E8E-8191-2222D863B2E6}" type="presParOf" srcId="{69BA98F6-97BA-4FF2-B06C-379412AB2518}" destId="{CC458222-5CDD-42CC-9C72-C6B956C9885C}" srcOrd="3" destOrd="0" presId="urn:microsoft.com/office/officeart/2018/2/layout/IconLabelList"/>
    <dgm:cxn modelId="{47BE64F6-1E10-47C7-AF9F-1B453250A3C3}" type="presParOf" srcId="{69BA98F6-97BA-4FF2-B06C-379412AB2518}" destId="{B3479F0E-A178-46A2-A602-5DEFE3B11BF9}" srcOrd="4" destOrd="0" presId="urn:microsoft.com/office/officeart/2018/2/layout/IconLabelList"/>
    <dgm:cxn modelId="{CA5A1BD5-1486-4893-B1DF-565750415907}" type="presParOf" srcId="{B3479F0E-A178-46A2-A602-5DEFE3B11BF9}" destId="{90A3C7F7-8388-472D-8A61-6100FE377510}" srcOrd="0" destOrd="0" presId="urn:microsoft.com/office/officeart/2018/2/layout/IconLabelList"/>
    <dgm:cxn modelId="{7A632580-D091-4CA5-A0AF-2902696E14C0}" type="presParOf" srcId="{B3479F0E-A178-46A2-A602-5DEFE3B11BF9}" destId="{7812BC7D-32CE-435D-A3C3-476E5C8142B5}" srcOrd="1" destOrd="0" presId="urn:microsoft.com/office/officeart/2018/2/layout/IconLabelList"/>
    <dgm:cxn modelId="{00209156-13D5-42FC-92AC-739085A4FF99}" type="presParOf" srcId="{B3479F0E-A178-46A2-A602-5DEFE3B11BF9}" destId="{3FC83C1B-5FC1-4887-83E7-05FFAFE83FA4}" srcOrd="2" destOrd="0" presId="urn:microsoft.com/office/officeart/2018/2/layout/IconLabelList"/>
    <dgm:cxn modelId="{0A5CBE97-D146-4BBC-8990-69E83F71F048}" type="presParOf" srcId="{69BA98F6-97BA-4FF2-B06C-379412AB2518}" destId="{C17B1FCC-F21F-49A6-82C9-E01F98B2A5AF}" srcOrd="5" destOrd="0" presId="urn:microsoft.com/office/officeart/2018/2/layout/IconLabelList"/>
    <dgm:cxn modelId="{B9C726AC-70C6-473F-8279-32EED25033F7}" type="presParOf" srcId="{69BA98F6-97BA-4FF2-B06C-379412AB2518}" destId="{153329C3-7E0B-40D3-A300-1FE1BDE4BAF7}" srcOrd="6" destOrd="0" presId="urn:microsoft.com/office/officeart/2018/2/layout/IconLabelList"/>
    <dgm:cxn modelId="{E71101AD-FB89-421F-BBBB-274A21E04C03}" type="presParOf" srcId="{153329C3-7E0B-40D3-A300-1FE1BDE4BAF7}" destId="{BC85887E-271E-4C6E-9116-B9DEABB28BEF}" srcOrd="0" destOrd="0" presId="urn:microsoft.com/office/officeart/2018/2/layout/IconLabelList"/>
    <dgm:cxn modelId="{B9ED5B2A-8C9E-40DA-99A2-B4A90F9AC489}" type="presParOf" srcId="{153329C3-7E0B-40D3-A300-1FE1BDE4BAF7}" destId="{E0BAC8F5-8ED0-42FD-A307-59196BF76446}" srcOrd="1" destOrd="0" presId="urn:microsoft.com/office/officeart/2018/2/layout/IconLabelList"/>
    <dgm:cxn modelId="{A57BD1EC-7D06-4099-AA83-A05F0E6F289F}" type="presParOf" srcId="{153329C3-7E0B-40D3-A300-1FE1BDE4BAF7}" destId="{6E00D386-4346-4DF2-88C7-D975A34F8B05}" srcOrd="2" destOrd="0" presId="urn:microsoft.com/office/officeart/2018/2/layout/IconLabelList"/>
    <dgm:cxn modelId="{A2903FE7-021E-4D70-AD1A-6C904E55D6C2}" type="presParOf" srcId="{69BA98F6-97BA-4FF2-B06C-379412AB2518}" destId="{81F7294D-40C2-4FF5-8BA4-2CE1A669F7DA}" srcOrd="7" destOrd="0" presId="urn:microsoft.com/office/officeart/2018/2/layout/IconLabelList"/>
    <dgm:cxn modelId="{2317CD67-8670-4FDC-8FE2-A4034F8C03D1}" type="presParOf" srcId="{69BA98F6-97BA-4FF2-B06C-379412AB2518}" destId="{AF2544B7-FC96-40AD-BB70-1968B3FE48C3}" srcOrd="8" destOrd="0" presId="urn:microsoft.com/office/officeart/2018/2/layout/IconLabelList"/>
    <dgm:cxn modelId="{6DB8CE89-4959-4149-B690-D50F8A96C1FF}" type="presParOf" srcId="{AF2544B7-FC96-40AD-BB70-1968B3FE48C3}" destId="{EAE2B958-FE5F-4FD8-A4E7-F6B38AA8D03B}" srcOrd="0" destOrd="0" presId="urn:microsoft.com/office/officeart/2018/2/layout/IconLabelList"/>
    <dgm:cxn modelId="{DB0DE99C-DA26-4CD7-BF6A-FAC5680CD7EE}" type="presParOf" srcId="{AF2544B7-FC96-40AD-BB70-1968B3FE48C3}" destId="{4EDD01C9-B13C-445E-B495-A6930D5C94EA}" srcOrd="1" destOrd="0" presId="urn:microsoft.com/office/officeart/2018/2/layout/IconLabelList"/>
    <dgm:cxn modelId="{6B9DA6E7-F425-4023-A1BF-AB9758750846}" type="presParOf" srcId="{AF2544B7-FC96-40AD-BB70-1968B3FE48C3}" destId="{3D9E39ED-EC1D-4E46-B32D-5454E9DFA0B0}" srcOrd="2" destOrd="0" presId="urn:microsoft.com/office/officeart/2018/2/layout/IconLabelList"/>
    <dgm:cxn modelId="{01D9F58A-6E17-414B-A1D0-24A895C4C69B}" type="presParOf" srcId="{69BA98F6-97BA-4FF2-B06C-379412AB2518}" destId="{D82E5025-D6BE-4C47-8F1B-EFDAFA8AFEC8}" srcOrd="9" destOrd="0" presId="urn:microsoft.com/office/officeart/2018/2/layout/IconLabelList"/>
    <dgm:cxn modelId="{4504BCDF-7529-4E43-ABB0-2D7BE0950B42}" type="presParOf" srcId="{69BA98F6-97BA-4FF2-B06C-379412AB2518}" destId="{DF64793E-A454-429E-B786-C8BE1D3F3598}" srcOrd="10" destOrd="0" presId="urn:microsoft.com/office/officeart/2018/2/layout/IconLabelList"/>
    <dgm:cxn modelId="{7A573E57-0EE2-475B-B82C-1CB4BE9F2104}" type="presParOf" srcId="{DF64793E-A454-429E-B786-C8BE1D3F3598}" destId="{D271DE05-81B5-4D98-9FB5-55D82CEE0ECA}" srcOrd="0" destOrd="0" presId="urn:microsoft.com/office/officeart/2018/2/layout/IconLabelList"/>
    <dgm:cxn modelId="{3929E72B-26B6-4F25-B4D0-17500EAF724F}" type="presParOf" srcId="{DF64793E-A454-429E-B786-C8BE1D3F3598}" destId="{98ACACD2-8967-44A4-B71D-BE47B68B7504}" srcOrd="1" destOrd="0" presId="urn:microsoft.com/office/officeart/2018/2/layout/IconLabelList"/>
    <dgm:cxn modelId="{5198E757-36AC-4568-A223-58927ED50DCB}" type="presParOf" srcId="{DF64793E-A454-429E-B786-C8BE1D3F3598}" destId="{D65761F1-463F-4D04-8C08-DA92D024F5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5422D-C86C-4195-9BB3-1DA320D8662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542EF-2C37-4823-B11D-365508C5C6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Projetar arquiteturas VPC com componentes de segurança (grupos de segurança, tabelas de rotas, ACLs de rede, gateways NAT)</a:t>
          </a:r>
          <a:br>
            <a:rPr lang="en-US"/>
          </a:br>
          <a:r>
            <a:rPr lang="en-US"/>
            <a:t>   - VPC, Security Groups, NACLs, NAT Gateways</a:t>
          </a:r>
        </a:p>
      </dgm:t>
    </dgm:pt>
    <dgm:pt modelId="{F8EAD248-A41B-4E35-9FF0-C687D490A20C}" type="parTrans" cxnId="{DA274160-20DD-43A9-AA8F-7A68A568364A}">
      <dgm:prSet/>
      <dgm:spPr/>
      <dgm:t>
        <a:bodyPr/>
        <a:lstStyle/>
        <a:p>
          <a:endParaRPr lang="en-US"/>
        </a:p>
      </dgm:t>
    </dgm:pt>
    <dgm:pt modelId="{E12291AD-13DB-4E57-9679-E51990413C8D}" type="sibTrans" cxnId="{DA274160-20DD-43A9-AA8F-7A68A568364A}">
      <dgm:prSet/>
      <dgm:spPr/>
      <dgm:t>
        <a:bodyPr/>
        <a:lstStyle/>
        <a:p>
          <a:endParaRPr lang="en-US"/>
        </a:p>
      </dgm:t>
    </dgm:pt>
    <dgm:pt modelId="{9B06AE9B-0BDC-4F48-B911-FE9E3A02AF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Determinar estratégias de segmentação de rede (sub-redes públicas e privadas)</a:t>
          </a:r>
          <a:br>
            <a:rPr lang="en-US"/>
          </a:br>
          <a:r>
            <a:rPr lang="en-US"/>
            <a:t>   - VPC, Subnets</a:t>
          </a:r>
        </a:p>
      </dgm:t>
    </dgm:pt>
    <dgm:pt modelId="{E102729A-E62F-481C-8BAE-3F4DCD0910AB}" type="parTrans" cxnId="{74C13A42-7B7C-4B04-830E-E20FA1516B32}">
      <dgm:prSet/>
      <dgm:spPr/>
      <dgm:t>
        <a:bodyPr/>
        <a:lstStyle/>
        <a:p>
          <a:endParaRPr lang="en-US"/>
        </a:p>
      </dgm:t>
    </dgm:pt>
    <dgm:pt modelId="{A1F4906F-EABD-4FF2-ABAB-463BA7CA728C}" type="sibTrans" cxnId="{74C13A42-7B7C-4B04-830E-E20FA1516B32}">
      <dgm:prSet/>
      <dgm:spPr/>
      <dgm:t>
        <a:bodyPr/>
        <a:lstStyle/>
        <a:p>
          <a:endParaRPr lang="en-US"/>
        </a:p>
      </dgm:t>
    </dgm:pt>
    <dgm:pt modelId="{0C1FB9FF-2F44-4CE2-8E58-35C333317C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Integrar serviços AWS para proteger aplicações (Shield, WAF, IAM Identity Center, Secrets Manager)</a:t>
          </a:r>
          <a:br>
            <a:rPr lang="en-US"/>
          </a:br>
          <a:r>
            <a:rPr lang="en-US"/>
            <a:t>   - Shield, WAF, IAM Identity Center, Secrets Manager</a:t>
          </a:r>
        </a:p>
      </dgm:t>
    </dgm:pt>
    <dgm:pt modelId="{ADC81E5A-EB80-4EE6-B182-33A86DEEBB98}" type="parTrans" cxnId="{E927E0F6-0E46-459B-B5EB-1AAB91CDA9EA}">
      <dgm:prSet/>
      <dgm:spPr/>
      <dgm:t>
        <a:bodyPr/>
        <a:lstStyle/>
        <a:p>
          <a:endParaRPr lang="en-US"/>
        </a:p>
      </dgm:t>
    </dgm:pt>
    <dgm:pt modelId="{79C92A6D-E989-4694-95B4-CB28AE58E956}" type="sibTrans" cxnId="{E927E0F6-0E46-459B-B5EB-1AAB91CDA9EA}">
      <dgm:prSet/>
      <dgm:spPr/>
      <dgm:t>
        <a:bodyPr/>
        <a:lstStyle/>
        <a:p>
          <a:endParaRPr lang="en-US"/>
        </a:p>
      </dgm:t>
    </dgm:pt>
    <dgm:pt modelId="{58A466BF-A3A8-40C0-A688-0F3F609042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Proteger conexões de rede externas (VPN, Direct Connect)</a:t>
          </a:r>
          <a:br>
            <a:rPr lang="en-US"/>
          </a:br>
          <a:r>
            <a:rPr lang="en-US"/>
            <a:t>   - VPN, Direct Connect</a:t>
          </a:r>
        </a:p>
      </dgm:t>
    </dgm:pt>
    <dgm:pt modelId="{5FD0340A-CE18-40FC-BE4B-3F89667D087B}" type="parTrans" cxnId="{75CEC897-AD25-48D9-8BBF-C5A7F054CFAE}">
      <dgm:prSet/>
      <dgm:spPr/>
      <dgm:t>
        <a:bodyPr/>
        <a:lstStyle/>
        <a:p>
          <a:endParaRPr lang="en-US"/>
        </a:p>
      </dgm:t>
    </dgm:pt>
    <dgm:pt modelId="{3C87F100-8CBF-406C-81F6-2F6716951926}" type="sibTrans" cxnId="{75CEC897-AD25-48D9-8BBF-C5A7F054CFAE}">
      <dgm:prSet/>
      <dgm:spPr/>
      <dgm:t>
        <a:bodyPr/>
        <a:lstStyle/>
        <a:p>
          <a:endParaRPr lang="en-US"/>
        </a:p>
      </dgm:t>
    </dgm:pt>
    <dgm:pt modelId="{AA5A15C2-1320-4A6B-AC52-04D9330D6A52}" type="pres">
      <dgm:prSet presAssocID="{B565422D-C86C-4195-9BB3-1DA320D8662C}" presName="root" presStyleCnt="0">
        <dgm:presLayoutVars>
          <dgm:dir/>
          <dgm:resizeHandles val="exact"/>
        </dgm:presLayoutVars>
      </dgm:prSet>
      <dgm:spPr/>
    </dgm:pt>
    <dgm:pt modelId="{69FAB436-37F5-4B31-88D1-908ABAF584B5}" type="pres">
      <dgm:prSet presAssocID="{B0C542EF-2C37-4823-B11D-365508C5C6F2}" presName="compNode" presStyleCnt="0"/>
      <dgm:spPr/>
    </dgm:pt>
    <dgm:pt modelId="{FC214505-05E2-4FAB-82C6-FCCD5998AF02}" type="pres">
      <dgm:prSet presAssocID="{B0C542EF-2C37-4823-B11D-365508C5C6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95AE5FE-0044-459B-A3E8-C5D8C36025A5}" type="pres">
      <dgm:prSet presAssocID="{B0C542EF-2C37-4823-B11D-365508C5C6F2}" presName="spaceRect" presStyleCnt="0"/>
      <dgm:spPr/>
    </dgm:pt>
    <dgm:pt modelId="{2BC0DBEB-B40C-434A-9A53-B0FDA450EC5E}" type="pres">
      <dgm:prSet presAssocID="{B0C542EF-2C37-4823-B11D-365508C5C6F2}" presName="textRect" presStyleLbl="revTx" presStyleIdx="0" presStyleCnt="4">
        <dgm:presLayoutVars>
          <dgm:chMax val="1"/>
          <dgm:chPref val="1"/>
        </dgm:presLayoutVars>
      </dgm:prSet>
      <dgm:spPr/>
    </dgm:pt>
    <dgm:pt modelId="{C155E8F9-C1E5-448C-B097-EC90D807B067}" type="pres">
      <dgm:prSet presAssocID="{E12291AD-13DB-4E57-9679-E51990413C8D}" presName="sibTrans" presStyleCnt="0"/>
      <dgm:spPr/>
    </dgm:pt>
    <dgm:pt modelId="{87727418-8C0D-4488-A218-6E11E99DE420}" type="pres">
      <dgm:prSet presAssocID="{9B06AE9B-0BDC-4F48-B911-FE9E3A02AFA6}" presName="compNode" presStyleCnt="0"/>
      <dgm:spPr/>
    </dgm:pt>
    <dgm:pt modelId="{9C692A3B-0805-44C1-AFAC-ADFB20EA7DA6}" type="pres">
      <dgm:prSet presAssocID="{9B06AE9B-0BDC-4F48-B911-FE9E3A02AF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3B5BC11-110A-45B6-9F2A-64C239902802}" type="pres">
      <dgm:prSet presAssocID="{9B06AE9B-0BDC-4F48-B911-FE9E3A02AFA6}" presName="spaceRect" presStyleCnt="0"/>
      <dgm:spPr/>
    </dgm:pt>
    <dgm:pt modelId="{D842AFE7-0C1D-422A-8D4E-C73716940ED8}" type="pres">
      <dgm:prSet presAssocID="{9B06AE9B-0BDC-4F48-B911-FE9E3A02AFA6}" presName="textRect" presStyleLbl="revTx" presStyleIdx="1" presStyleCnt="4">
        <dgm:presLayoutVars>
          <dgm:chMax val="1"/>
          <dgm:chPref val="1"/>
        </dgm:presLayoutVars>
      </dgm:prSet>
      <dgm:spPr/>
    </dgm:pt>
    <dgm:pt modelId="{DF29F4DF-0F1F-4BBF-AFDA-185FB942FCD7}" type="pres">
      <dgm:prSet presAssocID="{A1F4906F-EABD-4FF2-ABAB-463BA7CA728C}" presName="sibTrans" presStyleCnt="0"/>
      <dgm:spPr/>
    </dgm:pt>
    <dgm:pt modelId="{5E6474B9-CA75-425D-A54A-ADB8516725A9}" type="pres">
      <dgm:prSet presAssocID="{0C1FB9FF-2F44-4CE2-8E58-35C333317C20}" presName="compNode" presStyleCnt="0"/>
      <dgm:spPr/>
    </dgm:pt>
    <dgm:pt modelId="{6287B869-196D-43F6-923A-953554FBB59C}" type="pres">
      <dgm:prSet presAssocID="{0C1FB9FF-2F44-4CE2-8E58-35C333317C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416E51F-3322-4073-9BF8-7BCC2BDCFD52}" type="pres">
      <dgm:prSet presAssocID="{0C1FB9FF-2F44-4CE2-8E58-35C333317C20}" presName="spaceRect" presStyleCnt="0"/>
      <dgm:spPr/>
    </dgm:pt>
    <dgm:pt modelId="{1031FB51-2160-4E99-92A7-8CAEE3FC94C1}" type="pres">
      <dgm:prSet presAssocID="{0C1FB9FF-2F44-4CE2-8E58-35C333317C20}" presName="textRect" presStyleLbl="revTx" presStyleIdx="2" presStyleCnt="4">
        <dgm:presLayoutVars>
          <dgm:chMax val="1"/>
          <dgm:chPref val="1"/>
        </dgm:presLayoutVars>
      </dgm:prSet>
      <dgm:spPr/>
    </dgm:pt>
    <dgm:pt modelId="{5FED0A42-B0CD-4BFB-8497-A1E2FEA63782}" type="pres">
      <dgm:prSet presAssocID="{79C92A6D-E989-4694-95B4-CB28AE58E956}" presName="sibTrans" presStyleCnt="0"/>
      <dgm:spPr/>
    </dgm:pt>
    <dgm:pt modelId="{EB61F93F-85D6-4280-9B6A-9B6B38E45314}" type="pres">
      <dgm:prSet presAssocID="{58A466BF-A3A8-40C0-A688-0F3F60904234}" presName="compNode" presStyleCnt="0"/>
      <dgm:spPr/>
    </dgm:pt>
    <dgm:pt modelId="{AD38D60F-777D-4166-B2F9-4A7CB4B2E279}" type="pres">
      <dgm:prSet presAssocID="{58A466BF-A3A8-40C0-A688-0F3F609042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4674B6F4-6C8C-42A5-A26E-3133B5E2A94A}" type="pres">
      <dgm:prSet presAssocID="{58A466BF-A3A8-40C0-A688-0F3F60904234}" presName="spaceRect" presStyleCnt="0"/>
      <dgm:spPr/>
    </dgm:pt>
    <dgm:pt modelId="{45F1C8D6-5EF9-4A28-A3E3-EB10F771C076}" type="pres">
      <dgm:prSet presAssocID="{58A466BF-A3A8-40C0-A688-0F3F6090423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71BB91A-695E-4582-A644-EEDC68AD15D1}" type="presOf" srcId="{9B06AE9B-0BDC-4F48-B911-FE9E3A02AFA6}" destId="{D842AFE7-0C1D-422A-8D4E-C73716940ED8}" srcOrd="0" destOrd="0" presId="urn:microsoft.com/office/officeart/2018/2/layout/IconLabelList"/>
    <dgm:cxn modelId="{A94E3F21-2C31-4CDF-99EB-32E1760DFE24}" type="presOf" srcId="{B0C542EF-2C37-4823-B11D-365508C5C6F2}" destId="{2BC0DBEB-B40C-434A-9A53-B0FDA450EC5E}" srcOrd="0" destOrd="0" presId="urn:microsoft.com/office/officeart/2018/2/layout/IconLabelList"/>
    <dgm:cxn modelId="{74C13A42-7B7C-4B04-830E-E20FA1516B32}" srcId="{B565422D-C86C-4195-9BB3-1DA320D8662C}" destId="{9B06AE9B-0BDC-4F48-B911-FE9E3A02AFA6}" srcOrd="1" destOrd="0" parTransId="{E102729A-E62F-481C-8BAE-3F4DCD0910AB}" sibTransId="{A1F4906F-EABD-4FF2-ABAB-463BA7CA728C}"/>
    <dgm:cxn modelId="{D0D0694E-9886-4065-94D3-2C647A39B1CF}" type="presOf" srcId="{58A466BF-A3A8-40C0-A688-0F3F60904234}" destId="{45F1C8D6-5EF9-4A28-A3E3-EB10F771C076}" srcOrd="0" destOrd="0" presId="urn:microsoft.com/office/officeart/2018/2/layout/IconLabelList"/>
    <dgm:cxn modelId="{DA274160-20DD-43A9-AA8F-7A68A568364A}" srcId="{B565422D-C86C-4195-9BB3-1DA320D8662C}" destId="{B0C542EF-2C37-4823-B11D-365508C5C6F2}" srcOrd="0" destOrd="0" parTransId="{F8EAD248-A41B-4E35-9FF0-C687D490A20C}" sibTransId="{E12291AD-13DB-4E57-9679-E51990413C8D}"/>
    <dgm:cxn modelId="{75CEC897-AD25-48D9-8BBF-C5A7F054CFAE}" srcId="{B565422D-C86C-4195-9BB3-1DA320D8662C}" destId="{58A466BF-A3A8-40C0-A688-0F3F60904234}" srcOrd="3" destOrd="0" parTransId="{5FD0340A-CE18-40FC-BE4B-3F89667D087B}" sibTransId="{3C87F100-8CBF-406C-81F6-2F6716951926}"/>
    <dgm:cxn modelId="{85F083BF-010D-4B45-AD9C-C4DDDB2F9969}" type="presOf" srcId="{0C1FB9FF-2F44-4CE2-8E58-35C333317C20}" destId="{1031FB51-2160-4E99-92A7-8CAEE3FC94C1}" srcOrd="0" destOrd="0" presId="urn:microsoft.com/office/officeart/2018/2/layout/IconLabelList"/>
    <dgm:cxn modelId="{5073D4D6-96AF-4C6B-A9AA-90D50267B198}" type="presOf" srcId="{B565422D-C86C-4195-9BB3-1DA320D8662C}" destId="{AA5A15C2-1320-4A6B-AC52-04D9330D6A52}" srcOrd="0" destOrd="0" presId="urn:microsoft.com/office/officeart/2018/2/layout/IconLabelList"/>
    <dgm:cxn modelId="{E927E0F6-0E46-459B-B5EB-1AAB91CDA9EA}" srcId="{B565422D-C86C-4195-9BB3-1DA320D8662C}" destId="{0C1FB9FF-2F44-4CE2-8E58-35C333317C20}" srcOrd="2" destOrd="0" parTransId="{ADC81E5A-EB80-4EE6-B182-33A86DEEBB98}" sibTransId="{79C92A6D-E989-4694-95B4-CB28AE58E956}"/>
    <dgm:cxn modelId="{9F3C9F4D-8018-4A4A-A75C-7DCED46ECAD6}" type="presParOf" srcId="{AA5A15C2-1320-4A6B-AC52-04D9330D6A52}" destId="{69FAB436-37F5-4B31-88D1-908ABAF584B5}" srcOrd="0" destOrd="0" presId="urn:microsoft.com/office/officeart/2018/2/layout/IconLabelList"/>
    <dgm:cxn modelId="{358F6D5A-266B-44AE-93DF-A11C04165918}" type="presParOf" srcId="{69FAB436-37F5-4B31-88D1-908ABAF584B5}" destId="{FC214505-05E2-4FAB-82C6-FCCD5998AF02}" srcOrd="0" destOrd="0" presId="urn:microsoft.com/office/officeart/2018/2/layout/IconLabelList"/>
    <dgm:cxn modelId="{EA67806D-4245-4B91-B7FB-E3B3182991E0}" type="presParOf" srcId="{69FAB436-37F5-4B31-88D1-908ABAF584B5}" destId="{795AE5FE-0044-459B-A3E8-C5D8C36025A5}" srcOrd="1" destOrd="0" presId="urn:microsoft.com/office/officeart/2018/2/layout/IconLabelList"/>
    <dgm:cxn modelId="{F6F08CFF-5192-4E15-9EA7-F69F3AA20A89}" type="presParOf" srcId="{69FAB436-37F5-4B31-88D1-908ABAF584B5}" destId="{2BC0DBEB-B40C-434A-9A53-B0FDA450EC5E}" srcOrd="2" destOrd="0" presId="urn:microsoft.com/office/officeart/2018/2/layout/IconLabelList"/>
    <dgm:cxn modelId="{E1FD79C5-509E-4579-8ED7-95D82DAFFC01}" type="presParOf" srcId="{AA5A15C2-1320-4A6B-AC52-04D9330D6A52}" destId="{C155E8F9-C1E5-448C-B097-EC90D807B067}" srcOrd="1" destOrd="0" presId="urn:microsoft.com/office/officeart/2018/2/layout/IconLabelList"/>
    <dgm:cxn modelId="{325ACEC8-7C91-4AC0-A019-9699561010D9}" type="presParOf" srcId="{AA5A15C2-1320-4A6B-AC52-04D9330D6A52}" destId="{87727418-8C0D-4488-A218-6E11E99DE420}" srcOrd="2" destOrd="0" presId="urn:microsoft.com/office/officeart/2018/2/layout/IconLabelList"/>
    <dgm:cxn modelId="{E410A4FD-42D1-4065-93CB-F0B48E97E655}" type="presParOf" srcId="{87727418-8C0D-4488-A218-6E11E99DE420}" destId="{9C692A3B-0805-44C1-AFAC-ADFB20EA7DA6}" srcOrd="0" destOrd="0" presId="urn:microsoft.com/office/officeart/2018/2/layout/IconLabelList"/>
    <dgm:cxn modelId="{7A36396B-D3E6-44AC-B22C-534840156599}" type="presParOf" srcId="{87727418-8C0D-4488-A218-6E11E99DE420}" destId="{43B5BC11-110A-45B6-9F2A-64C239902802}" srcOrd="1" destOrd="0" presId="urn:microsoft.com/office/officeart/2018/2/layout/IconLabelList"/>
    <dgm:cxn modelId="{C947327E-3591-4D33-9049-67E57D5DD2FD}" type="presParOf" srcId="{87727418-8C0D-4488-A218-6E11E99DE420}" destId="{D842AFE7-0C1D-422A-8D4E-C73716940ED8}" srcOrd="2" destOrd="0" presId="urn:microsoft.com/office/officeart/2018/2/layout/IconLabelList"/>
    <dgm:cxn modelId="{7E2D32F4-FCC5-4EAA-84FF-3486CFDB63A1}" type="presParOf" srcId="{AA5A15C2-1320-4A6B-AC52-04D9330D6A52}" destId="{DF29F4DF-0F1F-4BBF-AFDA-185FB942FCD7}" srcOrd="3" destOrd="0" presId="urn:microsoft.com/office/officeart/2018/2/layout/IconLabelList"/>
    <dgm:cxn modelId="{FFEEF754-9D33-47FD-BFB7-1A00EF046ECC}" type="presParOf" srcId="{AA5A15C2-1320-4A6B-AC52-04D9330D6A52}" destId="{5E6474B9-CA75-425D-A54A-ADB8516725A9}" srcOrd="4" destOrd="0" presId="urn:microsoft.com/office/officeart/2018/2/layout/IconLabelList"/>
    <dgm:cxn modelId="{D3FE9F1A-CB16-4170-A021-6C66F10BD1D2}" type="presParOf" srcId="{5E6474B9-CA75-425D-A54A-ADB8516725A9}" destId="{6287B869-196D-43F6-923A-953554FBB59C}" srcOrd="0" destOrd="0" presId="urn:microsoft.com/office/officeart/2018/2/layout/IconLabelList"/>
    <dgm:cxn modelId="{9DF8558B-5747-424F-A704-A17BECFA2B95}" type="presParOf" srcId="{5E6474B9-CA75-425D-A54A-ADB8516725A9}" destId="{6416E51F-3322-4073-9BF8-7BCC2BDCFD52}" srcOrd="1" destOrd="0" presId="urn:microsoft.com/office/officeart/2018/2/layout/IconLabelList"/>
    <dgm:cxn modelId="{B08B63E0-793A-4B32-9870-1BCB20991AD6}" type="presParOf" srcId="{5E6474B9-CA75-425D-A54A-ADB8516725A9}" destId="{1031FB51-2160-4E99-92A7-8CAEE3FC94C1}" srcOrd="2" destOrd="0" presId="urn:microsoft.com/office/officeart/2018/2/layout/IconLabelList"/>
    <dgm:cxn modelId="{CDD0775F-B99B-48FC-BFF3-896652F695D2}" type="presParOf" srcId="{AA5A15C2-1320-4A6B-AC52-04D9330D6A52}" destId="{5FED0A42-B0CD-4BFB-8497-A1E2FEA63782}" srcOrd="5" destOrd="0" presId="urn:microsoft.com/office/officeart/2018/2/layout/IconLabelList"/>
    <dgm:cxn modelId="{79FF474F-486E-4244-9CCD-9C1753856275}" type="presParOf" srcId="{AA5A15C2-1320-4A6B-AC52-04D9330D6A52}" destId="{EB61F93F-85D6-4280-9B6A-9B6B38E45314}" srcOrd="6" destOrd="0" presId="urn:microsoft.com/office/officeart/2018/2/layout/IconLabelList"/>
    <dgm:cxn modelId="{CD936367-4FC1-4793-9904-904CDB4FCB30}" type="presParOf" srcId="{EB61F93F-85D6-4280-9B6A-9B6B38E45314}" destId="{AD38D60F-777D-4166-B2F9-4A7CB4B2E279}" srcOrd="0" destOrd="0" presId="urn:microsoft.com/office/officeart/2018/2/layout/IconLabelList"/>
    <dgm:cxn modelId="{3FAA670B-F94B-40B2-B22C-11CAD0B48267}" type="presParOf" srcId="{EB61F93F-85D6-4280-9B6A-9B6B38E45314}" destId="{4674B6F4-6C8C-42A5-A26E-3133B5E2A94A}" srcOrd="1" destOrd="0" presId="urn:microsoft.com/office/officeart/2018/2/layout/IconLabelList"/>
    <dgm:cxn modelId="{EB612C1D-59E2-4552-A7AA-8A5018A07B0E}" type="presParOf" srcId="{EB61F93F-85D6-4280-9B6A-9B6B38E45314}" destId="{45F1C8D6-5EF9-4A28-A3E3-EB10F771C0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EBF25-A756-4E63-A62F-9DAF1A8D87B9}">
      <dsp:nvSpPr>
        <dsp:cNvPr id="0" name=""/>
        <dsp:cNvSpPr/>
      </dsp:nvSpPr>
      <dsp:spPr>
        <a:xfrm>
          <a:off x="398652" y="1384762"/>
          <a:ext cx="649423" cy="6494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2E445-54D4-4118-842D-F5F89F29FC14}">
      <dsp:nvSpPr>
        <dsp:cNvPr id="0" name=""/>
        <dsp:cNvSpPr/>
      </dsp:nvSpPr>
      <dsp:spPr>
        <a:xfrm>
          <a:off x="1782" y="2305743"/>
          <a:ext cx="1443164" cy="83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Controle de acesso e gerenciamento em várias contas</a:t>
          </a:r>
          <a:br>
            <a:rPr lang="en-US" sz="1100" kern="1200"/>
          </a:br>
          <a:r>
            <a:rPr lang="en-US" sz="1100" kern="1200"/>
            <a:t>   - AWS Organizations, IAM Policies</a:t>
          </a:r>
        </a:p>
      </dsp:txBody>
      <dsp:txXfrm>
        <a:off x="1782" y="2305743"/>
        <a:ext cx="1443164" cy="835456"/>
      </dsp:txXfrm>
    </dsp:sp>
    <dsp:sp modelId="{AC0DEA23-5BB0-4B3B-958E-E5A5F8E8D3DF}">
      <dsp:nvSpPr>
        <dsp:cNvPr id="0" name=""/>
        <dsp:cNvSpPr/>
      </dsp:nvSpPr>
      <dsp:spPr>
        <a:xfrm>
          <a:off x="2094370" y="1384762"/>
          <a:ext cx="649423" cy="6494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84E85-A2CE-4117-9395-75883DB13F62}">
      <dsp:nvSpPr>
        <dsp:cNvPr id="0" name=""/>
        <dsp:cNvSpPr/>
      </dsp:nvSpPr>
      <dsp:spPr>
        <a:xfrm>
          <a:off x="1697500" y="2305743"/>
          <a:ext cx="1443164" cy="83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Serviços de acesso federado e identidade da AWS (IAM, AWS Single Sign-On)</a:t>
          </a:r>
          <a:br>
            <a:rPr lang="en-US" sz="1100" kern="1200"/>
          </a:br>
          <a:r>
            <a:rPr lang="en-US" sz="1100" kern="1200"/>
            <a:t>   - IAM, AWS Single Sign-On</a:t>
          </a:r>
        </a:p>
      </dsp:txBody>
      <dsp:txXfrm>
        <a:off x="1697500" y="2305743"/>
        <a:ext cx="1443164" cy="835456"/>
      </dsp:txXfrm>
    </dsp:sp>
    <dsp:sp modelId="{22913FF3-7E6F-4343-8DDA-0810ADBC2FFF}">
      <dsp:nvSpPr>
        <dsp:cNvPr id="0" name=""/>
        <dsp:cNvSpPr/>
      </dsp:nvSpPr>
      <dsp:spPr>
        <a:xfrm>
          <a:off x="3790088" y="1384762"/>
          <a:ext cx="649423" cy="6494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E73CF-A0DD-4F41-98A5-D08D1BEF19EB}">
      <dsp:nvSpPr>
        <dsp:cNvPr id="0" name=""/>
        <dsp:cNvSpPr/>
      </dsp:nvSpPr>
      <dsp:spPr>
        <a:xfrm>
          <a:off x="3393217" y="2305743"/>
          <a:ext cx="1443164" cy="83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Infraestrutura global da AWS (Zonas de Disponibilidade, Regiões AWS)</a:t>
          </a:r>
          <a:br>
            <a:rPr lang="en-US" sz="1100" kern="1200"/>
          </a:br>
          <a:r>
            <a:rPr lang="en-US" sz="1100" kern="1200"/>
            <a:t>   - Regiões e Zonas de Disponibilidade para redundância e disponibilidade</a:t>
          </a:r>
        </a:p>
      </dsp:txBody>
      <dsp:txXfrm>
        <a:off x="3393217" y="2305743"/>
        <a:ext cx="1443164" cy="835456"/>
      </dsp:txXfrm>
    </dsp:sp>
    <dsp:sp modelId="{EA36033B-F16F-4D7D-A00F-A937DE125530}">
      <dsp:nvSpPr>
        <dsp:cNvPr id="0" name=""/>
        <dsp:cNvSpPr/>
      </dsp:nvSpPr>
      <dsp:spPr>
        <a:xfrm>
          <a:off x="5485805" y="1384762"/>
          <a:ext cx="649423" cy="6494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D922D-4574-4072-A8BE-793B2EACFDE9}">
      <dsp:nvSpPr>
        <dsp:cNvPr id="0" name=""/>
        <dsp:cNvSpPr/>
      </dsp:nvSpPr>
      <dsp:spPr>
        <a:xfrm>
          <a:off x="5088935" y="2305743"/>
          <a:ext cx="1443164" cy="83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Melhores práticas de segurança da AWS (princípio do menor privilégio)</a:t>
          </a:r>
          <a:br>
            <a:rPr lang="en-US" sz="1100" kern="1200"/>
          </a:br>
          <a:r>
            <a:rPr lang="en-US" sz="1100" kern="1200"/>
            <a:t>   - Minimização de privilégios para reduzir riscos</a:t>
          </a:r>
        </a:p>
      </dsp:txBody>
      <dsp:txXfrm>
        <a:off x="5088935" y="2305743"/>
        <a:ext cx="1443164" cy="835456"/>
      </dsp:txXfrm>
    </dsp:sp>
    <dsp:sp modelId="{DE1C9297-F5CB-4BC5-A39E-E204063F96ED}">
      <dsp:nvSpPr>
        <dsp:cNvPr id="0" name=""/>
        <dsp:cNvSpPr/>
      </dsp:nvSpPr>
      <dsp:spPr>
        <a:xfrm>
          <a:off x="7181523" y="1384762"/>
          <a:ext cx="649423" cy="6494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F7296-E900-466A-AB41-820EC86202A1}">
      <dsp:nvSpPr>
        <dsp:cNvPr id="0" name=""/>
        <dsp:cNvSpPr/>
      </dsp:nvSpPr>
      <dsp:spPr>
        <a:xfrm>
          <a:off x="6784653" y="2305743"/>
          <a:ext cx="1443164" cy="83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Modelo de responsabilidade compartilhada da AWS</a:t>
          </a:r>
          <a:br>
            <a:rPr lang="en-US" sz="1100" kern="1200"/>
          </a:br>
          <a:r>
            <a:rPr lang="en-US" sz="1100" kern="1200"/>
            <a:t>   - Entender a divisão de responsabilidades entre a AWS e o cliente</a:t>
          </a:r>
        </a:p>
      </dsp:txBody>
      <dsp:txXfrm>
        <a:off x="6784653" y="2305743"/>
        <a:ext cx="1443164" cy="835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21587-FE93-4B2F-A872-682870EB4864}">
      <dsp:nvSpPr>
        <dsp:cNvPr id="0" name=""/>
        <dsp:cNvSpPr/>
      </dsp:nvSpPr>
      <dsp:spPr>
        <a:xfrm>
          <a:off x="1085803" y="391199"/>
          <a:ext cx="685810" cy="685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24F98-0CF3-450B-9694-E80943F51652}">
      <dsp:nvSpPr>
        <dsp:cNvPr id="0" name=""/>
        <dsp:cNvSpPr/>
      </dsp:nvSpPr>
      <dsp:spPr>
        <a:xfrm>
          <a:off x="666696" y="1348567"/>
          <a:ext cx="1524023" cy="72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Aplicar melhores práticas de segurança para usuários IAM e root (MFA)</a:t>
          </a:r>
          <a:br>
            <a:rPr lang="en-US" sz="1100" kern="1200"/>
          </a:br>
          <a:r>
            <a:rPr lang="en-US" sz="1100" kern="1200"/>
            <a:t>   - IAM, MFA</a:t>
          </a:r>
        </a:p>
      </dsp:txBody>
      <dsp:txXfrm>
        <a:off x="666696" y="1348567"/>
        <a:ext cx="1524023" cy="723911"/>
      </dsp:txXfrm>
    </dsp:sp>
    <dsp:sp modelId="{7259AD00-A35C-42F9-BDBA-E7C0AE5E4C05}">
      <dsp:nvSpPr>
        <dsp:cNvPr id="0" name=""/>
        <dsp:cNvSpPr/>
      </dsp:nvSpPr>
      <dsp:spPr>
        <a:xfrm>
          <a:off x="2876530" y="391199"/>
          <a:ext cx="685810" cy="685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31DE2-E75C-471C-8CBD-23C67547405F}">
      <dsp:nvSpPr>
        <dsp:cNvPr id="0" name=""/>
        <dsp:cNvSpPr/>
      </dsp:nvSpPr>
      <dsp:spPr>
        <a:xfrm>
          <a:off x="2457424" y="1348567"/>
          <a:ext cx="1524023" cy="72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Projetar um modelo de autorização flexível (IAM usuários, grupos, funções, políticas)</a:t>
          </a:r>
          <a:br>
            <a:rPr lang="en-US" sz="1100" kern="1200"/>
          </a:br>
          <a:r>
            <a:rPr lang="en-US" sz="1100" kern="1200"/>
            <a:t>   - IAM Policies</a:t>
          </a:r>
        </a:p>
      </dsp:txBody>
      <dsp:txXfrm>
        <a:off x="2457424" y="1348567"/>
        <a:ext cx="1524023" cy="723911"/>
      </dsp:txXfrm>
    </dsp:sp>
    <dsp:sp modelId="{88864EA9-2FF4-4956-845A-6CB537D2E521}">
      <dsp:nvSpPr>
        <dsp:cNvPr id="0" name=""/>
        <dsp:cNvSpPr/>
      </dsp:nvSpPr>
      <dsp:spPr>
        <a:xfrm>
          <a:off x="4667258" y="391199"/>
          <a:ext cx="685810" cy="685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3EE49-C129-40BF-B137-FFF7981EB655}">
      <dsp:nvSpPr>
        <dsp:cNvPr id="0" name=""/>
        <dsp:cNvSpPr/>
      </dsp:nvSpPr>
      <dsp:spPr>
        <a:xfrm>
          <a:off x="4248152" y="1348567"/>
          <a:ext cx="1524023" cy="72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Projetar uma estratégia de controle de acesso baseado em função (STS, troca de função, acesso entre contas)</a:t>
          </a:r>
          <a:br>
            <a:rPr lang="en-US" sz="1100" kern="1200"/>
          </a:br>
          <a:r>
            <a:rPr lang="en-US" sz="1100" kern="1200"/>
            <a:t>   - STS, IAM Roles</a:t>
          </a:r>
        </a:p>
      </dsp:txBody>
      <dsp:txXfrm>
        <a:off x="4248152" y="1348567"/>
        <a:ext cx="1524023" cy="723911"/>
      </dsp:txXfrm>
    </dsp:sp>
    <dsp:sp modelId="{50C84109-7794-46C7-893C-9DE401DD6D33}">
      <dsp:nvSpPr>
        <dsp:cNvPr id="0" name=""/>
        <dsp:cNvSpPr/>
      </dsp:nvSpPr>
      <dsp:spPr>
        <a:xfrm>
          <a:off x="6457986" y="391199"/>
          <a:ext cx="685810" cy="6858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352E2-F129-439B-9A21-6F274E072C1A}">
      <dsp:nvSpPr>
        <dsp:cNvPr id="0" name=""/>
        <dsp:cNvSpPr/>
      </dsp:nvSpPr>
      <dsp:spPr>
        <a:xfrm>
          <a:off x="6038879" y="1348567"/>
          <a:ext cx="1524023" cy="72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Projetar uma estratégia de segurança para múltiplas contas (Control Tower, SCPs)</a:t>
          </a:r>
          <a:br>
            <a:rPr lang="en-US" sz="1100" kern="1200"/>
          </a:br>
          <a:r>
            <a:rPr lang="en-US" sz="1100" kern="1200"/>
            <a:t>   - Control Tower, SCPs</a:t>
          </a:r>
        </a:p>
      </dsp:txBody>
      <dsp:txXfrm>
        <a:off x="6038879" y="1348567"/>
        <a:ext cx="1524023" cy="723911"/>
      </dsp:txXfrm>
    </dsp:sp>
    <dsp:sp modelId="{FEBBD344-FF74-4C24-892B-72AF9E6F6B28}">
      <dsp:nvSpPr>
        <dsp:cNvPr id="0" name=""/>
        <dsp:cNvSpPr/>
      </dsp:nvSpPr>
      <dsp:spPr>
        <a:xfrm>
          <a:off x="2876530" y="2453484"/>
          <a:ext cx="685810" cy="6858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FD720-1EE5-4BFA-9264-CD5D19FFC452}">
      <dsp:nvSpPr>
        <dsp:cNvPr id="0" name=""/>
        <dsp:cNvSpPr/>
      </dsp:nvSpPr>
      <dsp:spPr>
        <a:xfrm>
          <a:off x="2457424" y="3410852"/>
          <a:ext cx="1524023" cy="72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Determinar o uso apropriado de políticas de recursos</a:t>
          </a:r>
          <a:br>
            <a:rPr lang="en-US" sz="1100" kern="1200"/>
          </a:br>
          <a:r>
            <a:rPr lang="en-US" sz="1100" kern="1200"/>
            <a:t>   - IAM Policies</a:t>
          </a:r>
        </a:p>
      </dsp:txBody>
      <dsp:txXfrm>
        <a:off x="2457424" y="3410852"/>
        <a:ext cx="1524023" cy="723911"/>
      </dsp:txXfrm>
    </dsp:sp>
    <dsp:sp modelId="{9AA8C355-0111-4549-8582-6153695D36E7}">
      <dsp:nvSpPr>
        <dsp:cNvPr id="0" name=""/>
        <dsp:cNvSpPr/>
      </dsp:nvSpPr>
      <dsp:spPr>
        <a:xfrm>
          <a:off x="4667258" y="2453484"/>
          <a:ext cx="685810" cy="6858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9CD60-CE15-4573-A6FC-0F798893CF8C}">
      <dsp:nvSpPr>
        <dsp:cNvPr id="0" name=""/>
        <dsp:cNvSpPr/>
      </dsp:nvSpPr>
      <dsp:spPr>
        <a:xfrm>
          <a:off x="4248152" y="3410852"/>
          <a:ext cx="1524023" cy="72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Determinar quando federar um serviço de diretório com funções IAM</a:t>
          </a:r>
          <a:br>
            <a:rPr lang="en-US" sz="1100" kern="1200"/>
          </a:br>
          <a:r>
            <a:rPr lang="en-US" sz="1100" kern="1200"/>
            <a:t>   - AWS Directory Service, IAM Roles</a:t>
          </a:r>
        </a:p>
      </dsp:txBody>
      <dsp:txXfrm>
        <a:off x="4248152" y="3410852"/>
        <a:ext cx="1524023" cy="723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D0D9D-8033-49C8-BBB9-B5C8FE1840D5}">
      <dsp:nvSpPr>
        <dsp:cNvPr id="0" name=""/>
        <dsp:cNvSpPr/>
      </dsp:nvSpPr>
      <dsp:spPr>
        <a:xfrm>
          <a:off x="1085803" y="391199"/>
          <a:ext cx="685810" cy="685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ED546-93DC-4A16-8EDD-B70B1C307D3B}">
      <dsp:nvSpPr>
        <dsp:cNvPr id="0" name=""/>
        <dsp:cNvSpPr/>
      </dsp:nvSpPr>
      <dsp:spPr>
        <a:xfrm>
          <a:off x="666696" y="1348567"/>
          <a:ext cx="1524023" cy="72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Configuração de aplicações e segurança de credenciais</a:t>
          </a:r>
          <a:br>
            <a:rPr lang="en-US" sz="1100" kern="1200"/>
          </a:br>
          <a:r>
            <a:rPr lang="en-US" sz="1100" kern="1200"/>
            <a:t>   - AWS Secrets Manager, Systems Manager Parameter Store</a:t>
          </a:r>
        </a:p>
      </dsp:txBody>
      <dsp:txXfrm>
        <a:off x="666696" y="1348567"/>
        <a:ext cx="1524023" cy="723911"/>
      </dsp:txXfrm>
    </dsp:sp>
    <dsp:sp modelId="{415DDC04-A2BF-4AC1-8B47-37EA29BAB41F}">
      <dsp:nvSpPr>
        <dsp:cNvPr id="0" name=""/>
        <dsp:cNvSpPr/>
      </dsp:nvSpPr>
      <dsp:spPr>
        <a:xfrm>
          <a:off x="2876530" y="391199"/>
          <a:ext cx="685810" cy="685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54F16-BDE2-4A9B-85DA-F5AE988B218A}">
      <dsp:nvSpPr>
        <dsp:cNvPr id="0" name=""/>
        <dsp:cNvSpPr/>
      </dsp:nvSpPr>
      <dsp:spPr>
        <a:xfrm>
          <a:off x="2457424" y="1348567"/>
          <a:ext cx="1524023" cy="72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Endpoints de serviços AWS</a:t>
          </a:r>
          <a:br>
            <a:rPr lang="en-US" sz="1100" kern="1200"/>
          </a:br>
          <a:r>
            <a:rPr lang="en-US" sz="1100" kern="1200"/>
            <a:t>   - VPC Endpoints, AWS PrivateLink</a:t>
          </a:r>
        </a:p>
      </dsp:txBody>
      <dsp:txXfrm>
        <a:off x="2457424" y="1348567"/>
        <a:ext cx="1524023" cy="723911"/>
      </dsp:txXfrm>
    </dsp:sp>
    <dsp:sp modelId="{90A3C7F7-8388-472D-8A61-6100FE377510}">
      <dsp:nvSpPr>
        <dsp:cNvPr id="0" name=""/>
        <dsp:cNvSpPr/>
      </dsp:nvSpPr>
      <dsp:spPr>
        <a:xfrm>
          <a:off x="4667258" y="391199"/>
          <a:ext cx="685810" cy="685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83C1B-5FC1-4887-83E7-05FFAFE83FA4}">
      <dsp:nvSpPr>
        <dsp:cNvPr id="0" name=""/>
        <dsp:cNvSpPr/>
      </dsp:nvSpPr>
      <dsp:spPr>
        <a:xfrm>
          <a:off x="4248152" y="1348567"/>
          <a:ext cx="1524023" cy="72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Controle de portas, protocolos e tráfego de rede</a:t>
          </a:r>
          <a:br>
            <a:rPr lang="en-US" sz="1100" kern="1200"/>
          </a:br>
          <a:r>
            <a:rPr lang="en-US" sz="1100" kern="1200"/>
            <a:t>   - Security Groups, NACLs</a:t>
          </a:r>
        </a:p>
      </dsp:txBody>
      <dsp:txXfrm>
        <a:off x="4248152" y="1348567"/>
        <a:ext cx="1524023" cy="723911"/>
      </dsp:txXfrm>
    </dsp:sp>
    <dsp:sp modelId="{BC85887E-271E-4C6E-9116-B9DEABB28BEF}">
      <dsp:nvSpPr>
        <dsp:cNvPr id="0" name=""/>
        <dsp:cNvSpPr/>
      </dsp:nvSpPr>
      <dsp:spPr>
        <a:xfrm>
          <a:off x="6457986" y="391199"/>
          <a:ext cx="685810" cy="6858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0D386-4346-4DF2-88C7-D975A34F8B05}">
      <dsp:nvSpPr>
        <dsp:cNvPr id="0" name=""/>
        <dsp:cNvSpPr/>
      </dsp:nvSpPr>
      <dsp:spPr>
        <a:xfrm>
          <a:off x="6038879" y="1348567"/>
          <a:ext cx="1524023" cy="72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Acesso seguro a aplicações</a:t>
          </a:r>
          <a:br>
            <a:rPr lang="en-US" sz="1100" kern="1200"/>
          </a:br>
          <a:r>
            <a:rPr lang="en-US" sz="1100" kern="1200"/>
            <a:t>   - AWS WAF, AWS Shield</a:t>
          </a:r>
        </a:p>
      </dsp:txBody>
      <dsp:txXfrm>
        <a:off x="6038879" y="1348567"/>
        <a:ext cx="1524023" cy="723911"/>
      </dsp:txXfrm>
    </dsp:sp>
    <dsp:sp modelId="{EAE2B958-FE5F-4FD8-A4E7-F6B38AA8D03B}">
      <dsp:nvSpPr>
        <dsp:cNvPr id="0" name=""/>
        <dsp:cNvSpPr/>
      </dsp:nvSpPr>
      <dsp:spPr>
        <a:xfrm>
          <a:off x="2876530" y="2453484"/>
          <a:ext cx="685810" cy="6858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E39ED-EC1D-4E46-B32D-5454E9DFA0B0}">
      <dsp:nvSpPr>
        <dsp:cNvPr id="0" name=""/>
        <dsp:cNvSpPr/>
      </dsp:nvSpPr>
      <dsp:spPr>
        <a:xfrm>
          <a:off x="2457424" y="3410852"/>
          <a:ext cx="1524023" cy="72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Serviços de segurança com casos de uso apropriados (Cognito, GuardDuty, Macie)</a:t>
          </a:r>
          <a:br>
            <a:rPr lang="en-US" sz="1100" kern="1200"/>
          </a:br>
          <a:r>
            <a:rPr lang="en-US" sz="1100" kern="1200"/>
            <a:t>   - Cognito, GuardDuty, Macie</a:t>
          </a:r>
        </a:p>
      </dsp:txBody>
      <dsp:txXfrm>
        <a:off x="2457424" y="3410852"/>
        <a:ext cx="1524023" cy="723911"/>
      </dsp:txXfrm>
    </dsp:sp>
    <dsp:sp modelId="{D271DE05-81B5-4D98-9FB5-55D82CEE0ECA}">
      <dsp:nvSpPr>
        <dsp:cNvPr id="0" name=""/>
        <dsp:cNvSpPr/>
      </dsp:nvSpPr>
      <dsp:spPr>
        <a:xfrm>
          <a:off x="4667258" y="2453484"/>
          <a:ext cx="685810" cy="6858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761F1-463F-4D04-8C08-DA92D024F5F3}">
      <dsp:nvSpPr>
        <dsp:cNvPr id="0" name=""/>
        <dsp:cNvSpPr/>
      </dsp:nvSpPr>
      <dsp:spPr>
        <a:xfrm>
          <a:off x="4248152" y="3410852"/>
          <a:ext cx="1524023" cy="72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Vetores de ameaças externas (DDoS, injeção de SQL)</a:t>
          </a:r>
          <a:br>
            <a:rPr lang="en-US" sz="1100" kern="1200"/>
          </a:br>
          <a:r>
            <a:rPr lang="en-US" sz="1100" kern="1200"/>
            <a:t>   - Implementação de proteções contra ameaças comuns</a:t>
          </a:r>
        </a:p>
      </dsp:txBody>
      <dsp:txXfrm>
        <a:off x="4248152" y="3410852"/>
        <a:ext cx="1524023" cy="7239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14505-05E2-4FAB-82C6-FCCD5998AF02}">
      <dsp:nvSpPr>
        <dsp:cNvPr id="0" name=""/>
        <dsp:cNvSpPr/>
      </dsp:nvSpPr>
      <dsp:spPr>
        <a:xfrm>
          <a:off x="537299" y="107174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0DBEB-B40C-434A-9A53-B0FDA450EC5E}">
      <dsp:nvSpPr>
        <dsp:cNvPr id="0" name=""/>
        <dsp:cNvSpPr/>
      </dsp:nvSpPr>
      <dsp:spPr>
        <a:xfrm>
          <a:off x="42299" y="2239221"/>
          <a:ext cx="180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Projetar arquiteturas VPC com componentes de segurança (grupos de segurança, tabelas de rotas, ACLs de rede, gateways NAT)</a:t>
          </a:r>
          <a:br>
            <a:rPr lang="en-US" sz="1100" kern="1200"/>
          </a:br>
          <a:r>
            <a:rPr lang="en-US" sz="1100" kern="1200"/>
            <a:t>   - VPC, Security Groups, NACLs, NAT Gateways</a:t>
          </a:r>
        </a:p>
      </dsp:txBody>
      <dsp:txXfrm>
        <a:off x="42299" y="2239221"/>
        <a:ext cx="1800000" cy="1215000"/>
      </dsp:txXfrm>
    </dsp:sp>
    <dsp:sp modelId="{9C692A3B-0805-44C1-AFAC-ADFB20EA7DA6}">
      <dsp:nvSpPr>
        <dsp:cNvPr id="0" name=""/>
        <dsp:cNvSpPr/>
      </dsp:nvSpPr>
      <dsp:spPr>
        <a:xfrm>
          <a:off x="2652300" y="107174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2AFE7-0C1D-422A-8D4E-C73716940ED8}">
      <dsp:nvSpPr>
        <dsp:cNvPr id="0" name=""/>
        <dsp:cNvSpPr/>
      </dsp:nvSpPr>
      <dsp:spPr>
        <a:xfrm>
          <a:off x="2157300" y="2239221"/>
          <a:ext cx="180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Determinar estratégias de segmentação de rede (sub-redes públicas e privadas)</a:t>
          </a:r>
          <a:br>
            <a:rPr lang="en-US" sz="1100" kern="1200"/>
          </a:br>
          <a:r>
            <a:rPr lang="en-US" sz="1100" kern="1200"/>
            <a:t>   - VPC, Subnets</a:t>
          </a:r>
        </a:p>
      </dsp:txBody>
      <dsp:txXfrm>
        <a:off x="2157300" y="2239221"/>
        <a:ext cx="1800000" cy="1215000"/>
      </dsp:txXfrm>
    </dsp:sp>
    <dsp:sp modelId="{6287B869-196D-43F6-923A-953554FBB59C}">
      <dsp:nvSpPr>
        <dsp:cNvPr id="0" name=""/>
        <dsp:cNvSpPr/>
      </dsp:nvSpPr>
      <dsp:spPr>
        <a:xfrm>
          <a:off x="4767300" y="107174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1FB51-2160-4E99-92A7-8CAEE3FC94C1}">
      <dsp:nvSpPr>
        <dsp:cNvPr id="0" name=""/>
        <dsp:cNvSpPr/>
      </dsp:nvSpPr>
      <dsp:spPr>
        <a:xfrm>
          <a:off x="4272300" y="2239221"/>
          <a:ext cx="180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Integrar serviços AWS para proteger aplicações (Shield, WAF, IAM Identity Center, Secrets Manager)</a:t>
          </a:r>
          <a:br>
            <a:rPr lang="en-US" sz="1100" kern="1200"/>
          </a:br>
          <a:r>
            <a:rPr lang="en-US" sz="1100" kern="1200"/>
            <a:t>   - Shield, WAF, IAM Identity Center, Secrets Manager</a:t>
          </a:r>
        </a:p>
      </dsp:txBody>
      <dsp:txXfrm>
        <a:off x="4272300" y="2239221"/>
        <a:ext cx="1800000" cy="1215000"/>
      </dsp:txXfrm>
    </dsp:sp>
    <dsp:sp modelId="{AD38D60F-777D-4166-B2F9-4A7CB4B2E279}">
      <dsp:nvSpPr>
        <dsp:cNvPr id="0" name=""/>
        <dsp:cNvSpPr/>
      </dsp:nvSpPr>
      <dsp:spPr>
        <a:xfrm>
          <a:off x="6882300" y="107174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1C8D6-5EF9-4A28-A3E3-EB10F771C076}">
      <dsp:nvSpPr>
        <dsp:cNvPr id="0" name=""/>
        <dsp:cNvSpPr/>
      </dsp:nvSpPr>
      <dsp:spPr>
        <a:xfrm>
          <a:off x="6387300" y="2239221"/>
          <a:ext cx="180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Proteger conexões de rede externas (VPN, Direct Connect)</a:t>
          </a:r>
          <a:br>
            <a:rPr lang="en-US" sz="1100" kern="1200"/>
          </a:br>
          <a:r>
            <a:rPr lang="en-US" sz="1100" kern="1200"/>
            <a:t>   - VPN, Direct Connect</a:t>
          </a:r>
        </a:p>
      </dsp:txBody>
      <dsp:txXfrm>
        <a:off x="6387300" y="2239221"/>
        <a:ext cx="1800000" cy="121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C7868-BA5D-0D46-610F-B98FDDF53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60" b="564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896" y="2299176"/>
            <a:ext cx="3098526" cy="1571164"/>
          </a:xfrm>
        </p:spPr>
        <p:txBody>
          <a:bodyPr anchor="t">
            <a:normAutofit/>
          </a:bodyPr>
          <a:lstStyle/>
          <a:p>
            <a:pPr algn="l"/>
            <a:r>
              <a:rPr lang="en-US" sz="3100"/>
              <a:t>AWS Solutions Architect Associate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896" y="4199213"/>
            <a:ext cx="3143954" cy="59854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000"/>
              <a:t>Domínio 1: Projetar Arquiteturas Seguras</a:t>
            </a:r>
          </a:p>
          <a:p>
            <a:pPr algn="l">
              <a:lnSpc>
                <a:spcPct val="90000"/>
              </a:lnSpc>
            </a:pPr>
            <a:r>
              <a:rPr lang="en-US" sz="1000"/>
              <a:t>[Seu Nome]</a:t>
            </a:r>
          </a:p>
          <a:p>
            <a:pPr algn="l">
              <a:lnSpc>
                <a:spcPct val="90000"/>
              </a:lnSpc>
            </a:pPr>
            <a:r>
              <a:rPr lang="en-US" sz="1000"/>
              <a:t>[Data]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08" y="741391"/>
            <a:ext cx="3368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Habilidades: Controles de Segurança de Dados</a:t>
            </a:r>
          </a:p>
        </p:txBody>
      </p:sp>
      <p:pic>
        <p:nvPicPr>
          <p:cNvPr id="12" name="Picture 11" descr="CPU com números binários e cópia heliográfica">
            <a:extLst>
              <a:ext uri="{FF2B5EF4-FFF2-40B4-BE49-F238E27FC236}">
                <a16:creationId xmlns:a16="http://schemas.microsoft.com/office/drawing/2014/main" id="{7F84713E-DB43-1CE0-2E6C-0BB12BA25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00" r="28300"/>
          <a:stretch/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08" y="2533476"/>
            <a:ext cx="3368865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r>
              <a:rPr lang="en-US" sz="1100"/>
              <a:t>Alinhar tecnologias AWS para requisitos de conformidade</a:t>
            </a:r>
            <a:br>
              <a:rPr lang="en-US" sz="1100"/>
            </a:br>
            <a:r>
              <a:rPr lang="en-US" sz="1100"/>
              <a:t>   - AWS Artifact, Config</a:t>
            </a:r>
          </a:p>
          <a:p>
            <a:pPr>
              <a:lnSpc>
                <a:spcPct val="90000"/>
              </a:lnSpc>
            </a:pPr>
            <a:r>
              <a:rPr lang="en-US" sz="1100"/>
              <a:t>Criptografar dados em repouso (KMS)</a:t>
            </a:r>
            <a:br>
              <a:rPr lang="en-US" sz="1100"/>
            </a:br>
            <a:r>
              <a:rPr lang="en-US" sz="1100"/>
              <a:t>   - KMS</a:t>
            </a:r>
          </a:p>
          <a:p>
            <a:pPr>
              <a:lnSpc>
                <a:spcPct val="90000"/>
              </a:lnSpc>
            </a:pPr>
            <a:r>
              <a:rPr lang="en-US" sz="1100"/>
              <a:t>Criptografar dados em trânsito (ACM usando TLS)</a:t>
            </a:r>
            <a:br>
              <a:rPr lang="en-US" sz="1100"/>
            </a:br>
            <a:r>
              <a:rPr lang="en-US" sz="1100"/>
              <a:t>   - ACM</a:t>
            </a:r>
          </a:p>
          <a:p>
            <a:pPr>
              <a:lnSpc>
                <a:spcPct val="90000"/>
              </a:lnSpc>
            </a:pPr>
            <a:r>
              <a:rPr lang="en-US" sz="1100"/>
              <a:t>Implementar políticas de acesso para chaves de criptografia</a:t>
            </a:r>
            <a:br>
              <a:rPr lang="en-US" sz="1100"/>
            </a:br>
            <a:r>
              <a:rPr lang="en-US" sz="1100"/>
              <a:t>   - KMS, IAM Policies</a:t>
            </a:r>
          </a:p>
          <a:p>
            <a:pPr>
              <a:lnSpc>
                <a:spcPct val="90000"/>
              </a:lnSpc>
            </a:pPr>
            <a:r>
              <a:rPr lang="en-US" sz="1100"/>
              <a:t>Implementar backups e replicações de dados</a:t>
            </a:r>
            <a:br>
              <a:rPr lang="en-US" sz="1100"/>
            </a:br>
            <a:r>
              <a:rPr lang="en-US" sz="1100"/>
              <a:t>   - AWS Backup, S3 Cross-Region Replication</a:t>
            </a:r>
          </a:p>
          <a:p>
            <a:pPr>
              <a:lnSpc>
                <a:spcPct val="90000"/>
              </a:lnSpc>
            </a:pPr>
            <a:r>
              <a:rPr lang="en-US" sz="1100"/>
              <a:t>Implementar políticas para acesso, ciclo de vida e proteção de dados</a:t>
            </a:r>
            <a:br>
              <a:rPr lang="en-US" sz="1100"/>
            </a:br>
            <a:r>
              <a:rPr lang="en-US" sz="1100"/>
              <a:t>   - S3 Lifecycle Policies, IAM Policies</a:t>
            </a:r>
          </a:p>
          <a:p>
            <a:pPr>
              <a:lnSpc>
                <a:spcPct val="90000"/>
              </a:lnSpc>
            </a:pPr>
            <a:r>
              <a:rPr lang="en-US" sz="1100"/>
              <a:t>Rotação de chaves de criptografia e renovação de certificados</a:t>
            </a:r>
            <a:br>
              <a:rPr lang="en-US" sz="1100"/>
            </a:br>
            <a:r>
              <a:rPr lang="en-US" sz="1100"/>
              <a:t>   - KMS, ACM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08" y="741391"/>
            <a:ext cx="3368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Conclusão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DC61A-321F-9B67-775F-A8C6A3427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0" r="31943"/>
          <a:stretch/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08" y="2533476"/>
            <a:ext cx="3368865" cy="3447832"/>
          </a:xfrm>
        </p:spPr>
        <p:txBody>
          <a:bodyPr anchor="t">
            <a:normAutofit/>
          </a:bodyPr>
          <a:lstStyle/>
          <a:p>
            <a:endParaRPr lang="en-US" sz="1700"/>
          </a:p>
          <a:p>
            <a:r>
              <a:rPr lang="en-US" sz="1700"/>
              <a:t>Resumo dos pontos principais do Domínio 1</a:t>
            </a:r>
          </a:p>
          <a:p>
            <a:r>
              <a:rPr lang="en-US" sz="1700"/>
              <a:t>Ênfase na importância de arquiteturas seguras na AWS</a:t>
            </a:r>
          </a:p>
          <a:p>
            <a:r>
              <a:rPr lang="en-US" sz="1700"/>
              <a:t>Incentivo à aplicação dessas práticas em cenários reais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08" y="741391"/>
            <a:ext cx="3368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Perguntas?</a:t>
            </a:r>
          </a:p>
        </p:txBody>
      </p:sp>
      <p:pic>
        <p:nvPicPr>
          <p:cNvPr id="13" name="Picture 12" descr="Caixas de ponto de interrogação">
            <a:extLst>
              <a:ext uri="{FF2B5EF4-FFF2-40B4-BE49-F238E27FC236}">
                <a16:creationId xmlns:a16="http://schemas.microsoft.com/office/drawing/2014/main" id="{0FD64872-A49D-2512-D7F4-BB4B97F17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1" r="28310"/>
          <a:stretch/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08" y="2533476"/>
            <a:ext cx="3368865" cy="3447832"/>
          </a:xfrm>
        </p:spPr>
        <p:txBody>
          <a:bodyPr anchor="t">
            <a:normAutofit/>
          </a:bodyPr>
          <a:lstStyle/>
          <a:p>
            <a:endParaRPr lang="en-US" sz="1700"/>
          </a:p>
          <a:p>
            <a:r>
              <a:rPr lang="en-US" sz="1700"/>
              <a:t>Espaço aberto para perguntas e discussões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074024"/>
            <a:ext cx="7581900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900"/>
              <a:t>Declaração de Tarefa 1.1: Projetar Acesso Seguro aos Recursos da AWS</a:t>
            </a:r>
          </a:p>
        </p:txBody>
      </p:sp>
      <p:pic>
        <p:nvPicPr>
          <p:cNvPr id="5" name="Picture 4" descr="Ponto de exclamação num fundo amarelo">
            <a:extLst>
              <a:ext uri="{FF2B5EF4-FFF2-40B4-BE49-F238E27FC236}">
                <a16:creationId xmlns:a16="http://schemas.microsoft.com/office/drawing/2014/main" id="{3F2BEEC2-3661-028F-D052-BEB599160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55"/>
          <a:stretch/>
        </p:blipFill>
        <p:spPr>
          <a:xfrm>
            <a:off x="20" y="-39"/>
            <a:ext cx="9143980" cy="417274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4811517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Conhecimento: Controles de Acesso e Gerenciamento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4BF47B3-531F-542A-0418-97955A016E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Habilidades: Acesso Seguro aos Recursos da AWS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B2E0DE-7803-A2F6-9695-5BC5A75A9F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D768B77-8742-43A0-AF16-6AC4D378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463118" cy="5486399"/>
          </a:xfrm>
          <a:prstGeom prst="rect">
            <a:avLst/>
          </a:prstGeom>
          <a:ln>
            <a:noFill/>
          </a:ln>
          <a:effectLst>
            <a:outerShdw blurRad="393700" dist="127000" dir="5400000" sx="95000" sy="95000" algn="t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14" y="813574"/>
            <a:ext cx="2416032" cy="3859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/>
              <a:t>Declaração de Tarefa 1.2: Projetar Workloads e Aplicações Seguras</a:t>
            </a:r>
          </a:p>
        </p:txBody>
      </p:sp>
      <p:pic>
        <p:nvPicPr>
          <p:cNvPr id="5" name="Picture 4" descr="Ponto de exclamação num fundo amarelo">
            <a:extLst>
              <a:ext uri="{FF2B5EF4-FFF2-40B4-BE49-F238E27FC236}">
                <a16:creationId xmlns:a16="http://schemas.microsoft.com/office/drawing/2014/main" id="{DCD1694E-C4F9-4804-8EDF-09DCD00ED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5" r="12478"/>
          <a:stretch/>
        </p:blipFill>
        <p:spPr>
          <a:xfrm>
            <a:off x="3463117" y="1"/>
            <a:ext cx="5680883" cy="6858000"/>
          </a:xfrm>
          <a:prstGeom prst="rect">
            <a:avLst/>
          </a:prstGeom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Conhecimento: Workloads e Aplicações Seguras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DC858-FA8E-0329-A10B-E555F68E92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Habilidades: Workloads e Aplicações Seguras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C778AC-2249-8812-729C-9FBD40CFEA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074024"/>
            <a:ext cx="7581900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700"/>
              <a:t>Declaração de Tarefa 1.3: Determinar Controles de Segurança de Dados Apropriados</a:t>
            </a:r>
          </a:p>
        </p:txBody>
      </p:sp>
      <p:pic>
        <p:nvPicPr>
          <p:cNvPr id="13" name="Picture 12" descr="Ponto de exclamação num fundo amarelo">
            <a:extLst>
              <a:ext uri="{FF2B5EF4-FFF2-40B4-BE49-F238E27FC236}">
                <a16:creationId xmlns:a16="http://schemas.microsoft.com/office/drawing/2014/main" id="{BC54642B-1611-8A96-C041-BA3B57F70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55"/>
          <a:stretch/>
        </p:blipFill>
        <p:spPr>
          <a:xfrm>
            <a:off x="20" y="-39"/>
            <a:ext cx="9143980" cy="41727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4811517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rogramar dados no monitor de um computador">
            <a:extLst>
              <a:ext uri="{FF2B5EF4-FFF2-40B4-BE49-F238E27FC236}">
                <a16:creationId xmlns:a16="http://schemas.microsoft.com/office/drawing/2014/main" id="{71CC06F2-5D76-943D-546A-8A31A438E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26" r="25280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Conhecimento: Controles de Segurança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Acesso e governança de dados</a:t>
            </a:r>
            <a:br>
              <a:rPr lang="en-US" sz="1700"/>
            </a:br>
            <a:r>
              <a:rPr lang="en-US" sz="1700"/>
              <a:t>   - AWS Lake Formation, Glue</a:t>
            </a:r>
          </a:p>
          <a:p>
            <a:r>
              <a:rPr lang="en-US" sz="1700"/>
              <a:t>Recuperação de dados</a:t>
            </a:r>
            <a:br>
              <a:rPr lang="en-US" sz="1700"/>
            </a:br>
            <a:r>
              <a:rPr lang="en-US" sz="1700"/>
              <a:t>   - AWS Backup</a:t>
            </a:r>
          </a:p>
          <a:p>
            <a:r>
              <a:rPr lang="en-US" sz="1700"/>
              <a:t>Retenção e classificação de dados</a:t>
            </a:r>
            <a:br>
              <a:rPr lang="en-US" sz="1700"/>
            </a:br>
            <a:r>
              <a:rPr lang="en-US" sz="1700"/>
              <a:t>   - S3 Lifecycle Policies, Macie</a:t>
            </a:r>
          </a:p>
          <a:p>
            <a:r>
              <a:rPr lang="en-US" sz="1700"/>
              <a:t>Criptografia e gerenciamento de chaves</a:t>
            </a:r>
            <a:br>
              <a:rPr lang="en-US" sz="1700"/>
            </a:br>
            <a:r>
              <a:rPr lang="en-US" sz="1700"/>
              <a:t>   - AWS KMS, CloudHSM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702</Words>
  <Application>Microsoft Macintosh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AWS Solutions Architect Associate</vt:lpstr>
      <vt:lpstr>Declaração de Tarefa 1.1: Projetar Acesso Seguro aos Recursos da AWS</vt:lpstr>
      <vt:lpstr>Conhecimento: Controles de Acesso e Gerenciamento</vt:lpstr>
      <vt:lpstr>Habilidades: Acesso Seguro aos Recursos da AWS</vt:lpstr>
      <vt:lpstr>Declaração de Tarefa 1.2: Projetar Workloads e Aplicações Seguras</vt:lpstr>
      <vt:lpstr>Conhecimento: Workloads e Aplicações Seguras</vt:lpstr>
      <vt:lpstr>Habilidades: Workloads e Aplicações Seguras</vt:lpstr>
      <vt:lpstr>Declaração de Tarefa 1.3: Determinar Controles de Segurança de Dados Apropriados</vt:lpstr>
      <vt:lpstr>Conhecimento: Controles de Segurança de Dados</vt:lpstr>
      <vt:lpstr>Habilidades: Controles de Segurança de Dados</vt:lpstr>
      <vt:lpstr>Conclusão</vt:lpstr>
      <vt:lpstr>Perguntas?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Marcelo Amorim</cp:lastModifiedBy>
  <cp:revision>2</cp:revision>
  <dcterms:created xsi:type="dcterms:W3CDTF">2013-01-27T09:14:16Z</dcterms:created>
  <dcterms:modified xsi:type="dcterms:W3CDTF">2024-07-05T02:31:00Z</dcterms:modified>
  <cp:category/>
</cp:coreProperties>
</file>