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25" d="100"/>
          <a:sy n="125" d="100"/>
        </p:scale>
        <p:origin x="14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CECF4-11E4-4659-A70A-9B13F2B324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2D769C-804B-48D6-9ED0-019D2894F9E3}">
      <dgm:prSet/>
      <dgm:spPr/>
      <dgm:t>
        <a:bodyPr/>
        <a:lstStyle/>
        <a:p>
          <a:r>
            <a:rPr lang="en-US"/>
            <a:t>Criação e gerenciamento de APIs (por exemplo, Amazon API Gateway, REST API)</a:t>
          </a:r>
          <a:br>
            <a:rPr lang="en-US"/>
          </a:br>
          <a:r>
            <a:rPr lang="en-US"/>
            <a:t>   - Amazon API Gateway: serviço para criar, publicar, manter, monitorar e proteger APIs RESTful e WebSocket.</a:t>
          </a:r>
        </a:p>
      </dgm:t>
    </dgm:pt>
    <dgm:pt modelId="{E8DFBD9F-05F6-4087-978B-51BA197A073E}" type="parTrans" cxnId="{75726627-B272-45DE-8FDA-FD552DFB1963}">
      <dgm:prSet/>
      <dgm:spPr/>
      <dgm:t>
        <a:bodyPr/>
        <a:lstStyle/>
        <a:p>
          <a:endParaRPr lang="en-US"/>
        </a:p>
      </dgm:t>
    </dgm:pt>
    <dgm:pt modelId="{B030062D-3183-4847-8D20-62D084A2BFB2}" type="sibTrans" cxnId="{75726627-B272-45DE-8FDA-FD552DFB1963}">
      <dgm:prSet/>
      <dgm:spPr/>
      <dgm:t>
        <a:bodyPr/>
        <a:lstStyle/>
        <a:p>
          <a:endParaRPr lang="en-US"/>
        </a:p>
      </dgm:t>
    </dgm:pt>
    <dgm:pt modelId="{C08D673F-C9EE-4CFA-8521-877BDC3D106D}">
      <dgm:prSet/>
      <dgm:spPr/>
      <dgm:t>
        <a:bodyPr/>
        <a:lstStyle/>
        <a:p>
          <a:r>
            <a:rPr lang="en-US"/>
            <a:t>Serviços gerenciados da AWS com casos de uso apropriados (por exemplo, AWS Transfer Family, Amazon SQS, Secrets Manager)</a:t>
          </a:r>
          <a:br>
            <a:rPr lang="en-US"/>
          </a:br>
          <a:r>
            <a:rPr lang="en-US"/>
            <a:t>   - Amazon SQS: serviço de enfileiramento de mensagens gerenciado que permite a decoupling de componentes de um aplicativo.</a:t>
          </a:r>
        </a:p>
      </dgm:t>
    </dgm:pt>
    <dgm:pt modelId="{82089D73-EA37-4449-BD86-C5236ABA5FEF}" type="parTrans" cxnId="{A17D84A3-4D11-4D80-959D-82F8A26C60E3}">
      <dgm:prSet/>
      <dgm:spPr/>
      <dgm:t>
        <a:bodyPr/>
        <a:lstStyle/>
        <a:p>
          <a:endParaRPr lang="en-US"/>
        </a:p>
      </dgm:t>
    </dgm:pt>
    <dgm:pt modelId="{473B6945-9530-4EAF-808B-30625C270DB1}" type="sibTrans" cxnId="{A17D84A3-4D11-4D80-959D-82F8A26C60E3}">
      <dgm:prSet/>
      <dgm:spPr/>
      <dgm:t>
        <a:bodyPr/>
        <a:lstStyle/>
        <a:p>
          <a:endParaRPr lang="en-US"/>
        </a:p>
      </dgm:t>
    </dgm:pt>
    <dgm:pt modelId="{159AB8FE-4BDD-4D45-96D5-EC9A8684DFE4}">
      <dgm:prSet/>
      <dgm:spPr/>
      <dgm:t>
        <a:bodyPr/>
        <a:lstStyle/>
        <a:p>
          <a:r>
            <a:rPr lang="en-US"/>
            <a:t>Estratégias de cache</a:t>
          </a:r>
          <a:br>
            <a:rPr lang="en-US"/>
          </a:br>
          <a:r>
            <a:rPr lang="en-US"/>
            <a:t>   - Amazon ElastiCache: serviço gerenciado que facilita a implantação, operação e escalabilidade de caches na memória.</a:t>
          </a:r>
        </a:p>
      </dgm:t>
    </dgm:pt>
    <dgm:pt modelId="{78066B52-97E7-408C-9D16-793686B4A6E8}" type="parTrans" cxnId="{C1013CEE-B1FE-489A-A73D-00450D310226}">
      <dgm:prSet/>
      <dgm:spPr/>
      <dgm:t>
        <a:bodyPr/>
        <a:lstStyle/>
        <a:p>
          <a:endParaRPr lang="en-US"/>
        </a:p>
      </dgm:t>
    </dgm:pt>
    <dgm:pt modelId="{3DF362B0-AF3C-4BBD-8CF5-FE6247D8BE7F}" type="sibTrans" cxnId="{C1013CEE-B1FE-489A-A73D-00450D310226}">
      <dgm:prSet/>
      <dgm:spPr/>
      <dgm:t>
        <a:bodyPr/>
        <a:lstStyle/>
        <a:p>
          <a:endParaRPr lang="en-US"/>
        </a:p>
      </dgm:t>
    </dgm:pt>
    <dgm:pt modelId="{EF1CCE9C-2B7A-4BB9-B2FE-E492F7AD9FB8}">
      <dgm:prSet/>
      <dgm:spPr/>
      <dgm:t>
        <a:bodyPr/>
        <a:lstStyle/>
        <a:p>
          <a:r>
            <a:rPr lang="en-US"/>
            <a:t>Princípios de design para microsserviços (por exemplo, workloads stateless vs. stateful)</a:t>
          </a:r>
          <a:br>
            <a:rPr lang="en-US"/>
          </a:br>
          <a:r>
            <a:rPr lang="en-US"/>
            <a:t>   - Microsserviços: design para criar aplicações modulares e escaláveis, usando AWS Lambda para workloads stateless.</a:t>
          </a:r>
        </a:p>
      </dgm:t>
    </dgm:pt>
    <dgm:pt modelId="{C515BB42-ABF0-425E-A277-E7F5274081EC}" type="parTrans" cxnId="{F1931EC1-E179-4033-B9C6-DB31FEA6F977}">
      <dgm:prSet/>
      <dgm:spPr/>
      <dgm:t>
        <a:bodyPr/>
        <a:lstStyle/>
        <a:p>
          <a:endParaRPr lang="en-US"/>
        </a:p>
      </dgm:t>
    </dgm:pt>
    <dgm:pt modelId="{1980D363-F8B0-4824-9728-F1F65D26321D}" type="sibTrans" cxnId="{F1931EC1-E179-4033-B9C6-DB31FEA6F977}">
      <dgm:prSet/>
      <dgm:spPr/>
      <dgm:t>
        <a:bodyPr/>
        <a:lstStyle/>
        <a:p>
          <a:endParaRPr lang="en-US"/>
        </a:p>
      </dgm:t>
    </dgm:pt>
    <dgm:pt modelId="{F0E32F4A-DD73-4829-8738-50FD9BA96BF1}">
      <dgm:prSet/>
      <dgm:spPr/>
      <dgm:t>
        <a:bodyPr/>
        <a:lstStyle/>
        <a:p>
          <a:r>
            <a:rPr lang="en-US"/>
            <a:t>Arquiteturas orientadas a eventos</a:t>
          </a:r>
          <a:br>
            <a:rPr lang="en-US"/>
          </a:br>
          <a:r>
            <a:rPr lang="en-US"/>
            <a:t>   - Arquiteturas orientadas a eventos: usando Amazon EventBridge para criar aplicações reativas.</a:t>
          </a:r>
        </a:p>
      </dgm:t>
    </dgm:pt>
    <dgm:pt modelId="{ADAA3C68-BB57-4017-9E52-D1CF28BCF3CA}" type="parTrans" cxnId="{9246A612-49D3-44F6-AFBB-43453006D5BF}">
      <dgm:prSet/>
      <dgm:spPr/>
      <dgm:t>
        <a:bodyPr/>
        <a:lstStyle/>
        <a:p>
          <a:endParaRPr lang="en-US"/>
        </a:p>
      </dgm:t>
    </dgm:pt>
    <dgm:pt modelId="{B4A4D4A3-2D64-4EB3-AE63-6190230370CF}" type="sibTrans" cxnId="{9246A612-49D3-44F6-AFBB-43453006D5BF}">
      <dgm:prSet/>
      <dgm:spPr/>
      <dgm:t>
        <a:bodyPr/>
        <a:lstStyle/>
        <a:p>
          <a:endParaRPr lang="en-US"/>
        </a:p>
      </dgm:t>
    </dgm:pt>
    <dgm:pt modelId="{D48B3025-BC6C-426E-B442-699C7248C593}">
      <dgm:prSet/>
      <dgm:spPr/>
      <dgm:t>
        <a:bodyPr/>
        <a:lstStyle/>
        <a:p>
          <a:r>
            <a:rPr lang="en-US"/>
            <a:t>Escalonamento horizontal e vertical</a:t>
          </a:r>
          <a:br>
            <a:rPr lang="en-US"/>
          </a:br>
          <a:r>
            <a:rPr lang="en-US"/>
            <a:t>   - Escalonamento horizontal e vertical: Auto Scaling para escalar horizontalmente e EC2 para escalar verticalmente.</a:t>
          </a:r>
        </a:p>
      </dgm:t>
    </dgm:pt>
    <dgm:pt modelId="{586869E3-DC96-4E05-8C18-F1777C21EE0D}" type="parTrans" cxnId="{FBA59D0E-15C7-44DD-8AB6-2B2A63D37A3B}">
      <dgm:prSet/>
      <dgm:spPr/>
      <dgm:t>
        <a:bodyPr/>
        <a:lstStyle/>
        <a:p>
          <a:endParaRPr lang="en-US"/>
        </a:p>
      </dgm:t>
    </dgm:pt>
    <dgm:pt modelId="{4A2EE1FD-A7A3-4512-BF29-8FE46488AC5E}" type="sibTrans" cxnId="{FBA59D0E-15C7-44DD-8AB6-2B2A63D37A3B}">
      <dgm:prSet/>
      <dgm:spPr/>
      <dgm:t>
        <a:bodyPr/>
        <a:lstStyle/>
        <a:p>
          <a:endParaRPr lang="en-US"/>
        </a:p>
      </dgm:t>
    </dgm:pt>
    <dgm:pt modelId="{DE9C6731-B459-427C-B8E5-024078348F7D}">
      <dgm:prSet/>
      <dgm:spPr/>
      <dgm:t>
        <a:bodyPr/>
        <a:lstStyle/>
        <a:p>
          <a:r>
            <a:rPr lang="en-US"/>
            <a:t>Uso apropriado de aceleradores de borda (por exemplo, CDN)</a:t>
          </a:r>
          <a:br>
            <a:rPr lang="en-US"/>
          </a:br>
          <a:r>
            <a:rPr lang="en-US"/>
            <a:t>   - Aceleradores de borda: Amazon CloudFront para distribuir conteúdo globalmente com baixa latência.</a:t>
          </a:r>
        </a:p>
      </dgm:t>
    </dgm:pt>
    <dgm:pt modelId="{C2CA1563-DC72-4BF2-833C-48B181FAF7BC}" type="parTrans" cxnId="{89EFE04A-998A-4388-BD33-5BB445B4F1EC}">
      <dgm:prSet/>
      <dgm:spPr/>
      <dgm:t>
        <a:bodyPr/>
        <a:lstStyle/>
        <a:p>
          <a:endParaRPr lang="en-US"/>
        </a:p>
      </dgm:t>
    </dgm:pt>
    <dgm:pt modelId="{72D46262-8446-40BA-A4B3-0533E3538107}" type="sibTrans" cxnId="{89EFE04A-998A-4388-BD33-5BB445B4F1EC}">
      <dgm:prSet/>
      <dgm:spPr/>
      <dgm:t>
        <a:bodyPr/>
        <a:lstStyle/>
        <a:p>
          <a:endParaRPr lang="en-US"/>
        </a:p>
      </dgm:t>
    </dgm:pt>
    <dgm:pt modelId="{4A1794B5-653C-4071-B81C-08B3DEA88C0A}">
      <dgm:prSet/>
      <dgm:spPr/>
      <dgm:t>
        <a:bodyPr/>
        <a:lstStyle/>
        <a:p>
          <a:r>
            <a:rPr lang="en-US"/>
            <a:t>Migração de aplicações para containers</a:t>
          </a:r>
          <a:br>
            <a:rPr lang="en-US"/>
          </a:br>
          <a:r>
            <a:rPr lang="en-US"/>
            <a:t>   - Migração para containers: usando Amazon ECS ou EKS para gerenciar containers.</a:t>
          </a:r>
        </a:p>
      </dgm:t>
    </dgm:pt>
    <dgm:pt modelId="{5F73D423-A266-454C-BB8C-A0F474038760}" type="parTrans" cxnId="{CCA94B22-4135-447E-882F-1A57B7344AB4}">
      <dgm:prSet/>
      <dgm:spPr/>
      <dgm:t>
        <a:bodyPr/>
        <a:lstStyle/>
        <a:p>
          <a:endParaRPr lang="en-US"/>
        </a:p>
      </dgm:t>
    </dgm:pt>
    <dgm:pt modelId="{46512E61-827E-4ED4-B3BE-C8681AE4D294}" type="sibTrans" cxnId="{CCA94B22-4135-447E-882F-1A57B7344AB4}">
      <dgm:prSet/>
      <dgm:spPr/>
      <dgm:t>
        <a:bodyPr/>
        <a:lstStyle/>
        <a:p>
          <a:endParaRPr lang="en-US"/>
        </a:p>
      </dgm:t>
    </dgm:pt>
    <dgm:pt modelId="{7EF37FBA-AD97-493F-B840-5DAA39B5B52B}">
      <dgm:prSet/>
      <dgm:spPr/>
      <dgm:t>
        <a:bodyPr/>
        <a:lstStyle/>
        <a:p>
          <a:r>
            <a:rPr lang="en-US"/>
            <a:t>Conceitos de balanceamento de carga (por exemplo, Application Load Balancer)</a:t>
          </a:r>
          <a:br>
            <a:rPr lang="en-US"/>
          </a:br>
          <a:r>
            <a:rPr lang="en-US"/>
            <a:t>   - Balanceamento de carga: Application Load Balancer para distribuir tráfego de aplicativos em várias instâncias.</a:t>
          </a:r>
        </a:p>
      </dgm:t>
    </dgm:pt>
    <dgm:pt modelId="{FCAF4C86-E655-43F3-98AA-E7817F884CC8}" type="parTrans" cxnId="{A03EF7A6-66E0-4CEC-9A6D-BC02B131E84A}">
      <dgm:prSet/>
      <dgm:spPr/>
      <dgm:t>
        <a:bodyPr/>
        <a:lstStyle/>
        <a:p>
          <a:endParaRPr lang="en-US"/>
        </a:p>
      </dgm:t>
    </dgm:pt>
    <dgm:pt modelId="{D054C3A4-C96E-4672-8DEB-68B60937977A}" type="sibTrans" cxnId="{A03EF7A6-66E0-4CEC-9A6D-BC02B131E84A}">
      <dgm:prSet/>
      <dgm:spPr/>
      <dgm:t>
        <a:bodyPr/>
        <a:lstStyle/>
        <a:p>
          <a:endParaRPr lang="en-US"/>
        </a:p>
      </dgm:t>
    </dgm:pt>
    <dgm:pt modelId="{86284BAE-784B-4C4F-8F47-0A8D5B48725F}">
      <dgm:prSet/>
      <dgm:spPr/>
      <dgm:t>
        <a:bodyPr/>
        <a:lstStyle/>
        <a:p>
          <a:r>
            <a:rPr lang="en-US"/>
            <a:t>Arquiteturas multi-tier</a:t>
          </a:r>
          <a:br>
            <a:rPr lang="en-US"/>
          </a:br>
          <a:r>
            <a:rPr lang="en-US"/>
            <a:t>   - Arquiteturas multi-tier: separação de responsabilidades entre diferentes camadas de um aplicativo.</a:t>
          </a:r>
        </a:p>
      </dgm:t>
    </dgm:pt>
    <dgm:pt modelId="{80C93639-C1B2-4F43-BF48-28431210E5A2}" type="parTrans" cxnId="{189F7136-5301-4C2F-930A-B0CD82E54A2A}">
      <dgm:prSet/>
      <dgm:spPr/>
      <dgm:t>
        <a:bodyPr/>
        <a:lstStyle/>
        <a:p>
          <a:endParaRPr lang="en-US"/>
        </a:p>
      </dgm:t>
    </dgm:pt>
    <dgm:pt modelId="{52F50C4D-49DE-4F55-B911-E0428D32197B}" type="sibTrans" cxnId="{189F7136-5301-4C2F-930A-B0CD82E54A2A}">
      <dgm:prSet/>
      <dgm:spPr/>
      <dgm:t>
        <a:bodyPr/>
        <a:lstStyle/>
        <a:p>
          <a:endParaRPr lang="en-US"/>
        </a:p>
      </dgm:t>
    </dgm:pt>
    <dgm:pt modelId="{DC5B5782-40FA-47D0-8A46-8454B23E4048}">
      <dgm:prSet/>
      <dgm:spPr/>
      <dgm:t>
        <a:bodyPr/>
        <a:lstStyle/>
        <a:p>
          <a:r>
            <a:rPr lang="en-US"/>
            <a:t>Conceitos de enfileiramento e mensagens (por exemplo, publish/subscribe)</a:t>
          </a:r>
          <a:br>
            <a:rPr lang="en-US"/>
          </a:br>
          <a:r>
            <a:rPr lang="en-US"/>
            <a:t>   - Enfileiramento e mensagens: Amazon SNS e SQS para comunicação entre microsserviços.</a:t>
          </a:r>
        </a:p>
      </dgm:t>
    </dgm:pt>
    <dgm:pt modelId="{3172C681-ECBB-4266-8DC7-89AB9B768871}" type="parTrans" cxnId="{41CBC13B-8A75-4855-80BE-6D4A1801D08C}">
      <dgm:prSet/>
      <dgm:spPr/>
      <dgm:t>
        <a:bodyPr/>
        <a:lstStyle/>
        <a:p>
          <a:endParaRPr lang="en-US"/>
        </a:p>
      </dgm:t>
    </dgm:pt>
    <dgm:pt modelId="{6B928D4D-C833-47C2-818A-951EE599AD53}" type="sibTrans" cxnId="{41CBC13B-8A75-4855-80BE-6D4A1801D08C}">
      <dgm:prSet/>
      <dgm:spPr/>
      <dgm:t>
        <a:bodyPr/>
        <a:lstStyle/>
        <a:p>
          <a:endParaRPr lang="en-US"/>
        </a:p>
      </dgm:t>
    </dgm:pt>
    <dgm:pt modelId="{9338CED4-8E82-4E50-9390-E746B564F50F}">
      <dgm:prSet/>
      <dgm:spPr/>
      <dgm:t>
        <a:bodyPr/>
        <a:lstStyle/>
        <a:p>
          <a:r>
            <a:rPr lang="en-US"/>
            <a:t>Tecnologias e padrões serverless (por exemplo, AWS Fargate, AWS Lambda)</a:t>
          </a:r>
          <a:br>
            <a:rPr lang="en-US"/>
          </a:br>
          <a:r>
            <a:rPr lang="en-US"/>
            <a:t>   - Serverless: AWS Lambda e Fargate para executar código sem gerenciar servidores.</a:t>
          </a:r>
        </a:p>
      </dgm:t>
    </dgm:pt>
    <dgm:pt modelId="{EBE890B1-FBFB-4E03-B632-0E5093152A72}" type="parTrans" cxnId="{533B76A6-992E-47CF-8620-0D1F90810F5C}">
      <dgm:prSet/>
      <dgm:spPr/>
      <dgm:t>
        <a:bodyPr/>
        <a:lstStyle/>
        <a:p>
          <a:endParaRPr lang="en-US"/>
        </a:p>
      </dgm:t>
    </dgm:pt>
    <dgm:pt modelId="{E9827E8A-1C39-4AA4-A20B-B7D505293698}" type="sibTrans" cxnId="{533B76A6-992E-47CF-8620-0D1F90810F5C}">
      <dgm:prSet/>
      <dgm:spPr/>
      <dgm:t>
        <a:bodyPr/>
        <a:lstStyle/>
        <a:p>
          <a:endParaRPr lang="en-US"/>
        </a:p>
      </dgm:t>
    </dgm:pt>
    <dgm:pt modelId="{1A1AE088-7AF6-425A-9090-7F1E7295282C}">
      <dgm:prSet/>
      <dgm:spPr/>
      <dgm:t>
        <a:bodyPr/>
        <a:lstStyle/>
        <a:p>
          <a:r>
            <a:rPr lang="en-US"/>
            <a:t>Tipos de armazenamento e características associadas (por exemplo, objeto, arquivo, bloco)</a:t>
          </a:r>
          <a:br>
            <a:rPr lang="en-US"/>
          </a:br>
          <a:r>
            <a:rPr lang="en-US"/>
            <a:t>   - Tipos de armazenamento: Amazon S3 para armazenamento de objetos, EFS para arquivos e EBS para blocos.</a:t>
          </a:r>
        </a:p>
      </dgm:t>
    </dgm:pt>
    <dgm:pt modelId="{11F18DB7-CDC5-4F0D-9BE2-0916D26A1E97}" type="parTrans" cxnId="{38D5B914-D16A-4457-AD12-388CB3577617}">
      <dgm:prSet/>
      <dgm:spPr/>
      <dgm:t>
        <a:bodyPr/>
        <a:lstStyle/>
        <a:p>
          <a:endParaRPr lang="en-US"/>
        </a:p>
      </dgm:t>
    </dgm:pt>
    <dgm:pt modelId="{DFB7FBDC-15D8-495B-BD62-D74DC0702070}" type="sibTrans" cxnId="{38D5B914-D16A-4457-AD12-388CB3577617}">
      <dgm:prSet/>
      <dgm:spPr/>
      <dgm:t>
        <a:bodyPr/>
        <a:lstStyle/>
        <a:p>
          <a:endParaRPr lang="en-US"/>
        </a:p>
      </dgm:t>
    </dgm:pt>
    <dgm:pt modelId="{743BC411-3874-4914-8649-E8FCD1F68C7C}">
      <dgm:prSet/>
      <dgm:spPr/>
      <dgm:t>
        <a:bodyPr/>
        <a:lstStyle/>
        <a:p>
          <a:r>
            <a:rPr lang="en-US"/>
            <a:t>Orquestração de containers (por exemplo, Amazon ECS, Amazon EKS)</a:t>
          </a:r>
          <a:br>
            <a:rPr lang="en-US"/>
          </a:br>
          <a:r>
            <a:rPr lang="en-US"/>
            <a:t>   - Orquestração de containers: Amazon ECS e EKS para gerenciar clusters de containers.</a:t>
          </a:r>
        </a:p>
      </dgm:t>
    </dgm:pt>
    <dgm:pt modelId="{BF378467-C1A0-4683-A1C0-09F70456711C}" type="parTrans" cxnId="{57491CD0-05B1-44B1-A360-F2BEA5084E31}">
      <dgm:prSet/>
      <dgm:spPr/>
      <dgm:t>
        <a:bodyPr/>
        <a:lstStyle/>
        <a:p>
          <a:endParaRPr lang="en-US"/>
        </a:p>
      </dgm:t>
    </dgm:pt>
    <dgm:pt modelId="{3803E1DB-13CB-4DF8-9B29-F60784F53519}" type="sibTrans" cxnId="{57491CD0-05B1-44B1-A360-F2BEA5084E31}">
      <dgm:prSet/>
      <dgm:spPr/>
      <dgm:t>
        <a:bodyPr/>
        <a:lstStyle/>
        <a:p>
          <a:endParaRPr lang="en-US"/>
        </a:p>
      </dgm:t>
    </dgm:pt>
    <dgm:pt modelId="{46ED4C4E-6AFD-4C70-84FF-6661BEBC9D89}">
      <dgm:prSet/>
      <dgm:spPr/>
      <dgm:t>
        <a:bodyPr/>
        <a:lstStyle/>
        <a:p>
          <a:r>
            <a:rPr lang="en-US"/>
            <a:t>Quando usar réplicas de leitura</a:t>
          </a:r>
          <a:br>
            <a:rPr lang="en-US"/>
          </a:br>
          <a:r>
            <a:rPr lang="en-US"/>
            <a:t>   - Réplicas de leitura: usar Amazon RDS Read Replicas para melhorar a leitura de desempenho.</a:t>
          </a:r>
        </a:p>
      </dgm:t>
    </dgm:pt>
    <dgm:pt modelId="{7BC3BD95-F7D1-44BF-8056-2B157E5084D1}" type="parTrans" cxnId="{1CF1CA67-9B74-44FA-AAE6-D6C78903104D}">
      <dgm:prSet/>
      <dgm:spPr/>
      <dgm:t>
        <a:bodyPr/>
        <a:lstStyle/>
        <a:p>
          <a:endParaRPr lang="en-US"/>
        </a:p>
      </dgm:t>
    </dgm:pt>
    <dgm:pt modelId="{51591017-5473-4C16-A224-F2DA73FBCE7B}" type="sibTrans" cxnId="{1CF1CA67-9B74-44FA-AAE6-D6C78903104D}">
      <dgm:prSet/>
      <dgm:spPr/>
      <dgm:t>
        <a:bodyPr/>
        <a:lstStyle/>
        <a:p>
          <a:endParaRPr lang="en-US"/>
        </a:p>
      </dgm:t>
    </dgm:pt>
    <dgm:pt modelId="{6CC50633-EDFB-4F0E-8475-3E303567459F}">
      <dgm:prSet/>
      <dgm:spPr/>
      <dgm:t>
        <a:bodyPr/>
        <a:lstStyle/>
        <a:p>
          <a:r>
            <a:rPr lang="en-US"/>
            <a:t>Orquestração de workflows (por exemplo, AWS Step Functions)</a:t>
          </a:r>
          <a:br>
            <a:rPr lang="en-US"/>
          </a:br>
          <a:r>
            <a:rPr lang="en-US"/>
            <a:t>   - Orquestração de workflows: AWS Step Functions para coordenar componentes distribuídos.</a:t>
          </a:r>
        </a:p>
      </dgm:t>
    </dgm:pt>
    <dgm:pt modelId="{0AA3AC5A-998B-486B-98D0-50966014D2EB}" type="parTrans" cxnId="{10DE6FAE-9215-4ACD-B086-823FA2B7E5D3}">
      <dgm:prSet/>
      <dgm:spPr/>
      <dgm:t>
        <a:bodyPr/>
        <a:lstStyle/>
        <a:p>
          <a:endParaRPr lang="en-US"/>
        </a:p>
      </dgm:t>
    </dgm:pt>
    <dgm:pt modelId="{CEDABF54-F189-4541-8B74-D945EFA7FE5E}" type="sibTrans" cxnId="{10DE6FAE-9215-4ACD-B086-823FA2B7E5D3}">
      <dgm:prSet/>
      <dgm:spPr/>
      <dgm:t>
        <a:bodyPr/>
        <a:lstStyle/>
        <a:p>
          <a:endParaRPr lang="en-US"/>
        </a:p>
      </dgm:t>
    </dgm:pt>
    <dgm:pt modelId="{4E6E0743-1483-224C-8D43-2E6B1EF7E7EF}" type="pres">
      <dgm:prSet presAssocID="{D3FCECF4-11E4-4659-A70A-9B13F2B32477}" presName="diagram" presStyleCnt="0">
        <dgm:presLayoutVars>
          <dgm:dir/>
          <dgm:resizeHandles val="exact"/>
        </dgm:presLayoutVars>
      </dgm:prSet>
      <dgm:spPr/>
    </dgm:pt>
    <dgm:pt modelId="{891AA2E1-BE72-D542-A982-B80D59DB340C}" type="pres">
      <dgm:prSet presAssocID="{662D769C-804B-48D6-9ED0-019D2894F9E3}" presName="node" presStyleLbl="node1" presStyleIdx="0" presStyleCnt="16">
        <dgm:presLayoutVars>
          <dgm:bulletEnabled val="1"/>
        </dgm:presLayoutVars>
      </dgm:prSet>
      <dgm:spPr/>
    </dgm:pt>
    <dgm:pt modelId="{C582F8B2-614C-FE43-AC67-D23B943BA08E}" type="pres">
      <dgm:prSet presAssocID="{B030062D-3183-4847-8D20-62D084A2BFB2}" presName="sibTrans" presStyleCnt="0"/>
      <dgm:spPr/>
    </dgm:pt>
    <dgm:pt modelId="{F9245CBB-F7D1-F14B-88C6-1F88FC087D9C}" type="pres">
      <dgm:prSet presAssocID="{C08D673F-C9EE-4CFA-8521-877BDC3D106D}" presName="node" presStyleLbl="node1" presStyleIdx="1" presStyleCnt="16">
        <dgm:presLayoutVars>
          <dgm:bulletEnabled val="1"/>
        </dgm:presLayoutVars>
      </dgm:prSet>
      <dgm:spPr/>
    </dgm:pt>
    <dgm:pt modelId="{35721BC9-C476-4F49-B0B6-ACF39A551636}" type="pres">
      <dgm:prSet presAssocID="{473B6945-9530-4EAF-808B-30625C270DB1}" presName="sibTrans" presStyleCnt="0"/>
      <dgm:spPr/>
    </dgm:pt>
    <dgm:pt modelId="{6A8957BB-BC97-684E-84E7-9B75FCD406EE}" type="pres">
      <dgm:prSet presAssocID="{159AB8FE-4BDD-4D45-96D5-EC9A8684DFE4}" presName="node" presStyleLbl="node1" presStyleIdx="2" presStyleCnt="16">
        <dgm:presLayoutVars>
          <dgm:bulletEnabled val="1"/>
        </dgm:presLayoutVars>
      </dgm:prSet>
      <dgm:spPr/>
    </dgm:pt>
    <dgm:pt modelId="{AF893C1E-85C2-1545-8C1C-1FDD16A4943B}" type="pres">
      <dgm:prSet presAssocID="{3DF362B0-AF3C-4BBD-8CF5-FE6247D8BE7F}" presName="sibTrans" presStyleCnt="0"/>
      <dgm:spPr/>
    </dgm:pt>
    <dgm:pt modelId="{2DD80260-92B0-CF48-88BB-BB806045F14E}" type="pres">
      <dgm:prSet presAssocID="{EF1CCE9C-2B7A-4BB9-B2FE-E492F7AD9FB8}" presName="node" presStyleLbl="node1" presStyleIdx="3" presStyleCnt="16">
        <dgm:presLayoutVars>
          <dgm:bulletEnabled val="1"/>
        </dgm:presLayoutVars>
      </dgm:prSet>
      <dgm:spPr/>
    </dgm:pt>
    <dgm:pt modelId="{2CAEC0B9-C508-AF49-AE30-00C2069A7C3B}" type="pres">
      <dgm:prSet presAssocID="{1980D363-F8B0-4824-9728-F1F65D26321D}" presName="sibTrans" presStyleCnt="0"/>
      <dgm:spPr/>
    </dgm:pt>
    <dgm:pt modelId="{F740BFAC-C4C1-E142-896F-F04A5C450B1A}" type="pres">
      <dgm:prSet presAssocID="{F0E32F4A-DD73-4829-8738-50FD9BA96BF1}" presName="node" presStyleLbl="node1" presStyleIdx="4" presStyleCnt="16">
        <dgm:presLayoutVars>
          <dgm:bulletEnabled val="1"/>
        </dgm:presLayoutVars>
      </dgm:prSet>
      <dgm:spPr/>
    </dgm:pt>
    <dgm:pt modelId="{1DC08745-9AE5-4F46-B108-41B0806A2DF9}" type="pres">
      <dgm:prSet presAssocID="{B4A4D4A3-2D64-4EB3-AE63-6190230370CF}" presName="sibTrans" presStyleCnt="0"/>
      <dgm:spPr/>
    </dgm:pt>
    <dgm:pt modelId="{3555EF7A-E008-F640-A6C9-C79B9CBE0AE5}" type="pres">
      <dgm:prSet presAssocID="{D48B3025-BC6C-426E-B442-699C7248C593}" presName="node" presStyleLbl="node1" presStyleIdx="5" presStyleCnt="16">
        <dgm:presLayoutVars>
          <dgm:bulletEnabled val="1"/>
        </dgm:presLayoutVars>
      </dgm:prSet>
      <dgm:spPr/>
    </dgm:pt>
    <dgm:pt modelId="{535E7C13-FC64-BF46-87D1-C3F4FB6F34CB}" type="pres">
      <dgm:prSet presAssocID="{4A2EE1FD-A7A3-4512-BF29-8FE46488AC5E}" presName="sibTrans" presStyleCnt="0"/>
      <dgm:spPr/>
    </dgm:pt>
    <dgm:pt modelId="{03DEB28A-336D-924C-9DF2-66D232D0052A}" type="pres">
      <dgm:prSet presAssocID="{DE9C6731-B459-427C-B8E5-024078348F7D}" presName="node" presStyleLbl="node1" presStyleIdx="6" presStyleCnt="16">
        <dgm:presLayoutVars>
          <dgm:bulletEnabled val="1"/>
        </dgm:presLayoutVars>
      </dgm:prSet>
      <dgm:spPr/>
    </dgm:pt>
    <dgm:pt modelId="{52A42E48-DD9B-E741-9559-B5641299CB2C}" type="pres">
      <dgm:prSet presAssocID="{72D46262-8446-40BA-A4B3-0533E3538107}" presName="sibTrans" presStyleCnt="0"/>
      <dgm:spPr/>
    </dgm:pt>
    <dgm:pt modelId="{B335F9F8-48B7-F94D-84C3-831E30FC9D48}" type="pres">
      <dgm:prSet presAssocID="{4A1794B5-653C-4071-B81C-08B3DEA88C0A}" presName="node" presStyleLbl="node1" presStyleIdx="7" presStyleCnt="16">
        <dgm:presLayoutVars>
          <dgm:bulletEnabled val="1"/>
        </dgm:presLayoutVars>
      </dgm:prSet>
      <dgm:spPr/>
    </dgm:pt>
    <dgm:pt modelId="{45D9F987-39F8-3243-AD78-85855A77391F}" type="pres">
      <dgm:prSet presAssocID="{46512E61-827E-4ED4-B3BE-C8681AE4D294}" presName="sibTrans" presStyleCnt="0"/>
      <dgm:spPr/>
    </dgm:pt>
    <dgm:pt modelId="{81787523-7EB2-B540-9EDF-8EE18E29F281}" type="pres">
      <dgm:prSet presAssocID="{7EF37FBA-AD97-493F-B840-5DAA39B5B52B}" presName="node" presStyleLbl="node1" presStyleIdx="8" presStyleCnt="16">
        <dgm:presLayoutVars>
          <dgm:bulletEnabled val="1"/>
        </dgm:presLayoutVars>
      </dgm:prSet>
      <dgm:spPr/>
    </dgm:pt>
    <dgm:pt modelId="{48C148F0-45DB-7647-B9D2-4DD00C8DB0F9}" type="pres">
      <dgm:prSet presAssocID="{D054C3A4-C96E-4672-8DEB-68B60937977A}" presName="sibTrans" presStyleCnt="0"/>
      <dgm:spPr/>
    </dgm:pt>
    <dgm:pt modelId="{9A59ABF5-2716-FE40-9F04-59391FFEC69C}" type="pres">
      <dgm:prSet presAssocID="{86284BAE-784B-4C4F-8F47-0A8D5B48725F}" presName="node" presStyleLbl="node1" presStyleIdx="9" presStyleCnt="16">
        <dgm:presLayoutVars>
          <dgm:bulletEnabled val="1"/>
        </dgm:presLayoutVars>
      </dgm:prSet>
      <dgm:spPr/>
    </dgm:pt>
    <dgm:pt modelId="{7F934B89-C5FB-BE46-93EE-6BE8399308BA}" type="pres">
      <dgm:prSet presAssocID="{52F50C4D-49DE-4F55-B911-E0428D32197B}" presName="sibTrans" presStyleCnt="0"/>
      <dgm:spPr/>
    </dgm:pt>
    <dgm:pt modelId="{3F91650F-E68E-3446-B0D2-E53B654D706D}" type="pres">
      <dgm:prSet presAssocID="{DC5B5782-40FA-47D0-8A46-8454B23E4048}" presName="node" presStyleLbl="node1" presStyleIdx="10" presStyleCnt="16">
        <dgm:presLayoutVars>
          <dgm:bulletEnabled val="1"/>
        </dgm:presLayoutVars>
      </dgm:prSet>
      <dgm:spPr/>
    </dgm:pt>
    <dgm:pt modelId="{681FCE43-0C5A-E141-B290-F4F9CC7E5CE1}" type="pres">
      <dgm:prSet presAssocID="{6B928D4D-C833-47C2-818A-951EE599AD53}" presName="sibTrans" presStyleCnt="0"/>
      <dgm:spPr/>
    </dgm:pt>
    <dgm:pt modelId="{A3335C9E-5D5D-C14B-9744-07A9661A03E3}" type="pres">
      <dgm:prSet presAssocID="{9338CED4-8E82-4E50-9390-E746B564F50F}" presName="node" presStyleLbl="node1" presStyleIdx="11" presStyleCnt="16">
        <dgm:presLayoutVars>
          <dgm:bulletEnabled val="1"/>
        </dgm:presLayoutVars>
      </dgm:prSet>
      <dgm:spPr/>
    </dgm:pt>
    <dgm:pt modelId="{213FD11B-EB70-7F43-AC04-9CEBD655641C}" type="pres">
      <dgm:prSet presAssocID="{E9827E8A-1C39-4AA4-A20B-B7D505293698}" presName="sibTrans" presStyleCnt="0"/>
      <dgm:spPr/>
    </dgm:pt>
    <dgm:pt modelId="{A3DEF2FA-8BD6-304F-8DF7-D1E9CB77A450}" type="pres">
      <dgm:prSet presAssocID="{1A1AE088-7AF6-425A-9090-7F1E7295282C}" presName="node" presStyleLbl="node1" presStyleIdx="12" presStyleCnt="16">
        <dgm:presLayoutVars>
          <dgm:bulletEnabled val="1"/>
        </dgm:presLayoutVars>
      </dgm:prSet>
      <dgm:spPr/>
    </dgm:pt>
    <dgm:pt modelId="{5B6ED43E-9A08-C34A-95C7-1895D7B37564}" type="pres">
      <dgm:prSet presAssocID="{DFB7FBDC-15D8-495B-BD62-D74DC0702070}" presName="sibTrans" presStyleCnt="0"/>
      <dgm:spPr/>
    </dgm:pt>
    <dgm:pt modelId="{04B85FA1-9E4C-D046-93B7-E33CC2963AD6}" type="pres">
      <dgm:prSet presAssocID="{743BC411-3874-4914-8649-E8FCD1F68C7C}" presName="node" presStyleLbl="node1" presStyleIdx="13" presStyleCnt="16">
        <dgm:presLayoutVars>
          <dgm:bulletEnabled val="1"/>
        </dgm:presLayoutVars>
      </dgm:prSet>
      <dgm:spPr/>
    </dgm:pt>
    <dgm:pt modelId="{3ED98BB0-234B-1B48-9814-BDB6B75BB16B}" type="pres">
      <dgm:prSet presAssocID="{3803E1DB-13CB-4DF8-9B29-F60784F53519}" presName="sibTrans" presStyleCnt="0"/>
      <dgm:spPr/>
    </dgm:pt>
    <dgm:pt modelId="{39A8D2FC-46CE-9B44-A7CB-CB9B4A17019C}" type="pres">
      <dgm:prSet presAssocID="{46ED4C4E-6AFD-4C70-84FF-6661BEBC9D89}" presName="node" presStyleLbl="node1" presStyleIdx="14" presStyleCnt="16">
        <dgm:presLayoutVars>
          <dgm:bulletEnabled val="1"/>
        </dgm:presLayoutVars>
      </dgm:prSet>
      <dgm:spPr/>
    </dgm:pt>
    <dgm:pt modelId="{9B63276C-7759-0849-83F7-74B730E1E78B}" type="pres">
      <dgm:prSet presAssocID="{51591017-5473-4C16-A224-F2DA73FBCE7B}" presName="sibTrans" presStyleCnt="0"/>
      <dgm:spPr/>
    </dgm:pt>
    <dgm:pt modelId="{3717B9EF-74E4-3E47-B6EA-FB756656753E}" type="pres">
      <dgm:prSet presAssocID="{6CC50633-EDFB-4F0E-8475-3E303567459F}" presName="node" presStyleLbl="node1" presStyleIdx="15" presStyleCnt="16">
        <dgm:presLayoutVars>
          <dgm:bulletEnabled val="1"/>
        </dgm:presLayoutVars>
      </dgm:prSet>
      <dgm:spPr/>
    </dgm:pt>
  </dgm:ptLst>
  <dgm:cxnLst>
    <dgm:cxn modelId="{01E71602-0FDD-944B-B71F-12CE875DA91D}" type="presOf" srcId="{159AB8FE-4BDD-4D45-96D5-EC9A8684DFE4}" destId="{6A8957BB-BC97-684E-84E7-9B75FCD406EE}" srcOrd="0" destOrd="0" presId="urn:microsoft.com/office/officeart/2005/8/layout/default"/>
    <dgm:cxn modelId="{FBA59D0E-15C7-44DD-8AB6-2B2A63D37A3B}" srcId="{D3FCECF4-11E4-4659-A70A-9B13F2B32477}" destId="{D48B3025-BC6C-426E-B442-699C7248C593}" srcOrd="5" destOrd="0" parTransId="{586869E3-DC96-4E05-8C18-F1777C21EE0D}" sibTransId="{4A2EE1FD-A7A3-4512-BF29-8FE46488AC5E}"/>
    <dgm:cxn modelId="{9246A612-49D3-44F6-AFBB-43453006D5BF}" srcId="{D3FCECF4-11E4-4659-A70A-9B13F2B32477}" destId="{F0E32F4A-DD73-4829-8738-50FD9BA96BF1}" srcOrd="4" destOrd="0" parTransId="{ADAA3C68-BB57-4017-9E52-D1CF28BCF3CA}" sibTransId="{B4A4D4A3-2D64-4EB3-AE63-6190230370CF}"/>
    <dgm:cxn modelId="{38D5B914-D16A-4457-AD12-388CB3577617}" srcId="{D3FCECF4-11E4-4659-A70A-9B13F2B32477}" destId="{1A1AE088-7AF6-425A-9090-7F1E7295282C}" srcOrd="12" destOrd="0" parTransId="{11F18DB7-CDC5-4F0D-9BE2-0916D26A1E97}" sibTransId="{DFB7FBDC-15D8-495B-BD62-D74DC0702070}"/>
    <dgm:cxn modelId="{CCA94B22-4135-447E-882F-1A57B7344AB4}" srcId="{D3FCECF4-11E4-4659-A70A-9B13F2B32477}" destId="{4A1794B5-653C-4071-B81C-08B3DEA88C0A}" srcOrd="7" destOrd="0" parTransId="{5F73D423-A266-454C-BB8C-A0F474038760}" sibTransId="{46512E61-827E-4ED4-B3BE-C8681AE4D294}"/>
    <dgm:cxn modelId="{75726627-B272-45DE-8FDA-FD552DFB1963}" srcId="{D3FCECF4-11E4-4659-A70A-9B13F2B32477}" destId="{662D769C-804B-48D6-9ED0-019D2894F9E3}" srcOrd="0" destOrd="0" parTransId="{E8DFBD9F-05F6-4087-978B-51BA197A073E}" sibTransId="{B030062D-3183-4847-8D20-62D084A2BFB2}"/>
    <dgm:cxn modelId="{E792B627-8128-484C-AB28-508FF0F8DC58}" type="presOf" srcId="{1A1AE088-7AF6-425A-9090-7F1E7295282C}" destId="{A3DEF2FA-8BD6-304F-8DF7-D1E9CB77A450}" srcOrd="0" destOrd="0" presId="urn:microsoft.com/office/officeart/2005/8/layout/default"/>
    <dgm:cxn modelId="{189F7136-5301-4C2F-930A-B0CD82E54A2A}" srcId="{D3FCECF4-11E4-4659-A70A-9B13F2B32477}" destId="{86284BAE-784B-4C4F-8F47-0A8D5B48725F}" srcOrd="9" destOrd="0" parTransId="{80C93639-C1B2-4F43-BF48-28431210E5A2}" sibTransId="{52F50C4D-49DE-4F55-B911-E0428D32197B}"/>
    <dgm:cxn modelId="{0045103B-7BA8-EA48-84A6-3E8547A93278}" type="presOf" srcId="{DE9C6731-B459-427C-B8E5-024078348F7D}" destId="{03DEB28A-336D-924C-9DF2-66D232D0052A}" srcOrd="0" destOrd="0" presId="urn:microsoft.com/office/officeart/2005/8/layout/default"/>
    <dgm:cxn modelId="{41CBC13B-8A75-4855-80BE-6D4A1801D08C}" srcId="{D3FCECF4-11E4-4659-A70A-9B13F2B32477}" destId="{DC5B5782-40FA-47D0-8A46-8454B23E4048}" srcOrd="10" destOrd="0" parTransId="{3172C681-ECBB-4266-8DC7-89AB9B768871}" sibTransId="{6B928D4D-C833-47C2-818A-951EE599AD53}"/>
    <dgm:cxn modelId="{B2C76A41-F803-6241-A3A8-FC62AA28A96B}" type="presOf" srcId="{86284BAE-784B-4C4F-8F47-0A8D5B48725F}" destId="{9A59ABF5-2716-FE40-9F04-59391FFEC69C}" srcOrd="0" destOrd="0" presId="urn:microsoft.com/office/officeart/2005/8/layout/default"/>
    <dgm:cxn modelId="{89EFE04A-998A-4388-BD33-5BB445B4F1EC}" srcId="{D3FCECF4-11E4-4659-A70A-9B13F2B32477}" destId="{DE9C6731-B459-427C-B8E5-024078348F7D}" srcOrd="6" destOrd="0" parTransId="{C2CA1563-DC72-4BF2-833C-48B181FAF7BC}" sibTransId="{72D46262-8446-40BA-A4B3-0533E3538107}"/>
    <dgm:cxn modelId="{7CBB5151-1E24-5244-BE72-EE0AAB3DF664}" type="presOf" srcId="{6CC50633-EDFB-4F0E-8475-3E303567459F}" destId="{3717B9EF-74E4-3E47-B6EA-FB756656753E}" srcOrd="0" destOrd="0" presId="urn:microsoft.com/office/officeart/2005/8/layout/default"/>
    <dgm:cxn modelId="{1CF1CA67-9B74-44FA-AAE6-D6C78903104D}" srcId="{D3FCECF4-11E4-4659-A70A-9B13F2B32477}" destId="{46ED4C4E-6AFD-4C70-84FF-6661BEBC9D89}" srcOrd="14" destOrd="0" parTransId="{7BC3BD95-F7D1-44BF-8056-2B157E5084D1}" sibTransId="{51591017-5473-4C16-A224-F2DA73FBCE7B}"/>
    <dgm:cxn modelId="{1C9AD068-5353-3244-BAD8-DADA9AA894D9}" type="presOf" srcId="{46ED4C4E-6AFD-4C70-84FF-6661BEBC9D89}" destId="{39A8D2FC-46CE-9B44-A7CB-CB9B4A17019C}" srcOrd="0" destOrd="0" presId="urn:microsoft.com/office/officeart/2005/8/layout/default"/>
    <dgm:cxn modelId="{8F40E571-120E-8941-9D4C-B0A11337A46C}" type="presOf" srcId="{D48B3025-BC6C-426E-B442-699C7248C593}" destId="{3555EF7A-E008-F640-A6C9-C79B9CBE0AE5}" srcOrd="0" destOrd="0" presId="urn:microsoft.com/office/officeart/2005/8/layout/default"/>
    <dgm:cxn modelId="{76F8AB72-E11A-2C4B-8AB3-643670387D02}" type="presOf" srcId="{4A1794B5-653C-4071-B81C-08B3DEA88C0A}" destId="{B335F9F8-48B7-F94D-84C3-831E30FC9D48}" srcOrd="0" destOrd="0" presId="urn:microsoft.com/office/officeart/2005/8/layout/default"/>
    <dgm:cxn modelId="{68798B8A-4AD0-EF4F-A145-FED11047B6DE}" type="presOf" srcId="{F0E32F4A-DD73-4829-8738-50FD9BA96BF1}" destId="{F740BFAC-C4C1-E142-896F-F04A5C450B1A}" srcOrd="0" destOrd="0" presId="urn:microsoft.com/office/officeart/2005/8/layout/default"/>
    <dgm:cxn modelId="{A17D84A3-4D11-4D80-959D-82F8A26C60E3}" srcId="{D3FCECF4-11E4-4659-A70A-9B13F2B32477}" destId="{C08D673F-C9EE-4CFA-8521-877BDC3D106D}" srcOrd="1" destOrd="0" parTransId="{82089D73-EA37-4449-BD86-C5236ABA5FEF}" sibTransId="{473B6945-9530-4EAF-808B-30625C270DB1}"/>
    <dgm:cxn modelId="{533B76A6-992E-47CF-8620-0D1F90810F5C}" srcId="{D3FCECF4-11E4-4659-A70A-9B13F2B32477}" destId="{9338CED4-8E82-4E50-9390-E746B564F50F}" srcOrd="11" destOrd="0" parTransId="{EBE890B1-FBFB-4E03-B632-0E5093152A72}" sibTransId="{E9827E8A-1C39-4AA4-A20B-B7D505293698}"/>
    <dgm:cxn modelId="{A03EF7A6-66E0-4CEC-9A6D-BC02B131E84A}" srcId="{D3FCECF4-11E4-4659-A70A-9B13F2B32477}" destId="{7EF37FBA-AD97-493F-B840-5DAA39B5B52B}" srcOrd="8" destOrd="0" parTransId="{FCAF4C86-E655-43F3-98AA-E7817F884CC8}" sibTransId="{D054C3A4-C96E-4672-8DEB-68B60937977A}"/>
    <dgm:cxn modelId="{DCF012AB-C38F-E347-AEB5-2B7251D55FBA}" type="presOf" srcId="{EF1CCE9C-2B7A-4BB9-B2FE-E492F7AD9FB8}" destId="{2DD80260-92B0-CF48-88BB-BB806045F14E}" srcOrd="0" destOrd="0" presId="urn:microsoft.com/office/officeart/2005/8/layout/default"/>
    <dgm:cxn modelId="{10DE6FAE-9215-4ACD-B086-823FA2B7E5D3}" srcId="{D3FCECF4-11E4-4659-A70A-9B13F2B32477}" destId="{6CC50633-EDFB-4F0E-8475-3E303567459F}" srcOrd="15" destOrd="0" parTransId="{0AA3AC5A-998B-486B-98D0-50966014D2EB}" sibTransId="{CEDABF54-F189-4541-8B74-D945EFA7FE5E}"/>
    <dgm:cxn modelId="{DAEEADBC-7502-F840-B964-57CB89B7009A}" type="presOf" srcId="{D3FCECF4-11E4-4659-A70A-9B13F2B32477}" destId="{4E6E0743-1483-224C-8D43-2E6B1EF7E7EF}" srcOrd="0" destOrd="0" presId="urn:microsoft.com/office/officeart/2005/8/layout/default"/>
    <dgm:cxn modelId="{97A04FBE-6B45-B842-860B-8306D3877912}" type="presOf" srcId="{9338CED4-8E82-4E50-9390-E746B564F50F}" destId="{A3335C9E-5D5D-C14B-9744-07A9661A03E3}" srcOrd="0" destOrd="0" presId="urn:microsoft.com/office/officeart/2005/8/layout/default"/>
    <dgm:cxn modelId="{CF0DE3BE-377C-7A4A-9E50-1A5EED7DEAA5}" type="presOf" srcId="{7EF37FBA-AD97-493F-B840-5DAA39B5B52B}" destId="{81787523-7EB2-B540-9EDF-8EE18E29F281}" srcOrd="0" destOrd="0" presId="urn:microsoft.com/office/officeart/2005/8/layout/default"/>
    <dgm:cxn modelId="{F1931EC1-E179-4033-B9C6-DB31FEA6F977}" srcId="{D3FCECF4-11E4-4659-A70A-9B13F2B32477}" destId="{EF1CCE9C-2B7A-4BB9-B2FE-E492F7AD9FB8}" srcOrd="3" destOrd="0" parTransId="{C515BB42-ABF0-425E-A277-E7F5274081EC}" sibTransId="{1980D363-F8B0-4824-9728-F1F65D26321D}"/>
    <dgm:cxn modelId="{57491CD0-05B1-44B1-A360-F2BEA5084E31}" srcId="{D3FCECF4-11E4-4659-A70A-9B13F2B32477}" destId="{743BC411-3874-4914-8649-E8FCD1F68C7C}" srcOrd="13" destOrd="0" parTransId="{BF378467-C1A0-4683-A1C0-09F70456711C}" sibTransId="{3803E1DB-13CB-4DF8-9B29-F60784F53519}"/>
    <dgm:cxn modelId="{FCA97DD9-7E96-1C42-8742-4BF114AE6198}" type="presOf" srcId="{743BC411-3874-4914-8649-E8FCD1F68C7C}" destId="{04B85FA1-9E4C-D046-93B7-E33CC2963AD6}" srcOrd="0" destOrd="0" presId="urn:microsoft.com/office/officeart/2005/8/layout/default"/>
    <dgm:cxn modelId="{389CE3E3-9A88-DF4B-BFC4-796BF8124E03}" type="presOf" srcId="{DC5B5782-40FA-47D0-8A46-8454B23E4048}" destId="{3F91650F-E68E-3446-B0D2-E53B654D706D}" srcOrd="0" destOrd="0" presId="urn:microsoft.com/office/officeart/2005/8/layout/default"/>
    <dgm:cxn modelId="{C1013CEE-B1FE-489A-A73D-00450D310226}" srcId="{D3FCECF4-11E4-4659-A70A-9B13F2B32477}" destId="{159AB8FE-4BDD-4D45-96D5-EC9A8684DFE4}" srcOrd="2" destOrd="0" parTransId="{78066B52-97E7-408C-9D16-793686B4A6E8}" sibTransId="{3DF362B0-AF3C-4BBD-8CF5-FE6247D8BE7F}"/>
    <dgm:cxn modelId="{94580EF7-A894-7E4B-B38B-66FFD5D3265B}" type="presOf" srcId="{C08D673F-C9EE-4CFA-8521-877BDC3D106D}" destId="{F9245CBB-F7D1-F14B-88C6-1F88FC087D9C}" srcOrd="0" destOrd="0" presId="urn:microsoft.com/office/officeart/2005/8/layout/default"/>
    <dgm:cxn modelId="{41D098FB-2A0C-0440-B796-170AAA908763}" type="presOf" srcId="{662D769C-804B-48D6-9ED0-019D2894F9E3}" destId="{891AA2E1-BE72-D542-A982-B80D59DB340C}" srcOrd="0" destOrd="0" presId="urn:microsoft.com/office/officeart/2005/8/layout/default"/>
    <dgm:cxn modelId="{6C9906B7-F824-5F43-B142-4201B12414B8}" type="presParOf" srcId="{4E6E0743-1483-224C-8D43-2E6B1EF7E7EF}" destId="{891AA2E1-BE72-D542-A982-B80D59DB340C}" srcOrd="0" destOrd="0" presId="urn:microsoft.com/office/officeart/2005/8/layout/default"/>
    <dgm:cxn modelId="{E82BDF03-6778-1744-95DC-173CC501111C}" type="presParOf" srcId="{4E6E0743-1483-224C-8D43-2E6B1EF7E7EF}" destId="{C582F8B2-614C-FE43-AC67-D23B943BA08E}" srcOrd="1" destOrd="0" presId="urn:microsoft.com/office/officeart/2005/8/layout/default"/>
    <dgm:cxn modelId="{BD562702-F1E6-7843-A5E5-D2926F8F0491}" type="presParOf" srcId="{4E6E0743-1483-224C-8D43-2E6B1EF7E7EF}" destId="{F9245CBB-F7D1-F14B-88C6-1F88FC087D9C}" srcOrd="2" destOrd="0" presId="urn:microsoft.com/office/officeart/2005/8/layout/default"/>
    <dgm:cxn modelId="{DCD21F9A-86FC-C242-B544-E469E63F4B4B}" type="presParOf" srcId="{4E6E0743-1483-224C-8D43-2E6B1EF7E7EF}" destId="{35721BC9-C476-4F49-B0B6-ACF39A551636}" srcOrd="3" destOrd="0" presId="urn:microsoft.com/office/officeart/2005/8/layout/default"/>
    <dgm:cxn modelId="{7B73FB48-A069-EE45-AE38-A69B9501B7B8}" type="presParOf" srcId="{4E6E0743-1483-224C-8D43-2E6B1EF7E7EF}" destId="{6A8957BB-BC97-684E-84E7-9B75FCD406EE}" srcOrd="4" destOrd="0" presId="urn:microsoft.com/office/officeart/2005/8/layout/default"/>
    <dgm:cxn modelId="{B8059726-811B-C54B-871E-AFEA3F915390}" type="presParOf" srcId="{4E6E0743-1483-224C-8D43-2E6B1EF7E7EF}" destId="{AF893C1E-85C2-1545-8C1C-1FDD16A4943B}" srcOrd="5" destOrd="0" presId="urn:microsoft.com/office/officeart/2005/8/layout/default"/>
    <dgm:cxn modelId="{5DEE9161-9B99-F842-9E18-7A1C1A5A451B}" type="presParOf" srcId="{4E6E0743-1483-224C-8D43-2E6B1EF7E7EF}" destId="{2DD80260-92B0-CF48-88BB-BB806045F14E}" srcOrd="6" destOrd="0" presId="urn:microsoft.com/office/officeart/2005/8/layout/default"/>
    <dgm:cxn modelId="{B74AB423-F04B-9C4D-8F8C-D4B03317108D}" type="presParOf" srcId="{4E6E0743-1483-224C-8D43-2E6B1EF7E7EF}" destId="{2CAEC0B9-C508-AF49-AE30-00C2069A7C3B}" srcOrd="7" destOrd="0" presId="urn:microsoft.com/office/officeart/2005/8/layout/default"/>
    <dgm:cxn modelId="{55F7698C-F22D-804E-ADE9-FD264DEC6246}" type="presParOf" srcId="{4E6E0743-1483-224C-8D43-2E6B1EF7E7EF}" destId="{F740BFAC-C4C1-E142-896F-F04A5C450B1A}" srcOrd="8" destOrd="0" presId="urn:microsoft.com/office/officeart/2005/8/layout/default"/>
    <dgm:cxn modelId="{8003A27E-6665-7743-B591-E82CC5C4C4A8}" type="presParOf" srcId="{4E6E0743-1483-224C-8D43-2E6B1EF7E7EF}" destId="{1DC08745-9AE5-4F46-B108-41B0806A2DF9}" srcOrd="9" destOrd="0" presId="urn:microsoft.com/office/officeart/2005/8/layout/default"/>
    <dgm:cxn modelId="{08289D71-1DE9-B843-A75A-593582E2A098}" type="presParOf" srcId="{4E6E0743-1483-224C-8D43-2E6B1EF7E7EF}" destId="{3555EF7A-E008-F640-A6C9-C79B9CBE0AE5}" srcOrd="10" destOrd="0" presId="urn:microsoft.com/office/officeart/2005/8/layout/default"/>
    <dgm:cxn modelId="{FF551AA7-5A8E-CC47-BC5D-88B977DAF503}" type="presParOf" srcId="{4E6E0743-1483-224C-8D43-2E6B1EF7E7EF}" destId="{535E7C13-FC64-BF46-87D1-C3F4FB6F34CB}" srcOrd="11" destOrd="0" presId="urn:microsoft.com/office/officeart/2005/8/layout/default"/>
    <dgm:cxn modelId="{A42C75E1-267B-8F4A-9C7A-1E6E77FF4AAE}" type="presParOf" srcId="{4E6E0743-1483-224C-8D43-2E6B1EF7E7EF}" destId="{03DEB28A-336D-924C-9DF2-66D232D0052A}" srcOrd="12" destOrd="0" presId="urn:microsoft.com/office/officeart/2005/8/layout/default"/>
    <dgm:cxn modelId="{E4158814-5F6E-D24F-A2EF-0FD0DD04109D}" type="presParOf" srcId="{4E6E0743-1483-224C-8D43-2E6B1EF7E7EF}" destId="{52A42E48-DD9B-E741-9559-B5641299CB2C}" srcOrd="13" destOrd="0" presId="urn:microsoft.com/office/officeart/2005/8/layout/default"/>
    <dgm:cxn modelId="{F44A916E-6868-3448-9C30-9FD189A38654}" type="presParOf" srcId="{4E6E0743-1483-224C-8D43-2E6B1EF7E7EF}" destId="{B335F9F8-48B7-F94D-84C3-831E30FC9D48}" srcOrd="14" destOrd="0" presId="urn:microsoft.com/office/officeart/2005/8/layout/default"/>
    <dgm:cxn modelId="{AE36D6C8-4DF4-0644-B7D3-7E988F279D38}" type="presParOf" srcId="{4E6E0743-1483-224C-8D43-2E6B1EF7E7EF}" destId="{45D9F987-39F8-3243-AD78-85855A77391F}" srcOrd="15" destOrd="0" presId="urn:microsoft.com/office/officeart/2005/8/layout/default"/>
    <dgm:cxn modelId="{5F3D7214-043D-FC4D-A969-A23E7884FCF9}" type="presParOf" srcId="{4E6E0743-1483-224C-8D43-2E6B1EF7E7EF}" destId="{81787523-7EB2-B540-9EDF-8EE18E29F281}" srcOrd="16" destOrd="0" presId="urn:microsoft.com/office/officeart/2005/8/layout/default"/>
    <dgm:cxn modelId="{6D9B8DCA-D0BF-7F42-9656-A0872F79C633}" type="presParOf" srcId="{4E6E0743-1483-224C-8D43-2E6B1EF7E7EF}" destId="{48C148F0-45DB-7647-B9D2-4DD00C8DB0F9}" srcOrd="17" destOrd="0" presId="urn:microsoft.com/office/officeart/2005/8/layout/default"/>
    <dgm:cxn modelId="{E26E6138-A19D-1248-8A28-91F48EA6381D}" type="presParOf" srcId="{4E6E0743-1483-224C-8D43-2E6B1EF7E7EF}" destId="{9A59ABF5-2716-FE40-9F04-59391FFEC69C}" srcOrd="18" destOrd="0" presId="urn:microsoft.com/office/officeart/2005/8/layout/default"/>
    <dgm:cxn modelId="{9706F27C-5945-F042-918B-92C206AF8877}" type="presParOf" srcId="{4E6E0743-1483-224C-8D43-2E6B1EF7E7EF}" destId="{7F934B89-C5FB-BE46-93EE-6BE8399308BA}" srcOrd="19" destOrd="0" presId="urn:microsoft.com/office/officeart/2005/8/layout/default"/>
    <dgm:cxn modelId="{BDDD52FF-312D-5D4A-AE49-030ACECE7A84}" type="presParOf" srcId="{4E6E0743-1483-224C-8D43-2E6B1EF7E7EF}" destId="{3F91650F-E68E-3446-B0D2-E53B654D706D}" srcOrd="20" destOrd="0" presId="urn:microsoft.com/office/officeart/2005/8/layout/default"/>
    <dgm:cxn modelId="{AE89C969-F276-AA44-B248-6D0E3F57BEC5}" type="presParOf" srcId="{4E6E0743-1483-224C-8D43-2E6B1EF7E7EF}" destId="{681FCE43-0C5A-E141-B290-F4F9CC7E5CE1}" srcOrd="21" destOrd="0" presId="urn:microsoft.com/office/officeart/2005/8/layout/default"/>
    <dgm:cxn modelId="{8F6BCBBD-EC98-0047-8C69-60AE1D095022}" type="presParOf" srcId="{4E6E0743-1483-224C-8D43-2E6B1EF7E7EF}" destId="{A3335C9E-5D5D-C14B-9744-07A9661A03E3}" srcOrd="22" destOrd="0" presId="urn:microsoft.com/office/officeart/2005/8/layout/default"/>
    <dgm:cxn modelId="{220604A9-90BB-1E49-ADE4-66F5C6E4AC26}" type="presParOf" srcId="{4E6E0743-1483-224C-8D43-2E6B1EF7E7EF}" destId="{213FD11B-EB70-7F43-AC04-9CEBD655641C}" srcOrd="23" destOrd="0" presId="urn:microsoft.com/office/officeart/2005/8/layout/default"/>
    <dgm:cxn modelId="{B91D5A40-C0D4-084C-8127-E690CDF1779C}" type="presParOf" srcId="{4E6E0743-1483-224C-8D43-2E6B1EF7E7EF}" destId="{A3DEF2FA-8BD6-304F-8DF7-D1E9CB77A450}" srcOrd="24" destOrd="0" presId="urn:microsoft.com/office/officeart/2005/8/layout/default"/>
    <dgm:cxn modelId="{B28E30A6-F000-3B48-9D0E-4F05B5BCAC7F}" type="presParOf" srcId="{4E6E0743-1483-224C-8D43-2E6B1EF7E7EF}" destId="{5B6ED43E-9A08-C34A-95C7-1895D7B37564}" srcOrd="25" destOrd="0" presId="urn:microsoft.com/office/officeart/2005/8/layout/default"/>
    <dgm:cxn modelId="{B3D19F31-031A-E848-91DB-40631895C4DD}" type="presParOf" srcId="{4E6E0743-1483-224C-8D43-2E6B1EF7E7EF}" destId="{04B85FA1-9E4C-D046-93B7-E33CC2963AD6}" srcOrd="26" destOrd="0" presId="urn:microsoft.com/office/officeart/2005/8/layout/default"/>
    <dgm:cxn modelId="{D38AE1C5-1C08-DC44-9C15-604B263FBD76}" type="presParOf" srcId="{4E6E0743-1483-224C-8D43-2E6B1EF7E7EF}" destId="{3ED98BB0-234B-1B48-9814-BDB6B75BB16B}" srcOrd="27" destOrd="0" presId="urn:microsoft.com/office/officeart/2005/8/layout/default"/>
    <dgm:cxn modelId="{A90EB9B9-E17C-0040-94CE-9F05A8CD275E}" type="presParOf" srcId="{4E6E0743-1483-224C-8D43-2E6B1EF7E7EF}" destId="{39A8D2FC-46CE-9B44-A7CB-CB9B4A17019C}" srcOrd="28" destOrd="0" presId="urn:microsoft.com/office/officeart/2005/8/layout/default"/>
    <dgm:cxn modelId="{A783F19B-D923-E243-928D-703AE19E218C}" type="presParOf" srcId="{4E6E0743-1483-224C-8D43-2E6B1EF7E7EF}" destId="{9B63276C-7759-0849-83F7-74B730E1E78B}" srcOrd="29" destOrd="0" presId="urn:microsoft.com/office/officeart/2005/8/layout/default"/>
    <dgm:cxn modelId="{AAA32EE3-1E19-1E43-B281-7104A5233221}" type="presParOf" srcId="{4E6E0743-1483-224C-8D43-2E6B1EF7E7EF}" destId="{3717B9EF-74E4-3E47-B6EA-FB756656753E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5388F1-A6D6-4CC1-AECD-10DD526605F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6C524-A10F-47AB-8D2A-ED8DDC6B4B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Projetar arquiteturas orientadas a eventos, microsserviços e/ou multi-tier com base nos requisitos</a:t>
          </a:r>
          <a:br>
            <a:rPr lang="en-US"/>
          </a:br>
          <a:r>
            <a:rPr lang="en-US"/>
            <a:t>   - Arquiteturas orientadas a eventos: usar Amazon EventBridge e SNS.</a:t>
          </a:r>
        </a:p>
      </dgm:t>
    </dgm:pt>
    <dgm:pt modelId="{F9B0FAE2-F33B-4EDC-A107-EBF7F083149D}" type="parTrans" cxnId="{AE911C2C-00C9-4EAA-A1B6-B427E90B7F2B}">
      <dgm:prSet/>
      <dgm:spPr/>
      <dgm:t>
        <a:bodyPr/>
        <a:lstStyle/>
        <a:p>
          <a:endParaRPr lang="en-US"/>
        </a:p>
      </dgm:t>
    </dgm:pt>
    <dgm:pt modelId="{A983A88B-975B-4B76-9931-C46474EC3C72}" type="sibTrans" cxnId="{AE911C2C-00C9-4EAA-A1B6-B427E90B7F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A9DFAD-EE57-4AA0-A4FB-2DEED9FFE2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Determinar estratégias de escalonamento para componentes usados em um design de arquitetura</a:t>
          </a:r>
          <a:br>
            <a:rPr lang="en-US"/>
          </a:br>
          <a:r>
            <a:rPr lang="en-US"/>
            <a:t>   - Estratégias de escalonamento: Auto Scaling para escalonamento automático.</a:t>
          </a:r>
        </a:p>
      </dgm:t>
    </dgm:pt>
    <dgm:pt modelId="{3B83CE58-5439-4A6A-BD78-A754519113E1}" type="parTrans" cxnId="{50302C41-72E5-4EA8-ACA6-1368D44A4FC9}">
      <dgm:prSet/>
      <dgm:spPr/>
      <dgm:t>
        <a:bodyPr/>
        <a:lstStyle/>
        <a:p>
          <a:endParaRPr lang="en-US"/>
        </a:p>
      </dgm:t>
    </dgm:pt>
    <dgm:pt modelId="{15AEDFAA-BF0C-4414-84AF-91967439C65D}" type="sibTrans" cxnId="{50302C41-72E5-4EA8-ACA6-1368D44A4F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0B6D0F-2A79-47E1-BF2F-8BC4563EC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Determinar os serviços AWS necessários para alcançar acoplamento solto com base nos requisitos</a:t>
          </a:r>
          <a:br>
            <a:rPr lang="en-US"/>
          </a:br>
          <a:r>
            <a:rPr lang="en-US"/>
            <a:t>   - Serviços AWS para acoplamento solto: Amazon SQS, SNS e API Gateway.</a:t>
          </a:r>
        </a:p>
      </dgm:t>
    </dgm:pt>
    <dgm:pt modelId="{9FA36B55-CEF9-46EE-9ADB-FB24F7D0F65B}" type="parTrans" cxnId="{DCB0DB77-6D68-4273-B707-31F07035989B}">
      <dgm:prSet/>
      <dgm:spPr/>
      <dgm:t>
        <a:bodyPr/>
        <a:lstStyle/>
        <a:p>
          <a:endParaRPr lang="en-US"/>
        </a:p>
      </dgm:t>
    </dgm:pt>
    <dgm:pt modelId="{F672E9E1-C228-47F2-965F-829186D3B96A}" type="sibTrans" cxnId="{DCB0DB77-6D68-4273-B707-31F0703598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7D0EEC-CEB8-433A-B3C8-8903F8A7E7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Determinar quando usar containers</a:t>
          </a:r>
          <a:br>
            <a:rPr lang="en-US"/>
          </a:br>
          <a:r>
            <a:rPr lang="en-US"/>
            <a:t>   - Uso de containers: Amazon ECS e EKS para gerenciar workloads de containers.</a:t>
          </a:r>
        </a:p>
      </dgm:t>
    </dgm:pt>
    <dgm:pt modelId="{2A25BDBD-5779-42DE-BF93-93990E995D3A}" type="parTrans" cxnId="{356B6FB4-3A18-4591-B361-BD039CE02BB3}">
      <dgm:prSet/>
      <dgm:spPr/>
      <dgm:t>
        <a:bodyPr/>
        <a:lstStyle/>
        <a:p>
          <a:endParaRPr lang="en-US"/>
        </a:p>
      </dgm:t>
    </dgm:pt>
    <dgm:pt modelId="{A99B305C-8A22-4EB3-A883-B6D503DB473A}" type="sibTrans" cxnId="{356B6FB4-3A18-4591-B361-BD039CE02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48254A-9D16-4699-8B57-25A4923156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Determinar quando usar tecnologias e padrões serverless</a:t>
          </a:r>
          <a:br>
            <a:rPr lang="en-US"/>
          </a:br>
          <a:r>
            <a:rPr lang="en-US"/>
            <a:t>   - Tecnologias serverless: AWS Lambda e Fargate para execução sem servidor.</a:t>
          </a:r>
        </a:p>
      </dgm:t>
    </dgm:pt>
    <dgm:pt modelId="{01D6657C-0FF3-4988-A4E7-0243CB482981}" type="parTrans" cxnId="{2094CFBD-9722-41C3-8FE7-F48E22959B97}">
      <dgm:prSet/>
      <dgm:spPr/>
      <dgm:t>
        <a:bodyPr/>
        <a:lstStyle/>
        <a:p>
          <a:endParaRPr lang="en-US"/>
        </a:p>
      </dgm:t>
    </dgm:pt>
    <dgm:pt modelId="{002AC206-87E9-42A5-8EC8-71D51F53CA02}" type="sibTrans" cxnId="{2094CFBD-9722-41C3-8FE7-F48E22959B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ED93B8-EACC-4D5A-91B5-69313FAA0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Recomendar tecnologias de computação, armazenamento, rede e banco de dados apropriadas com base nos requisitos</a:t>
          </a:r>
          <a:br>
            <a:rPr lang="en-US"/>
          </a:br>
          <a:r>
            <a:rPr lang="en-US"/>
            <a:t>   - Recomendação de tecnologias: EC2, RDS, S3, DynamoDB com base nos requisitos do projeto.</a:t>
          </a:r>
        </a:p>
      </dgm:t>
    </dgm:pt>
    <dgm:pt modelId="{D3370F77-EB88-4AC0-B46E-1F17D9E5B0A8}" type="parTrans" cxnId="{E2FC8693-911C-4429-8922-3A4F08B9F578}">
      <dgm:prSet/>
      <dgm:spPr/>
      <dgm:t>
        <a:bodyPr/>
        <a:lstStyle/>
        <a:p>
          <a:endParaRPr lang="en-US"/>
        </a:p>
      </dgm:t>
    </dgm:pt>
    <dgm:pt modelId="{2C86C4F5-4888-427C-BDCA-A1356B8B17D9}" type="sibTrans" cxnId="{E2FC8693-911C-4429-8922-3A4F08B9F5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E32E48-8FD9-4FC8-87A4-FE6757B0E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Usar serviços AWS projetados para workloads específicos</a:t>
          </a:r>
          <a:br>
            <a:rPr lang="en-US"/>
          </a:br>
          <a:r>
            <a:rPr lang="en-US"/>
            <a:t>   - Serviços específicos para workloads: S3, DynamoDB, Lambda, RDS, ElastiCache.</a:t>
          </a:r>
        </a:p>
      </dgm:t>
    </dgm:pt>
    <dgm:pt modelId="{6C5AE0F7-07DE-4528-B71A-2C814D2DD78A}" type="parTrans" cxnId="{EBB3FCBA-97D0-472F-83D5-DCCAD6278002}">
      <dgm:prSet/>
      <dgm:spPr/>
      <dgm:t>
        <a:bodyPr/>
        <a:lstStyle/>
        <a:p>
          <a:endParaRPr lang="en-US"/>
        </a:p>
      </dgm:t>
    </dgm:pt>
    <dgm:pt modelId="{0057232B-F147-47B3-80DD-21B79634BC70}" type="sibTrans" cxnId="{EBB3FCBA-97D0-472F-83D5-DCCAD6278002}">
      <dgm:prSet/>
      <dgm:spPr/>
      <dgm:t>
        <a:bodyPr/>
        <a:lstStyle/>
        <a:p>
          <a:endParaRPr lang="en-US"/>
        </a:p>
      </dgm:t>
    </dgm:pt>
    <dgm:pt modelId="{8462FC30-DF2D-4684-B5E2-6CEFB33A2BF7}" type="pres">
      <dgm:prSet presAssocID="{265388F1-A6D6-4CC1-AECD-10DD526605F4}" presName="root" presStyleCnt="0">
        <dgm:presLayoutVars>
          <dgm:dir/>
          <dgm:resizeHandles val="exact"/>
        </dgm:presLayoutVars>
      </dgm:prSet>
      <dgm:spPr/>
    </dgm:pt>
    <dgm:pt modelId="{EEEE987E-AFF1-4E9D-A7FD-7658420ACD61}" type="pres">
      <dgm:prSet presAssocID="{265388F1-A6D6-4CC1-AECD-10DD526605F4}" presName="container" presStyleCnt="0">
        <dgm:presLayoutVars>
          <dgm:dir/>
          <dgm:resizeHandles val="exact"/>
        </dgm:presLayoutVars>
      </dgm:prSet>
      <dgm:spPr/>
    </dgm:pt>
    <dgm:pt modelId="{17EEA16F-9349-4826-B916-3E8AC00981AC}" type="pres">
      <dgm:prSet presAssocID="{A996C524-A10F-47AB-8D2A-ED8DDC6B4BE5}" presName="compNode" presStyleCnt="0"/>
      <dgm:spPr/>
    </dgm:pt>
    <dgm:pt modelId="{B38F45F0-6FA3-4696-B213-E9A8BAD4BDB6}" type="pres">
      <dgm:prSet presAssocID="{A996C524-A10F-47AB-8D2A-ED8DDC6B4BE5}" presName="iconBgRect" presStyleLbl="bgShp" presStyleIdx="0" presStyleCnt="7"/>
      <dgm:spPr/>
    </dgm:pt>
    <dgm:pt modelId="{59C4BAA3-E4BF-4872-9DB7-315C29AE0948}" type="pres">
      <dgm:prSet presAssocID="{A996C524-A10F-47AB-8D2A-ED8DDC6B4BE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979AAFA-6992-478F-AEC6-9EA4D5C38E43}" type="pres">
      <dgm:prSet presAssocID="{A996C524-A10F-47AB-8D2A-ED8DDC6B4BE5}" presName="spaceRect" presStyleCnt="0"/>
      <dgm:spPr/>
    </dgm:pt>
    <dgm:pt modelId="{9837F91D-641C-447D-BB62-0786479E4DFA}" type="pres">
      <dgm:prSet presAssocID="{A996C524-A10F-47AB-8D2A-ED8DDC6B4BE5}" presName="textRect" presStyleLbl="revTx" presStyleIdx="0" presStyleCnt="7">
        <dgm:presLayoutVars>
          <dgm:chMax val="1"/>
          <dgm:chPref val="1"/>
        </dgm:presLayoutVars>
      </dgm:prSet>
      <dgm:spPr/>
    </dgm:pt>
    <dgm:pt modelId="{C5A82AF4-3EAB-477B-8327-CEDC8D199CC7}" type="pres">
      <dgm:prSet presAssocID="{A983A88B-975B-4B76-9931-C46474EC3C72}" presName="sibTrans" presStyleLbl="sibTrans2D1" presStyleIdx="0" presStyleCnt="0"/>
      <dgm:spPr/>
    </dgm:pt>
    <dgm:pt modelId="{98256F27-95F8-4A11-B258-7DAE9C8CA04D}" type="pres">
      <dgm:prSet presAssocID="{6FA9DFAD-EE57-4AA0-A4FB-2DEED9FFE222}" presName="compNode" presStyleCnt="0"/>
      <dgm:spPr/>
    </dgm:pt>
    <dgm:pt modelId="{6F89257E-AB2A-4E4A-992B-0E925C2E0156}" type="pres">
      <dgm:prSet presAssocID="{6FA9DFAD-EE57-4AA0-A4FB-2DEED9FFE222}" presName="iconBgRect" presStyleLbl="bgShp" presStyleIdx="1" presStyleCnt="7"/>
      <dgm:spPr/>
    </dgm:pt>
    <dgm:pt modelId="{5D8AEFDD-3424-4892-8E7B-55018BFE2CD3}" type="pres">
      <dgm:prSet presAssocID="{6FA9DFAD-EE57-4AA0-A4FB-2DEED9FFE22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C54D2D-F199-4E0E-86F9-8580530C2CAE}" type="pres">
      <dgm:prSet presAssocID="{6FA9DFAD-EE57-4AA0-A4FB-2DEED9FFE222}" presName="spaceRect" presStyleCnt="0"/>
      <dgm:spPr/>
    </dgm:pt>
    <dgm:pt modelId="{09285EC8-77A2-4FA0-9567-D8CB4BBEC7BD}" type="pres">
      <dgm:prSet presAssocID="{6FA9DFAD-EE57-4AA0-A4FB-2DEED9FFE222}" presName="textRect" presStyleLbl="revTx" presStyleIdx="1" presStyleCnt="7">
        <dgm:presLayoutVars>
          <dgm:chMax val="1"/>
          <dgm:chPref val="1"/>
        </dgm:presLayoutVars>
      </dgm:prSet>
      <dgm:spPr/>
    </dgm:pt>
    <dgm:pt modelId="{8E7A4A0A-75CA-4DEE-A02B-0AE987B9817E}" type="pres">
      <dgm:prSet presAssocID="{15AEDFAA-BF0C-4414-84AF-91967439C65D}" presName="sibTrans" presStyleLbl="sibTrans2D1" presStyleIdx="0" presStyleCnt="0"/>
      <dgm:spPr/>
    </dgm:pt>
    <dgm:pt modelId="{EEADF98F-EA70-493C-86FF-19A0EBBB2085}" type="pres">
      <dgm:prSet presAssocID="{3C0B6D0F-2A79-47E1-BF2F-8BC4563EC37A}" presName="compNode" presStyleCnt="0"/>
      <dgm:spPr/>
    </dgm:pt>
    <dgm:pt modelId="{C0AF1AB3-C15B-49CA-A8E3-9EEF51D440D4}" type="pres">
      <dgm:prSet presAssocID="{3C0B6D0F-2A79-47E1-BF2F-8BC4563EC37A}" presName="iconBgRect" presStyleLbl="bgShp" presStyleIdx="2" presStyleCnt="7"/>
      <dgm:spPr/>
    </dgm:pt>
    <dgm:pt modelId="{F4595D32-3AD1-4899-A3FA-06945A774E4E}" type="pres">
      <dgm:prSet presAssocID="{3C0B6D0F-2A79-47E1-BF2F-8BC4563EC37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EDD8A6-8DC6-448A-A7A8-B35E8CDDA690}" type="pres">
      <dgm:prSet presAssocID="{3C0B6D0F-2A79-47E1-BF2F-8BC4563EC37A}" presName="spaceRect" presStyleCnt="0"/>
      <dgm:spPr/>
    </dgm:pt>
    <dgm:pt modelId="{753E2400-CE8A-4FC5-92BB-54622549D8B1}" type="pres">
      <dgm:prSet presAssocID="{3C0B6D0F-2A79-47E1-BF2F-8BC4563EC37A}" presName="textRect" presStyleLbl="revTx" presStyleIdx="2" presStyleCnt="7">
        <dgm:presLayoutVars>
          <dgm:chMax val="1"/>
          <dgm:chPref val="1"/>
        </dgm:presLayoutVars>
      </dgm:prSet>
      <dgm:spPr/>
    </dgm:pt>
    <dgm:pt modelId="{3B346CFA-4AE3-407B-BB45-302180231253}" type="pres">
      <dgm:prSet presAssocID="{F672E9E1-C228-47F2-965F-829186D3B96A}" presName="sibTrans" presStyleLbl="sibTrans2D1" presStyleIdx="0" presStyleCnt="0"/>
      <dgm:spPr/>
    </dgm:pt>
    <dgm:pt modelId="{134D18BA-BB45-478A-85DB-D4DDF7CEC41C}" type="pres">
      <dgm:prSet presAssocID="{6C7D0EEC-CEB8-433A-B3C8-8903F8A7E7CB}" presName="compNode" presStyleCnt="0"/>
      <dgm:spPr/>
    </dgm:pt>
    <dgm:pt modelId="{26FB85B6-80AF-479F-9F95-61D313E8E6AC}" type="pres">
      <dgm:prSet presAssocID="{6C7D0EEC-CEB8-433A-B3C8-8903F8A7E7CB}" presName="iconBgRect" presStyleLbl="bgShp" presStyleIdx="3" presStyleCnt="7"/>
      <dgm:spPr/>
    </dgm:pt>
    <dgm:pt modelId="{C6832658-1ADF-4F05-9532-8C8E2545C66B}" type="pres">
      <dgm:prSet presAssocID="{6C7D0EEC-CEB8-433A-B3C8-8903F8A7E7C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B942292-6573-44BF-95AC-9E308ABAD4F3}" type="pres">
      <dgm:prSet presAssocID="{6C7D0EEC-CEB8-433A-B3C8-8903F8A7E7CB}" presName="spaceRect" presStyleCnt="0"/>
      <dgm:spPr/>
    </dgm:pt>
    <dgm:pt modelId="{E786A7B7-599F-4000-9CD2-B8513BAC8F93}" type="pres">
      <dgm:prSet presAssocID="{6C7D0EEC-CEB8-433A-B3C8-8903F8A7E7CB}" presName="textRect" presStyleLbl="revTx" presStyleIdx="3" presStyleCnt="7">
        <dgm:presLayoutVars>
          <dgm:chMax val="1"/>
          <dgm:chPref val="1"/>
        </dgm:presLayoutVars>
      </dgm:prSet>
      <dgm:spPr/>
    </dgm:pt>
    <dgm:pt modelId="{F9B4FFAF-B3BC-42DF-BA69-A5FB80E755A5}" type="pres">
      <dgm:prSet presAssocID="{A99B305C-8A22-4EB3-A883-B6D503DB473A}" presName="sibTrans" presStyleLbl="sibTrans2D1" presStyleIdx="0" presStyleCnt="0"/>
      <dgm:spPr/>
    </dgm:pt>
    <dgm:pt modelId="{285892C2-D082-4EA4-9C59-A8F53E73FAB4}" type="pres">
      <dgm:prSet presAssocID="{EE48254A-9D16-4699-8B57-25A4923156A2}" presName="compNode" presStyleCnt="0"/>
      <dgm:spPr/>
    </dgm:pt>
    <dgm:pt modelId="{7DEFE52E-A48A-42C2-937F-71779F4F7161}" type="pres">
      <dgm:prSet presAssocID="{EE48254A-9D16-4699-8B57-25A4923156A2}" presName="iconBgRect" presStyleLbl="bgShp" presStyleIdx="4" presStyleCnt="7"/>
      <dgm:spPr/>
    </dgm:pt>
    <dgm:pt modelId="{3BACC75D-51DE-4B27-BC74-A76199CB5C9D}" type="pres">
      <dgm:prSet presAssocID="{EE48254A-9D16-4699-8B57-25A4923156A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258333-DB8F-4D28-BDBC-BB1F05D321BE}" type="pres">
      <dgm:prSet presAssocID="{EE48254A-9D16-4699-8B57-25A4923156A2}" presName="spaceRect" presStyleCnt="0"/>
      <dgm:spPr/>
    </dgm:pt>
    <dgm:pt modelId="{89DE8FB8-4743-47C2-A37C-98381CDF9DA1}" type="pres">
      <dgm:prSet presAssocID="{EE48254A-9D16-4699-8B57-25A4923156A2}" presName="textRect" presStyleLbl="revTx" presStyleIdx="4" presStyleCnt="7">
        <dgm:presLayoutVars>
          <dgm:chMax val="1"/>
          <dgm:chPref val="1"/>
        </dgm:presLayoutVars>
      </dgm:prSet>
      <dgm:spPr/>
    </dgm:pt>
    <dgm:pt modelId="{B35DC809-A7FA-4F4B-8BCF-12CB82A33279}" type="pres">
      <dgm:prSet presAssocID="{002AC206-87E9-42A5-8EC8-71D51F53CA02}" presName="sibTrans" presStyleLbl="sibTrans2D1" presStyleIdx="0" presStyleCnt="0"/>
      <dgm:spPr/>
    </dgm:pt>
    <dgm:pt modelId="{A853C268-4645-48A8-9E6B-55C72C6AB432}" type="pres">
      <dgm:prSet presAssocID="{96ED93B8-EACC-4D5A-91B5-69313FAA0965}" presName="compNode" presStyleCnt="0"/>
      <dgm:spPr/>
    </dgm:pt>
    <dgm:pt modelId="{4F80A24A-0763-4CD6-8C55-E1E5AC675698}" type="pres">
      <dgm:prSet presAssocID="{96ED93B8-EACC-4D5A-91B5-69313FAA0965}" presName="iconBgRect" presStyleLbl="bgShp" presStyleIdx="5" presStyleCnt="7"/>
      <dgm:spPr/>
    </dgm:pt>
    <dgm:pt modelId="{10242345-3688-4CD6-B11C-4E3869D36345}" type="pres">
      <dgm:prSet presAssocID="{96ED93B8-EACC-4D5A-91B5-69313FAA096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8109BD9-A7C9-41B7-B964-85C139056066}" type="pres">
      <dgm:prSet presAssocID="{96ED93B8-EACC-4D5A-91B5-69313FAA0965}" presName="spaceRect" presStyleCnt="0"/>
      <dgm:spPr/>
    </dgm:pt>
    <dgm:pt modelId="{1749E0C8-561D-4542-8569-E6890B9EB617}" type="pres">
      <dgm:prSet presAssocID="{96ED93B8-EACC-4D5A-91B5-69313FAA0965}" presName="textRect" presStyleLbl="revTx" presStyleIdx="5" presStyleCnt="7">
        <dgm:presLayoutVars>
          <dgm:chMax val="1"/>
          <dgm:chPref val="1"/>
        </dgm:presLayoutVars>
      </dgm:prSet>
      <dgm:spPr/>
    </dgm:pt>
    <dgm:pt modelId="{7EE18FB5-862E-4D38-B463-2BAF0D86AF2F}" type="pres">
      <dgm:prSet presAssocID="{2C86C4F5-4888-427C-BDCA-A1356B8B17D9}" presName="sibTrans" presStyleLbl="sibTrans2D1" presStyleIdx="0" presStyleCnt="0"/>
      <dgm:spPr/>
    </dgm:pt>
    <dgm:pt modelId="{BD95526D-AD41-406A-A871-238DF404C4C9}" type="pres">
      <dgm:prSet presAssocID="{E5E32E48-8FD9-4FC8-87A4-FE6757B0E73F}" presName="compNode" presStyleCnt="0"/>
      <dgm:spPr/>
    </dgm:pt>
    <dgm:pt modelId="{25C962A2-2C31-47DA-B5FE-225410AD3080}" type="pres">
      <dgm:prSet presAssocID="{E5E32E48-8FD9-4FC8-87A4-FE6757B0E73F}" presName="iconBgRect" presStyleLbl="bgShp" presStyleIdx="6" presStyleCnt="7"/>
      <dgm:spPr/>
    </dgm:pt>
    <dgm:pt modelId="{0D310085-F865-49F5-AF9B-DCF42CA97CA4}" type="pres">
      <dgm:prSet presAssocID="{E5E32E48-8FD9-4FC8-87A4-FE6757B0E73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33F518F-7BA8-4D03-891A-7FD95C772E14}" type="pres">
      <dgm:prSet presAssocID="{E5E32E48-8FD9-4FC8-87A4-FE6757B0E73F}" presName="spaceRect" presStyleCnt="0"/>
      <dgm:spPr/>
    </dgm:pt>
    <dgm:pt modelId="{B4001291-07EC-42C5-9592-E119153F7493}" type="pres">
      <dgm:prSet presAssocID="{E5E32E48-8FD9-4FC8-87A4-FE6757B0E73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6328B08-5158-444C-8F8F-1BD30FA368BC}" type="presOf" srcId="{3C0B6D0F-2A79-47E1-BF2F-8BC4563EC37A}" destId="{753E2400-CE8A-4FC5-92BB-54622549D8B1}" srcOrd="0" destOrd="0" presId="urn:microsoft.com/office/officeart/2018/2/layout/IconCircleList"/>
    <dgm:cxn modelId="{BE86E009-99CD-484F-812E-7624C2C218FF}" type="presOf" srcId="{A983A88B-975B-4B76-9931-C46474EC3C72}" destId="{C5A82AF4-3EAB-477B-8327-CEDC8D199CC7}" srcOrd="0" destOrd="0" presId="urn:microsoft.com/office/officeart/2018/2/layout/IconCircleList"/>
    <dgm:cxn modelId="{AE911C2C-00C9-4EAA-A1B6-B427E90B7F2B}" srcId="{265388F1-A6D6-4CC1-AECD-10DD526605F4}" destId="{A996C524-A10F-47AB-8D2A-ED8DDC6B4BE5}" srcOrd="0" destOrd="0" parTransId="{F9B0FAE2-F33B-4EDC-A107-EBF7F083149D}" sibTransId="{A983A88B-975B-4B76-9931-C46474EC3C72}"/>
    <dgm:cxn modelId="{0B77862D-C7DE-4087-A979-1CA2E7B5B2C0}" type="presOf" srcId="{F672E9E1-C228-47F2-965F-829186D3B96A}" destId="{3B346CFA-4AE3-407B-BB45-302180231253}" srcOrd="0" destOrd="0" presId="urn:microsoft.com/office/officeart/2018/2/layout/IconCircleList"/>
    <dgm:cxn modelId="{9AFFB62F-0B93-4DAC-A2D2-5E2FDBF62D1E}" type="presOf" srcId="{15AEDFAA-BF0C-4414-84AF-91967439C65D}" destId="{8E7A4A0A-75CA-4DEE-A02B-0AE987B9817E}" srcOrd="0" destOrd="0" presId="urn:microsoft.com/office/officeart/2018/2/layout/IconCircleList"/>
    <dgm:cxn modelId="{CA1AA234-65F4-414D-A6D9-B5E4984AD231}" type="presOf" srcId="{96ED93B8-EACC-4D5A-91B5-69313FAA0965}" destId="{1749E0C8-561D-4542-8569-E6890B9EB617}" srcOrd="0" destOrd="0" presId="urn:microsoft.com/office/officeart/2018/2/layout/IconCircleList"/>
    <dgm:cxn modelId="{7AC1113C-C1D2-4D4C-A916-6774563D1A8B}" type="presOf" srcId="{A99B305C-8A22-4EB3-A883-B6D503DB473A}" destId="{F9B4FFAF-B3BC-42DF-BA69-A5FB80E755A5}" srcOrd="0" destOrd="0" presId="urn:microsoft.com/office/officeart/2018/2/layout/IconCircleList"/>
    <dgm:cxn modelId="{3079D43F-A9B7-4787-8C8A-F473CED2FD71}" type="presOf" srcId="{6FA9DFAD-EE57-4AA0-A4FB-2DEED9FFE222}" destId="{09285EC8-77A2-4FA0-9567-D8CB4BBEC7BD}" srcOrd="0" destOrd="0" presId="urn:microsoft.com/office/officeart/2018/2/layout/IconCircleList"/>
    <dgm:cxn modelId="{50302C41-72E5-4EA8-ACA6-1368D44A4FC9}" srcId="{265388F1-A6D6-4CC1-AECD-10DD526605F4}" destId="{6FA9DFAD-EE57-4AA0-A4FB-2DEED9FFE222}" srcOrd="1" destOrd="0" parTransId="{3B83CE58-5439-4A6A-BD78-A754519113E1}" sibTransId="{15AEDFAA-BF0C-4414-84AF-91967439C65D}"/>
    <dgm:cxn modelId="{46AC5766-8D43-49AD-B12F-4A488CCFBD85}" type="presOf" srcId="{6C7D0EEC-CEB8-433A-B3C8-8903F8A7E7CB}" destId="{E786A7B7-599F-4000-9CD2-B8513BAC8F93}" srcOrd="0" destOrd="0" presId="urn:microsoft.com/office/officeart/2018/2/layout/IconCircleList"/>
    <dgm:cxn modelId="{4F5C1672-FB89-4076-A5AD-C567FB57EA4C}" type="presOf" srcId="{E5E32E48-8FD9-4FC8-87A4-FE6757B0E73F}" destId="{B4001291-07EC-42C5-9592-E119153F7493}" srcOrd="0" destOrd="0" presId="urn:microsoft.com/office/officeart/2018/2/layout/IconCircleList"/>
    <dgm:cxn modelId="{DCB0DB77-6D68-4273-B707-31F07035989B}" srcId="{265388F1-A6D6-4CC1-AECD-10DD526605F4}" destId="{3C0B6D0F-2A79-47E1-BF2F-8BC4563EC37A}" srcOrd="2" destOrd="0" parTransId="{9FA36B55-CEF9-46EE-9ADB-FB24F7D0F65B}" sibTransId="{F672E9E1-C228-47F2-965F-829186D3B96A}"/>
    <dgm:cxn modelId="{D7819882-B7B0-4C26-A4E0-761F4958BD54}" type="presOf" srcId="{A996C524-A10F-47AB-8D2A-ED8DDC6B4BE5}" destId="{9837F91D-641C-447D-BB62-0786479E4DFA}" srcOrd="0" destOrd="0" presId="urn:microsoft.com/office/officeart/2018/2/layout/IconCircleList"/>
    <dgm:cxn modelId="{E2FC8693-911C-4429-8922-3A4F08B9F578}" srcId="{265388F1-A6D6-4CC1-AECD-10DD526605F4}" destId="{96ED93B8-EACC-4D5A-91B5-69313FAA0965}" srcOrd="5" destOrd="0" parTransId="{D3370F77-EB88-4AC0-B46E-1F17D9E5B0A8}" sibTransId="{2C86C4F5-4888-427C-BDCA-A1356B8B17D9}"/>
    <dgm:cxn modelId="{702F299B-A0D5-4B2A-A006-A6BA3025B00B}" type="presOf" srcId="{002AC206-87E9-42A5-8EC8-71D51F53CA02}" destId="{B35DC809-A7FA-4F4B-8BCF-12CB82A33279}" srcOrd="0" destOrd="0" presId="urn:microsoft.com/office/officeart/2018/2/layout/IconCircleList"/>
    <dgm:cxn modelId="{F8B661A9-B31F-4290-8323-FA935710E2BB}" type="presOf" srcId="{2C86C4F5-4888-427C-BDCA-A1356B8B17D9}" destId="{7EE18FB5-862E-4D38-B463-2BAF0D86AF2F}" srcOrd="0" destOrd="0" presId="urn:microsoft.com/office/officeart/2018/2/layout/IconCircleList"/>
    <dgm:cxn modelId="{356B6FB4-3A18-4591-B361-BD039CE02BB3}" srcId="{265388F1-A6D6-4CC1-AECD-10DD526605F4}" destId="{6C7D0EEC-CEB8-433A-B3C8-8903F8A7E7CB}" srcOrd="3" destOrd="0" parTransId="{2A25BDBD-5779-42DE-BF93-93990E995D3A}" sibTransId="{A99B305C-8A22-4EB3-A883-B6D503DB473A}"/>
    <dgm:cxn modelId="{EBB3FCBA-97D0-472F-83D5-DCCAD6278002}" srcId="{265388F1-A6D6-4CC1-AECD-10DD526605F4}" destId="{E5E32E48-8FD9-4FC8-87A4-FE6757B0E73F}" srcOrd="6" destOrd="0" parTransId="{6C5AE0F7-07DE-4528-B71A-2C814D2DD78A}" sibTransId="{0057232B-F147-47B3-80DD-21B79634BC70}"/>
    <dgm:cxn modelId="{2094CFBD-9722-41C3-8FE7-F48E22959B97}" srcId="{265388F1-A6D6-4CC1-AECD-10DD526605F4}" destId="{EE48254A-9D16-4699-8B57-25A4923156A2}" srcOrd="4" destOrd="0" parTransId="{01D6657C-0FF3-4988-A4E7-0243CB482981}" sibTransId="{002AC206-87E9-42A5-8EC8-71D51F53CA02}"/>
    <dgm:cxn modelId="{C0BB65D4-3A99-4779-9872-44D7CA52EB42}" type="presOf" srcId="{EE48254A-9D16-4699-8B57-25A4923156A2}" destId="{89DE8FB8-4743-47C2-A37C-98381CDF9DA1}" srcOrd="0" destOrd="0" presId="urn:microsoft.com/office/officeart/2018/2/layout/IconCircleList"/>
    <dgm:cxn modelId="{15438FED-5C3D-45E7-BDC7-81483322EDD5}" type="presOf" srcId="{265388F1-A6D6-4CC1-AECD-10DD526605F4}" destId="{8462FC30-DF2D-4684-B5E2-6CEFB33A2BF7}" srcOrd="0" destOrd="0" presId="urn:microsoft.com/office/officeart/2018/2/layout/IconCircleList"/>
    <dgm:cxn modelId="{CC550880-BCC4-47EE-97FD-2C822BE2BE61}" type="presParOf" srcId="{8462FC30-DF2D-4684-B5E2-6CEFB33A2BF7}" destId="{EEEE987E-AFF1-4E9D-A7FD-7658420ACD61}" srcOrd="0" destOrd="0" presId="urn:microsoft.com/office/officeart/2018/2/layout/IconCircleList"/>
    <dgm:cxn modelId="{651B74FB-BFE0-47DA-B637-144B9089B8A3}" type="presParOf" srcId="{EEEE987E-AFF1-4E9D-A7FD-7658420ACD61}" destId="{17EEA16F-9349-4826-B916-3E8AC00981AC}" srcOrd="0" destOrd="0" presId="urn:microsoft.com/office/officeart/2018/2/layout/IconCircleList"/>
    <dgm:cxn modelId="{BD583597-335C-4FF3-B934-1404FA6A395B}" type="presParOf" srcId="{17EEA16F-9349-4826-B916-3E8AC00981AC}" destId="{B38F45F0-6FA3-4696-B213-E9A8BAD4BDB6}" srcOrd="0" destOrd="0" presId="urn:microsoft.com/office/officeart/2018/2/layout/IconCircleList"/>
    <dgm:cxn modelId="{46CB4B4A-39ED-4A52-B7A0-19B0085E10B3}" type="presParOf" srcId="{17EEA16F-9349-4826-B916-3E8AC00981AC}" destId="{59C4BAA3-E4BF-4872-9DB7-315C29AE0948}" srcOrd="1" destOrd="0" presId="urn:microsoft.com/office/officeart/2018/2/layout/IconCircleList"/>
    <dgm:cxn modelId="{5F9ED398-4467-4036-A391-9A0A75D21C3F}" type="presParOf" srcId="{17EEA16F-9349-4826-B916-3E8AC00981AC}" destId="{D979AAFA-6992-478F-AEC6-9EA4D5C38E43}" srcOrd="2" destOrd="0" presId="urn:microsoft.com/office/officeart/2018/2/layout/IconCircleList"/>
    <dgm:cxn modelId="{0E247C46-FA34-49F0-ABE0-166E46C2303F}" type="presParOf" srcId="{17EEA16F-9349-4826-B916-3E8AC00981AC}" destId="{9837F91D-641C-447D-BB62-0786479E4DFA}" srcOrd="3" destOrd="0" presId="urn:microsoft.com/office/officeart/2018/2/layout/IconCircleList"/>
    <dgm:cxn modelId="{73D93B93-D115-4D6B-9E85-EA1F29CA874A}" type="presParOf" srcId="{EEEE987E-AFF1-4E9D-A7FD-7658420ACD61}" destId="{C5A82AF4-3EAB-477B-8327-CEDC8D199CC7}" srcOrd="1" destOrd="0" presId="urn:microsoft.com/office/officeart/2018/2/layout/IconCircleList"/>
    <dgm:cxn modelId="{621A911B-5722-4DC9-946A-E9B330EC63F0}" type="presParOf" srcId="{EEEE987E-AFF1-4E9D-A7FD-7658420ACD61}" destId="{98256F27-95F8-4A11-B258-7DAE9C8CA04D}" srcOrd="2" destOrd="0" presId="urn:microsoft.com/office/officeart/2018/2/layout/IconCircleList"/>
    <dgm:cxn modelId="{BA44FF2E-A67C-4C85-8FE4-293E9807DB88}" type="presParOf" srcId="{98256F27-95F8-4A11-B258-7DAE9C8CA04D}" destId="{6F89257E-AB2A-4E4A-992B-0E925C2E0156}" srcOrd="0" destOrd="0" presId="urn:microsoft.com/office/officeart/2018/2/layout/IconCircleList"/>
    <dgm:cxn modelId="{093ABC6C-CD31-4096-8852-56CDE548E6EA}" type="presParOf" srcId="{98256F27-95F8-4A11-B258-7DAE9C8CA04D}" destId="{5D8AEFDD-3424-4892-8E7B-55018BFE2CD3}" srcOrd="1" destOrd="0" presId="urn:microsoft.com/office/officeart/2018/2/layout/IconCircleList"/>
    <dgm:cxn modelId="{357B9474-83B6-4CB4-8D42-69DCF660817D}" type="presParOf" srcId="{98256F27-95F8-4A11-B258-7DAE9C8CA04D}" destId="{ECC54D2D-F199-4E0E-86F9-8580530C2CAE}" srcOrd="2" destOrd="0" presId="urn:microsoft.com/office/officeart/2018/2/layout/IconCircleList"/>
    <dgm:cxn modelId="{8F0132DA-F3FA-49C1-A839-3693105282A6}" type="presParOf" srcId="{98256F27-95F8-4A11-B258-7DAE9C8CA04D}" destId="{09285EC8-77A2-4FA0-9567-D8CB4BBEC7BD}" srcOrd="3" destOrd="0" presId="urn:microsoft.com/office/officeart/2018/2/layout/IconCircleList"/>
    <dgm:cxn modelId="{2244F886-23A7-4434-9EAF-E7BFED0D43D7}" type="presParOf" srcId="{EEEE987E-AFF1-4E9D-A7FD-7658420ACD61}" destId="{8E7A4A0A-75CA-4DEE-A02B-0AE987B9817E}" srcOrd="3" destOrd="0" presId="urn:microsoft.com/office/officeart/2018/2/layout/IconCircleList"/>
    <dgm:cxn modelId="{A7632DBD-7747-45DA-908E-3DED0C7A78F5}" type="presParOf" srcId="{EEEE987E-AFF1-4E9D-A7FD-7658420ACD61}" destId="{EEADF98F-EA70-493C-86FF-19A0EBBB2085}" srcOrd="4" destOrd="0" presId="urn:microsoft.com/office/officeart/2018/2/layout/IconCircleList"/>
    <dgm:cxn modelId="{B2E8EB99-A4C8-477D-AB3A-B62DA06B79E3}" type="presParOf" srcId="{EEADF98F-EA70-493C-86FF-19A0EBBB2085}" destId="{C0AF1AB3-C15B-49CA-A8E3-9EEF51D440D4}" srcOrd="0" destOrd="0" presId="urn:microsoft.com/office/officeart/2018/2/layout/IconCircleList"/>
    <dgm:cxn modelId="{D3246DA5-8FBF-41ED-AE5C-D9A0DD899EC0}" type="presParOf" srcId="{EEADF98F-EA70-493C-86FF-19A0EBBB2085}" destId="{F4595D32-3AD1-4899-A3FA-06945A774E4E}" srcOrd="1" destOrd="0" presId="urn:microsoft.com/office/officeart/2018/2/layout/IconCircleList"/>
    <dgm:cxn modelId="{AE01D9D0-5795-4B37-9441-70A2B24D75C1}" type="presParOf" srcId="{EEADF98F-EA70-493C-86FF-19A0EBBB2085}" destId="{45EDD8A6-8DC6-448A-A7A8-B35E8CDDA690}" srcOrd="2" destOrd="0" presId="urn:microsoft.com/office/officeart/2018/2/layout/IconCircleList"/>
    <dgm:cxn modelId="{B252E3E4-EFDB-471A-BC5A-BD73E8EA5200}" type="presParOf" srcId="{EEADF98F-EA70-493C-86FF-19A0EBBB2085}" destId="{753E2400-CE8A-4FC5-92BB-54622549D8B1}" srcOrd="3" destOrd="0" presId="urn:microsoft.com/office/officeart/2018/2/layout/IconCircleList"/>
    <dgm:cxn modelId="{A9BEAFEF-FC2E-4B6E-A510-28BD3CB8C899}" type="presParOf" srcId="{EEEE987E-AFF1-4E9D-A7FD-7658420ACD61}" destId="{3B346CFA-4AE3-407B-BB45-302180231253}" srcOrd="5" destOrd="0" presId="urn:microsoft.com/office/officeart/2018/2/layout/IconCircleList"/>
    <dgm:cxn modelId="{9A4C7147-D1FD-40A0-93E8-D89FD20AA546}" type="presParOf" srcId="{EEEE987E-AFF1-4E9D-A7FD-7658420ACD61}" destId="{134D18BA-BB45-478A-85DB-D4DDF7CEC41C}" srcOrd="6" destOrd="0" presId="urn:microsoft.com/office/officeart/2018/2/layout/IconCircleList"/>
    <dgm:cxn modelId="{B32010E1-4CC3-4299-9FEC-1B27ED2BD23F}" type="presParOf" srcId="{134D18BA-BB45-478A-85DB-D4DDF7CEC41C}" destId="{26FB85B6-80AF-479F-9F95-61D313E8E6AC}" srcOrd="0" destOrd="0" presId="urn:microsoft.com/office/officeart/2018/2/layout/IconCircleList"/>
    <dgm:cxn modelId="{DBD4145B-F2AD-4F60-822E-F2EEA3C516EA}" type="presParOf" srcId="{134D18BA-BB45-478A-85DB-D4DDF7CEC41C}" destId="{C6832658-1ADF-4F05-9532-8C8E2545C66B}" srcOrd="1" destOrd="0" presId="urn:microsoft.com/office/officeart/2018/2/layout/IconCircleList"/>
    <dgm:cxn modelId="{1AA5C799-9782-4859-9AF4-0F94DBE5D8ED}" type="presParOf" srcId="{134D18BA-BB45-478A-85DB-D4DDF7CEC41C}" destId="{3B942292-6573-44BF-95AC-9E308ABAD4F3}" srcOrd="2" destOrd="0" presId="urn:microsoft.com/office/officeart/2018/2/layout/IconCircleList"/>
    <dgm:cxn modelId="{B67F5D61-5F02-4277-B222-81F7607A586C}" type="presParOf" srcId="{134D18BA-BB45-478A-85DB-D4DDF7CEC41C}" destId="{E786A7B7-599F-4000-9CD2-B8513BAC8F93}" srcOrd="3" destOrd="0" presId="urn:microsoft.com/office/officeart/2018/2/layout/IconCircleList"/>
    <dgm:cxn modelId="{31B07123-02F4-4759-8D3E-604904C45C19}" type="presParOf" srcId="{EEEE987E-AFF1-4E9D-A7FD-7658420ACD61}" destId="{F9B4FFAF-B3BC-42DF-BA69-A5FB80E755A5}" srcOrd="7" destOrd="0" presId="urn:microsoft.com/office/officeart/2018/2/layout/IconCircleList"/>
    <dgm:cxn modelId="{A49D08F1-4856-4601-BD62-4F0463B5049E}" type="presParOf" srcId="{EEEE987E-AFF1-4E9D-A7FD-7658420ACD61}" destId="{285892C2-D082-4EA4-9C59-A8F53E73FAB4}" srcOrd="8" destOrd="0" presId="urn:microsoft.com/office/officeart/2018/2/layout/IconCircleList"/>
    <dgm:cxn modelId="{43719ACB-AC2F-4F00-B453-1D8454BEF73D}" type="presParOf" srcId="{285892C2-D082-4EA4-9C59-A8F53E73FAB4}" destId="{7DEFE52E-A48A-42C2-937F-71779F4F7161}" srcOrd="0" destOrd="0" presId="urn:microsoft.com/office/officeart/2018/2/layout/IconCircleList"/>
    <dgm:cxn modelId="{4AB19A20-0186-48E4-9396-C51DE05CC97E}" type="presParOf" srcId="{285892C2-D082-4EA4-9C59-A8F53E73FAB4}" destId="{3BACC75D-51DE-4B27-BC74-A76199CB5C9D}" srcOrd="1" destOrd="0" presId="urn:microsoft.com/office/officeart/2018/2/layout/IconCircleList"/>
    <dgm:cxn modelId="{42EEBA92-42F8-44C8-A07B-8027A1BE889E}" type="presParOf" srcId="{285892C2-D082-4EA4-9C59-A8F53E73FAB4}" destId="{34258333-DB8F-4D28-BDBC-BB1F05D321BE}" srcOrd="2" destOrd="0" presId="urn:microsoft.com/office/officeart/2018/2/layout/IconCircleList"/>
    <dgm:cxn modelId="{74D8E2E2-51A2-4B01-A719-A8A998D7EA56}" type="presParOf" srcId="{285892C2-D082-4EA4-9C59-A8F53E73FAB4}" destId="{89DE8FB8-4743-47C2-A37C-98381CDF9DA1}" srcOrd="3" destOrd="0" presId="urn:microsoft.com/office/officeart/2018/2/layout/IconCircleList"/>
    <dgm:cxn modelId="{7E2C6E28-F70A-4305-9464-7BE2BD72AA14}" type="presParOf" srcId="{EEEE987E-AFF1-4E9D-A7FD-7658420ACD61}" destId="{B35DC809-A7FA-4F4B-8BCF-12CB82A33279}" srcOrd="9" destOrd="0" presId="urn:microsoft.com/office/officeart/2018/2/layout/IconCircleList"/>
    <dgm:cxn modelId="{4EEC2529-198B-49C4-B1AB-DFD3E5C85196}" type="presParOf" srcId="{EEEE987E-AFF1-4E9D-A7FD-7658420ACD61}" destId="{A853C268-4645-48A8-9E6B-55C72C6AB432}" srcOrd="10" destOrd="0" presId="urn:microsoft.com/office/officeart/2018/2/layout/IconCircleList"/>
    <dgm:cxn modelId="{A297C6E2-B882-499D-8BC7-AD7A46A7E4C0}" type="presParOf" srcId="{A853C268-4645-48A8-9E6B-55C72C6AB432}" destId="{4F80A24A-0763-4CD6-8C55-E1E5AC675698}" srcOrd="0" destOrd="0" presId="urn:microsoft.com/office/officeart/2018/2/layout/IconCircleList"/>
    <dgm:cxn modelId="{D90F671A-D492-4F48-A801-299B90706530}" type="presParOf" srcId="{A853C268-4645-48A8-9E6B-55C72C6AB432}" destId="{10242345-3688-4CD6-B11C-4E3869D36345}" srcOrd="1" destOrd="0" presId="urn:microsoft.com/office/officeart/2018/2/layout/IconCircleList"/>
    <dgm:cxn modelId="{68F38252-B373-4C1B-B270-822ADD4FD1FC}" type="presParOf" srcId="{A853C268-4645-48A8-9E6B-55C72C6AB432}" destId="{38109BD9-A7C9-41B7-B964-85C139056066}" srcOrd="2" destOrd="0" presId="urn:microsoft.com/office/officeart/2018/2/layout/IconCircleList"/>
    <dgm:cxn modelId="{67B41C25-63BE-4920-BB11-69B6FCDE796F}" type="presParOf" srcId="{A853C268-4645-48A8-9E6B-55C72C6AB432}" destId="{1749E0C8-561D-4542-8569-E6890B9EB617}" srcOrd="3" destOrd="0" presId="urn:microsoft.com/office/officeart/2018/2/layout/IconCircleList"/>
    <dgm:cxn modelId="{95B3F20E-3A82-4244-93AB-C2DC08A43596}" type="presParOf" srcId="{EEEE987E-AFF1-4E9D-A7FD-7658420ACD61}" destId="{7EE18FB5-862E-4D38-B463-2BAF0D86AF2F}" srcOrd="11" destOrd="0" presId="urn:microsoft.com/office/officeart/2018/2/layout/IconCircleList"/>
    <dgm:cxn modelId="{0616D1D4-FD33-49A8-A342-CD4E26274D88}" type="presParOf" srcId="{EEEE987E-AFF1-4E9D-A7FD-7658420ACD61}" destId="{BD95526D-AD41-406A-A871-238DF404C4C9}" srcOrd="12" destOrd="0" presId="urn:microsoft.com/office/officeart/2018/2/layout/IconCircleList"/>
    <dgm:cxn modelId="{BEA86EB6-9940-48B1-BD78-F451849C73A6}" type="presParOf" srcId="{BD95526D-AD41-406A-A871-238DF404C4C9}" destId="{25C962A2-2C31-47DA-B5FE-225410AD3080}" srcOrd="0" destOrd="0" presId="urn:microsoft.com/office/officeart/2018/2/layout/IconCircleList"/>
    <dgm:cxn modelId="{909F9C18-C645-44AC-8489-5D44394A56B9}" type="presParOf" srcId="{BD95526D-AD41-406A-A871-238DF404C4C9}" destId="{0D310085-F865-49F5-AF9B-DCF42CA97CA4}" srcOrd="1" destOrd="0" presId="urn:microsoft.com/office/officeart/2018/2/layout/IconCircleList"/>
    <dgm:cxn modelId="{010333FD-BC95-4B2F-92B2-3F7E02B83B45}" type="presParOf" srcId="{BD95526D-AD41-406A-A871-238DF404C4C9}" destId="{833F518F-7BA8-4D03-891A-7FD95C772E14}" srcOrd="2" destOrd="0" presId="urn:microsoft.com/office/officeart/2018/2/layout/IconCircleList"/>
    <dgm:cxn modelId="{E19C9B01-8B75-4CE1-A015-2702A94FB997}" type="presParOf" srcId="{BD95526D-AD41-406A-A871-238DF404C4C9}" destId="{B4001291-07EC-42C5-9592-E119153F74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FF24F-EAF6-480E-A306-834096063E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5BF469-DDB4-4ACF-8A5D-4E0F7FED94DC}">
      <dgm:prSet/>
      <dgm:spPr/>
      <dgm:t>
        <a:bodyPr/>
        <a:lstStyle/>
        <a:p>
          <a:r>
            <a:rPr lang="en-US"/>
            <a:t>Infraestrutura global da AWS (por exemplo, Zonas de Disponibilidade, Regiões AWS, Amazon Route 53)</a:t>
          </a:r>
          <a:br>
            <a:rPr lang="en-US"/>
          </a:br>
          <a:r>
            <a:rPr lang="en-US"/>
            <a:t>   - Infraestrutura global: Regiões e Zonas de Disponibilidade para alta disponibilidade.</a:t>
          </a:r>
        </a:p>
      </dgm:t>
    </dgm:pt>
    <dgm:pt modelId="{921F7A16-75A7-419B-88A1-11880A69BD50}" type="parTrans" cxnId="{1CB201C6-D6A6-4A5C-94D1-ADCC792E3C25}">
      <dgm:prSet/>
      <dgm:spPr/>
      <dgm:t>
        <a:bodyPr/>
        <a:lstStyle/>
        <a:p>
          <a:endParaRPr lang="en-US"/>
        </a:p>
      </dgm:t>
    </dgm:pt>
    <dgm:pt modelId="{B5EE5BFB-D6BC-4B8F-B1FB-8345BD777237}" type="sibTrans" cxnId="{1CB201C6-D6A6-4A5C-94D1-ADCC792E3C25}">
      <dgm:prSet/>
      <dgm:spPr/>
      <dgm:t>
        <a:bodyPr/>
        <a:lstStyle/>
        <a:p>
          <a:endParaRPr lang="en-US"/>
        </a:p>
      </dgm:t>
    </dgm:pt>
    <dgm:pt modelId="{1A02F96E-8C11-471C-A289-BBC23B830100}">
      <dgm:prSet/>
      <dgm:spPr/>
      <dgm:t>
        <a:bodyPr/>
        <a:lstStyle/>
        <a:p>
          <a:r>
            <a:rPr lang="en-US"/>
            <a:t>Serviços gerenciados da AWS com casos de uso apropriados (por exemplo, Amazon Comprehend, Amazon Polly)</a:t>
          </a:r>
          <a:br>
            <a:rPr lang="en-US"/>
          </a:br>
          <a:r>
            <a:rPr lang="en-US"/>
            <a:t>   - Serviços gerenciados: Amazon Comprehend para processamento de linguagem natural.</a:t>
          </a:r>
        </a:p>
      </dgm:t>
    </dgm:pt>
    <dgm:pt modelId="{58A0FE2E-90F6-4525-9AF8-EF24A8403BF8}" type="parTrans" cxnId="{1072FF5D-530F-4340-ABFB-F9A8678944F7}">
      <dgm:prSet/>
      <dgm:spPr/>
      <dgm:t>
        <a:bodyPr/>
        <a:lstStyle/>
        <a:p>
          <a:endParaRPr lang="en-US"/>
        </a:p>
      </dgm:t>
    </dgm:pt>
    <dgm:pt modelId="{30F97879-6DAD-48B6-946E-3B807A22BF06}" type="sibTrans" cxnId="{1072FF5D-530F-4340-ABFB-F9A8678944F7}">
      <dgm:prSet/>
      <dgm:spPr/>
      <dgm:t>
        <a:bodyPr/>
        <a:lstStyle/>
        <a:p>
          <a:endParaRPr lang="en-US"/>
        </a:p>
      </dgm:t>
    </dgm:pt>
    <dgm:pt modelId="{AD1FC055-DE2E-4215-BF53-61285E2ADD59}">
      <dgm:prSet/>
      <dgm:spPr/>
      <dgm:t>
        <a:bodyPr/>
        <a:lstStyle/>
        <a:p>
          <a:r>
            <a:rPr lang="en-US"/>
            <a:t>Conceitos básicos de rede (por exemplo, tabelas de rotas)</a:t>
          </a:r>
          <a:br>
            <a:rPr lang="en-US"/>
          </a:br>
          <a:r>
            <a:rPr lang="en-US"/>
            <a:t>   - Conceitos de rede: uso de tabelas de rotas no Amazon VPC.</a:t>
          </a:r>
        </a:p>
      </dgm:t>
    </dgm:pt>
    <dgm:pt modelId="{4D6EEC84-097C-4BF3-84C9-FF42A0E5E967}" type="parTrans" cxnId="{BA1A74A0-6047-4AA1-965D-E14B9BECB130}">
      <dgm:prSet/>
      <dgm:spPr/>
      <dgm:t>
        <a:bodyPr/>
        <a:lstStyle/>
        <a:p>
          <a:endParaRPr lang="en-US"/>
        </a:p>
      </dgm:t>
    </dgm:pt>
    <dgm:pt modelId="{979053E1-7417-404D-A572-292D09514BE4}" type="sibTrans" cxnId="{BA1A74A0-6047-4AA1-965D-E14B9BECB130}">
      <dgm:prSet/>
      <dgm:spPr/>
      <dgm:t>
        <a:bodyPr/>
        <a:lstStyle/>
        <a:p>
          <a:endParaRPr lang="en-US"/>
        </a:p>
      </dgm:t>
    </dgm:pt>
    <dgm:pt modelId="{8EDA8644-423C-4097-9E31-B7C0F1F5851D}">
      <dgm:prSet/>
      <dgm:spPr/>
      <dgm:t>
        <a:bodyPr/>
        <a:lstStyle/>
        <a:p>
          <a:r>
            <a:rPr lang="en-US"/>
            <a:t>Estratégias de recuperação de desastres (por exemplo, backup e restore, pilot light, warm standby, failover ativo-ativo, RPO, RTO)</a:t>
          </a:r>
          <a:br>
            <a:rPr lang="en-US"/>
          </a:br>
          <a:r>
            <a:rPr lang="en-US"/>
            <a:t>   - Recuperação de desastres: estratégias como backup e restore, e failover ativo-ativo.</a:t>
          </a:r>
        </a:p>
      </dgm:t>
    </dgm:pt>
    <dgm:pt modelId="{FDAC7277-2C7F-4D32-B84D-4D1636EEC9FE}" type="parTrans" cxnId="{0A5DFD05-154A-47BE-9174-CA276E643DD6}">
      <dgm:prSet/>
      <dgm:spPr/>
      <dgm:t>
        <a:bodyPr/>
        <a:lstStyle/>
        <a:p>
          <a:endParaRPr lang="en-US"/>
        </a:p>
      </dgm:t>
    </dgm:pt>
    <dgm:pt modelId="{19819585-FA55-46BA-B159-0A9FDDEF6DEF}" type="sibTrans" cxnId="{0A5DFD05-154A-47BE-9174-CA276E643DD6}">
      <dgm:prSet/>
      <dgm:spPr/>
      <dgm:t>
        <a:bodyPr/>
        <a:lstStyle/>
        <a:p>
          <a:endParaRPr lang="en-US"/>
        </a:p>
      </dgm:t>
    </dgm:pt>
    <dgm:pt modelId="{C91580C2-61B2-4BFA-906B-23EC4A2762BB}">
      <dgm:prSet/>
      <dgm:spPr/>
      <dgm:t>
        <a:bodyPr/>
        <a:lstStyle/>
        <a:p>
          <a:r>
            <a:rPr lang="en-US"/>
            <a:t>Padrões de design distribuído</a:t>
          </a:r>
          <a:br>
            <a:rPr lang="en-US"/>
          </a:br>
          <a:r>
            <a:rPr lang="en-US"/>
            <a:t>   - Design distribuído: implementação de padrões para alta disponibilidade.</a:t>
          </a:r>
        </a:p>
      </dgm:t>
    </dgm:pt>
    <dgm:pt modelId="{88AC6F85-3AAE-4246-8F07-803078800BAD}" type="parTrans" cxnId="{AD85E1BA-C63B-4AE2-BAB9-CF9018BBB41E}">
      <dgm:prSet/>
      <dgm:spPr/>
      <dgm:t>
        <a:bodyPr/>
        <a:lstStyle/>
        <a:p>
          <a:endParaRPr lang="en-US"/>
        </a:p>
      </dgm:t>
    </dgm:pt>
    <dgm:pt modelId="{B81D101E-E79C-4020-9A1D-BB53599CA87E}" type="sibTrans" cxnId="{AD85E1BA-C63B-4AE2-BAB9-CF9018BBB41E}">
      <dgm:prSet/>
      <dgm:spPr/>
      <dgm:t>
        <a:bodyPr/>
        <a:lstStyle/>
        <a:p>
          <a:endParaRPr lang="en-US"/>
        </a:p>
      </dgm:t>
    </dgm:pt>
    <dgm:pt modelId="{CCE4E76D-6D0E-48BE-A81B-6F9CB0C7162B}">
      <dgm:prSet/>
      <dgm:spPr/>
      <dgm:t>
        <a:bodyPr/>
        <a:lstStyle/>
        <a:p>
          <a:r>
            <a:rPr lang="en-US"/>
            <a:t>Estratégias de failover</a:t>
          </a:r>
          <a:br>
            <a:rPr lang="en-US"/>
          </a:br>
          <a:r>
            <a:rPr lang="en-US"/>
            <a:t>   - Estratégias de failover: uso de Route 53 para failover de DNS.</a:t>
          </a:r>
        </a:p>
      </dgm:t>
    </dgm:pt>
    <dgm:pt modelId="{C5B43360-6713-426B-B4E6-E9DFCFDA2CA6}" type="parTrans" cxnId="{5B6A2B81-1259-4EBD-A15C-FD12125CBDBE}">
      <dgm:prSet/>
      <dgm:spPr/>
      <dgm:t>
        <a:bodyPr/>
        <a:lstStyle/>
        <a:p>
          <a:endParaRPr lang="en-US"/>
        </a:p>
      </dgm:t>
    </dgm:pt>
    <dgm:pt modelId="{0B045DF2-BB98-4005-BED6-9871E76BD2E0}" type="sibTrans" cxnId="{5B6A2B81-1259-4EBD-A15C-FD12125CBDBE}">
      <dgm:prSet/>
      <dgm:spPr/>
      <dgm:t>
        <a:bodyPr/>
        <a:lstStyle/>
        <a:p>
          <a:endParaRPr lang="en-US"/>
        </a:p>
      </dgm:t>
    </dgm:pt>
    <dgm:pt modelId="{76C07577-A633-43FB-8B5C-7E4EE961D48A}">
      <dgm:prSet/>
      <dgm:spPr/>
      <dgm:t>
        <a:bodyPr/>
        <a:lstStyle/>
        <a:p>
          <a:r>
            <a:rPr lang="en-US"/>
            <a:t>Infraestrutura imutável</a:t>
          </a:r>
          <a:br>
            <a:rPr lang="en-US"/>
          </a:br>
          <a:r>
            <a:rPr lang="en-US"/>
            <a:t>   - Infraestrutura imutável: uso de AMIs para implementar infraestrutura imutável.</a:t>
          </a:r>
        </a:p>
      </dgm:t>
    </dgm:pt>
    <dgm:pt modelId="{696E5E25-AB30-4BC8-AC14-7209B08346DF}" type="parTrans" cxnId="{3734F69A-0F8D-4534-A0FB-FB680AB12C1F}">
      <dgm:prSet/>
      <dgm:spPr/>
      <dgm:t>
        <a:bodyPr/>
        <a:lstStyle/>
        <a:p>
          <a:endParaRPr lang="en-US"/>
        </a:p>
      </dgm:t>
    </dgm:pt>
    <dgm:pt modelId="{17D0CBE6-94D9-40B1-ABDF-66B6B0F2D1DE}" type="sibTrans" cxnId="{3734F69A-0F8D-4534-A0FB-FB680AB12C1F}">
      <dgm:prSet/>
      <dgm:spPr/>
      <dgm:t>
        <a:bodyPr/>
        <a:lstStyle/>
        <a:p>
          <a:endParaRPr lang="en-US"/>
        </a:p>
      </dgm:t>
    </dgm:pt>
    <dgm:pt modelId="{B3E0F38E-E3A6-46B6-AFB6-5FA314A09617}">
      <dgm:prSet/>
      <dgm:spPr/>
      <dgm:t>
        <a:bodyPr/>
        <a:lstStyle/>
        <a:p>
          <a:r>
            <a:rPr lang="en-US"/>
            <a:t>Conceitos de balanceamento de carga (por exemplo, Application Load Balancer)</a:t>
          </a:r>
          <a:br>
            <a:rPr lang="en-US"/>
          </a:br>
          <a:r>
            <a:rPr lang="en-US"/>
            <a:t>   - Balanceamento de carga: uso de Application Load Balancer para distribuir tráfego.</a:t>
          </a:r>
        </a:p>
      </dgm:t>
    </dgm:pt>
    <dgm:pt modelId="{6333FCA8-92E6-44B5-BAF9-9759A7E538AD}" type="parTrans" cxnId="{04791DC9-0689-4599-ABA3-04BBF6B42A10}">
      <dgm:prSet/>
      <dgm:spPr/>
      <dgm:t>
        <a:bodyPr/>
        <a:lstStyle/>
        <a:p>
          <a:endParaRPr lang="en-US"/>
        </a:p>
      </dgm:t>
    </dgm:pt>
    <dgm:pt modelId="{5AC25A8D-5447-46DB-8F3D-70F3A13E2395}" type="sibTrans" cxnId="{04791DC9-0689-4599-ABA3-04BBF6B42A10}">
      <dgm:prSet/>
      <dgm:spPr/>
      <dgm:t>
        <a:bodyPr/>
        <a:lstStyle/>
        <a:p>
          <a:endParaRPr lang="en-US"/>
        </a:p>
      </dgm:t>
    </dgm:pt>
    <dgm:pt modelId="{854F937F-5DCB-4D21-A383-6246A38B4AA2}">
      <dgm:prSet/>
      <dgm:spPr/>
      <dgm:t>
        <a:bodyPr/>
        <a:lstStyle/>
        <a:p>
          <a:r>
            <a:rPr lang="en-US"/>
            <a:t>Conceitos de proxy (por exemplo, Amazon RDS Proxy)</a:t>
          </a:r>
          <a:br>
            <a:rPr lang="en-US"/>
          </a:br>
          <a:r>
            <a:rPr lang="en-US"/>
            <a:t>   - Proxy: uso de Amazon RDS Proxy para melhorar a eficiência do banco de dados.</a:t>
          </a:r>
        </a:p>
      </dgm:t>
    </dgm:pt>
    <dgm:pt modelId="{677289D0-770D-4C62-8900-6D9DCCC73637}" type="parTrans" cxnId="{558C30C9-D173-4C2E-A759-689FB1335C91}">
      <dgm:prSet/>
      <dgm:spPr/>
      <dgm:t>
        <a:bodyPr/>
        <a:lstStyle/>
        <a:p>
          <a:endParaRPr lang="en-US"/>
        </a:p>
      </dgm:t>
    </dgm:pt>
    <dgm:pt modelId="{67B4CA35-B2B7-4EE1-BAE3-A6ED3420B548}" type="sibTrans" cxnId="{558C30C9-D173-4C2E-A759-689FB1335C91}">
      <dgm:prSet/>
      <dgm:spPr/>
      <dgm:t>
        <a:bodyPr/>
        <a:lstStyle/>
        <a:p>
          <a:endParaRPr lang="en-US"/>
        </a:p>
      </dgm:t>
    </dgm:pt>
    <dgm:pt modelId="{41DBF3B3-A3B3-48F7-83CC-21C1953EB83D}">
      <dgm:prSet/>
      <dgm:spPr/>
      <dgm:t>
        <a:bodyPr/>
        <a:lstStyle/>
        <a:p>
          <a:r>
            <a:rPr lang="en-US"/>
            <a:t>Cotas de serviço e throttling (por exemplo, como configurar as cotas de serviço para um workload em um ambiente de standby)</a:t>
          </a:r>
          <a:br>
            <a:rPr lang="en-US"/>
          </a:br>
          <a:r>
            <a:rPr lang="en-US"/>
            <a:t>   - Cotas de serviço: configuração de cotas para gerenciar recursos AWS.</a:t>
          </a:r>
        </a:p>
      </dgm:t>
    </dgm:pt>
    <dgm:pt modelId="{0E8B3BB0-B18B-4D3F-845E-5FF9042058ED}" type="parTrans" cxnId="{2B55D372-D0B3-47AD-8C90-98C393A8A87B}">
      <dgm:prSet/>
      <dgm:spPr/>
      <dgm:t>
        <a:bodyPr/>
        <a:lstStyle/>
        <a:p>
          <a:endParaRPr lang="en-US"/>
        </a:p>
      </dgm:t>
    </dgm:pt>
    <dgm:pt modelId="{E2BC3C3A-80E5-432C-A125-213B82FD7D89}" type="sibTrans" cxnId="{2B55D372-D0B3-47AD-8C90-98C393A8A87B}">
      <dgm:prSet/>
      <dgm:spPr/>
      <dgm:t>
        <a:bodyPr/>
        <a:lstStyle/>
        <a:p>
          <a:endParaRPr lang="en-US"/>
        </a:p>
      </dgm:t>
    </dgm:pt>
    <dgm:pt modelId="{F621E00C-2B84-4896-ADFB-C98BE88F7734}">
      <dgm:prSet/>
      <dgm:spPr/>
      <dgm:t>
        <a:bodyPr/>
        <a:lstStyle/>
        <a:p>
          <a:r>
            <a:rPr lang="en-US"/>
            <a:t>Opções de armazenamento e características (por exemplo, durabilidade, replicação)</a:t>
          </a:r>
          <a:br>
            <a:rPr lang="en-US"/>
          </a:br>
          <a:r>
            <a:rPr lang="en-US"/>
            <a:t>   - Opções de armazenamento: Amazon S3 para durabilidade e replicação de dados.</a:t>
          </a:r>
        </a:p>
      </dgm:t>
    </dgm:pt>
    <dgm:pt modelId="{B3B85A0B-7364-4A4B-8ABC-717CA1AFB1B6}" type="parTrans" cxnId="{F8B72898-489D-4592-A97E-0759E036B408}">
      <dgm:prSet/>
      <dgm:spPr/>
      <dgm:t>
        <a:bodyPr/>
        <a:lstStyle/>
        <a:p>
          <a:endParaRPr lang="en-US"/>
        </a:p>
      </dgm:t>
    </dgm:pt>
    <dgm:pt modelId="{9F1A00B4-FDED-440C-81B7-B59EE39B581D}" type="sibTrans" cxnId="{F8B72898-489D-4592-A97E-0759E036B408}">
      <dgm:prSet/>
      <dgm:spPr/>
      <dgm:t>
        <a:bodyPr/>
        <a:lstStyle/>
        <a:p>
          <a:endParaRPr lang="en-US"/>
        </a:p>
      </dgm:t>
    </dgm:pt>
    <dgm:pt modelId="{FF59B7AF-3386-42B3-822C-28ECC39345F2}">
      <dgm:prSet/>
      <dgm:spPr/>
      <dgm:t>
        <a:bodyPr/>
        <a:lstStyle/>
        <a:p>
          <a:r>
            <a:rPr lang="en-US"/>
            <a:t>Visibilidade de workloads (por exemplo, AWS X-Ray)</a:t>
          </a:r>
          <a:br>
            <a:rPr lang="en-US"/>
          </a:br>
          <a:r>
            <a:rPr lang="en-US"/>
            <a:t>   - Visibilidade de workloads: uso de AWS X-Ray para rastrear e analisar aplicações.</a:t>
          </a:r>
        </a:p>
      </dgm:t>
    </dgm:pt>
    <dgm:pt modelId="{4B71DC47-7BA6-49CA-BA03-B88107E5CE81}" type="parTrans" cxnId="{AEA3F69D-4070-40B6-B125-36D436579555}">
      <dgm:prSet/>
      <dgm:spPr/>
      <dgm:t>
        <a:bodyPr/>
        <a:lstStyle/>
        <a:p>
          <a:endParaRPr lang="en-US"/>
        </a:p>
      </dgm:t>
    </dgm:pt>
    <dgm:pt modelId="{FDB92683-94DE-44FA-B279-B51AB28FB6BC}" type="sibTrans" cxnId="{AEA3F69D-4070-40B6-B125-36D436579555}">
      <dgm:prSet/>
      <dgm:spPr/>
      <dgm:t>
        <a:bodyPr/>
        <a:lstStyle/>
        <a:p>
          <a:endParaRPr lang="en-US"/>
        </a:p>
      </dgm:t>
    </dgm:pt>
    <dgm:pt modelId="{0BE1B0CB-AEB3-C64C-8E4D-8CA8E4BA0D33}" type="pres">
      <dgm:prSet presAssocID="{A96FF24F-EAF6-480E-A306-834096063E43}" presName="diagram" presStyleCnt="0">
        <dgm:presLayoutVars>
          <dgm:dir/>
          <dgm:resizeHandles val="exact"/>
        </dgm:presLayoutVars>
      </dgm:prSet>
      <dgm:spPr/>
    </dgm:pt>
    <dgm:pt modelId="{B35DD179-6140-0349-BEF8-94689782C589}" type="pres">
      <dgm:prSet presAssocID="{F05BF469-DDB4-4ACF-8A5D-4E0F7FED94DC}" presName="node" presStyleLbl="node1" presStyleIdx="0" presStyleCnt="12">
        <dgm:presLayoutVars>
          <dgm:bulletEnabled val="1"/>
        </dgm:presLayoutVars>
      </dgm:prSet>
      <dgm:spPr/>
    </dgm:pt>
    <dgm:pt modelId="{E706C1D1-7550-CC48-AE1D-5C8E07A21E10}" type="pres">
      <dgm:prSet presAssocID="{B5EE5BFB-D6BC-4B8F-B1FB-8345BD777237}" presName="sibTrans" presStyleCnt="0"/>
      <dgm:spPr/>
    </dgm:pt>
    <dgm:pt modelId="{344AE180-7C1E-ED4A-9477-7C26A7638747}" type="pres">
      <dgm:prSet presAssocID="{1A02F96E-8C11-471C-A289-BBC23B830100}" presName="node" presStyleLbl="node1" presStyleIdx="1" presStyleCnt="12">
        <dgm:presLayoutVars>
          <dgm:bulletEnabled val="1"/>
        </dgm:presLayoutVars>
      </dgm:prSet>
      <dgm:spPr/>
    </dgm:pt>
    <dgm:pt modelId="{EF4F4D4C-BB65-794C-9C0B-5CAC641A2C12}" type="pres">
      <dgm:prSet presAssocID="{30F97879-6DAD-48B6-946E-3B807A22BF06}" presName="sibTrans" presStyleCnt="0"/>
      <dgm:spPr/>
    </dgm:pt>
    <dgm:pt modelId="{173E3C80-09A8-604C-B95F-B2023FF807A9}" type="pres">
      <dgm:prSet presAssocID="{AD1FC055-DE2E-4215-BF53-61285E2ADD59}" presName="node" presStyleLbl="node1" presStyleIdx="2" presStyleCnt="12">
        <dgm:presLayoutVars>
          <dgm:bulletEnabled val="1"/>
        </dgm:presLayoutVars>
      </dgm:prSet>
      <dgm:spPr/>
    </dgm:pt>
    <dgm:pt modelId="{FF6BB345-A794-2D47-A0B8-882208E32BA9}" type="pres">
      <dgm:prSet presAssocID="{979053E1-7417-404D-A572-292D09514BE4}" presName="sibTrans" presStyleCnt="0"/>
      <dgm:spPr/>
    </dgm:pt>
    <dgm:pt modelId="{F5D0C606-DA3E-6545-A818-190459B18F46}" type="pres">
      <dgm:prSet presAssocID="{8EDA8644-423C-4097-9E31-B7C0F1F5851D}" presName="node" presStyleLbl="node1" presStyleIdx="3" presStyleCnt="12">
        <dgm:presLayoutVars>
          <dgm:bulletEnabled val="1"/>
        </dgm:presLayoutVars>
      </dgm:prSet>
      <dgm:spPr/>
    </dgm:pt>
    <dgm:pt modelId="{8D8C920B-0C79-1745-B82E-F4C4D2CEBC03}" type="pres">
      <dgm:prSet presAssocID="{19819585-FA55-46BA-B159-0A9FDDEF6DEF}" presName="sibTrans" presStyleCnt="0"/>
      <dgm:spPr/>
    </dgm:pt>
    <dgm:pt modelId="{94F19668-C986-AA49-8C2C-D288378F9E80}" type="pres">
      <dgm:prSet presAssocID="{C91580C2-61B2-4BFA-906B-23EC4A2762BB}" presName="node" presStyleLbl="node1" presStyleIdx="4" presStyleCnt="12">
        <dgm:presLayoutVars>
          <dgm:bulletEnabled val="1"/>
        </dgm:presLayoutVars>
      </dgm:prSet>
      <dgm:spPr/>
    </dgm:pt>
    <dgm:pt modelId="{43F48ABB-3343-9E45-B882-9B8E0643DA76}" type="pres">
      <dgm:prSet presAssocID="{B81D101E-E79C-4020-9A1D-BB53599CA87E}" presName="sibTrans" presStyleCnt="0"/>
      <dgm:spPr/>
    </dgm:pt>
    <dgm:pt modelId="{23E4E96B-0F6E-7D40-A2F7-D9CC60D2CE1C}" type="pres">
      <dgm:prSet presAssocID="{CCE4E76D-6D0E-48BE-A81B-6F9CB0C7162B}" presName="node" presStyleLbl="node1" presStyleIdx="5" presStyleCnt="12">
        <dgm:presLayoutVars>
          <dgm:bulletEnabled val="1"/>
        </dgm:presLayoutVars>
      </dgm:prSet>
      <dgm:spPr/>
    </dgm:pt>
    <dgm:pt modelId="{1F8D920D-7392-5E44-91A9-958CF50CE0DC}" type="pres">
      <dgm:prSet presAssocID="{0B045DF2-BB98-4005-BED6-9871E76BD2E0}" presName="sibTrans" presStyleCnt="0"/>
      <dgm:spPr/>
    </dgm:pt>
    <dgm:pt modelId="{CB67D5BC-27A1-A241-983C-A50FA780BB25}" type="pres">
      <dgm:prSet presAssocID="{76C07577-A633-43FB-8B5C-7E4EE961D48A}" presName="node" presStyleLbl="node1" presStyleIdx="6" presStyleCnt="12">
        <dgm:presLayoutVars>
          <dgm:bulletEnabled val="1"/>
        </dgm:presLayoutVars>
      </dgm:prSet>
      <dgm:spPr/>
    </dgm:pt>
    <dgm:pt modelId="{35884D27-B455-954B-BF9F-DD02E1243773}" type="pres">
      <dgm:prSet presAssocID="{17D0CBE6-94D9-40B1-ABDF-66B6B0F2D1DE}" presName="sibTrans" presStyleCnt="0"/>
      <dgm:spPr/>
    </dgm:pt>
    <dgm:pt modelId="{B4DFE62D-4C54-2943-8870-4DBC74E848FD}" type="pres">
      <dgm:prSet presAssocID="{B3E0F38E-E3A6-46B6-AFB6-5FA314A09617}" presName="node" presStyleLbl="node1" presStyleIdx="7" presStyleCnt="12">
        <dgm:presLayoutVars>
          <dgm:bulletEnabled val="1"/>
        </dgm:presLayoutVars>
      </dgm:prSet>
      <dgm:spPr/>
    </dgm:pt>
    <dgm:pt modelId="{C53097D8-7179-5340-BEF7-8AE415C3A4F7}" type="pres">
      <dgm:prSet presAssocID="{5AC25A8D-5447-46DB-8F3D-70F3A13E2395}" presName="sibTrans" presStyleCnt="0"/>
      <dgm:spPr/>
    </dgm:pt>
    <dgm:pt modelId="{3DB5BD9F-C5EB-264C-91E8-5A03989C9943}" type="pres">
      <dgm:prSet presAssocID="{854F937F-5DCB-4D21-A383-6246A38B4AA2}" presName="node" presStyleLbl="node1" presStyleIdx="8" presStyleCnt="12">
        <dgm:presLayoutVars>
          <dgm:bulletEnabled val="1"/>
        </dgm:presLayoutVars>
      </dgm:prSet>
      <dgm:spPr/>
    </dgm:pt>
    <dgm:pt modelId="{22225D86-ACA3-A040-BA71-8D0820020C13}" type="pres">
      <dgm:prSet presAssocID="{67B4CA35-B2B7-4EE1-BAE3-A6ED3420B548}" presName="sibTrans" presStyleCnt="0"/>
      <dgm:spPr/>
    </dgm:pt>
    <dgm:pt modelId="{715087B5-533A-BB43-ABBB-95A3B90A526F}" type="pres">
      <dgm:prSet presAssocID="{41DBF3B3-A3B3-48F7-83CC-21C1953EB83D}" presName="node" presStyleLbl="node1" presStyleIdx="9" presStyleCnt="12">
        <dgm:presLayoutVars>
          <dgm:bulletEnabled val="1"/>
        </dgm:presLayoutVars>
      </dgm:prSet>
      <dgm:spPr/>
    </dgm:pt>
    <dgm:pt modelId="{23A30C0F-19A0-1343-B503-7DAFF9EBB936}" type="pres">
      <dgm:prSet presAssocID="{E2BC3C3A-80E5-432C-A125-213B82FD7D89}" presName="sibTrans" presStyleCnt="0"/>
      <dgm:spPr/>
    </dgm:pt>
    <dgm:pt modelId="{CC87ACEC-88FB-B448-934A-09BF77AE8272}" type="pres">
      <dgm:prSet presAssocID="{F621E00C-2B84-4896-ADFB-C98BE88F7734}" presName="node" presStyleLbl="node1" presStyleIdx="10" presStyleCnt="12">
        <dgm:presLayoutVars>
          <dgm:bulletEnabled val="1"/>
        </dgm:presLayoutVars>
      </dgm:prSet>
      <dgm:spPr/>
    </dgm:pt>
    <dgm:pt modelId="{E12019F6-CEF7-994F-A144-B4AE036BAA37}" type="pres">
      <dgm:prSet presAssocID="{9F1A00B4-FDED-440C-81B7-B59EE39B581D}" presName="sibTrans" presStyleCnt="0"/>
      <dgm:spPr/>
    </dgm:pt>
    <dgm:pt modelId="{D3C5E5C2-F5E9-3E46-8809-76A5AF2558D9}" type="pres">
      <dgm:prSet presAssocID="{FF59B7AF-3386-42B3-822C-28ECC39345F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B94F003-EB23-D249-BAC3-0B47C35A7CE5}" type="presOf" srcId="{F05BF469-DDB4-4ACF-8A5D-4E0F7FED94DC}" destId="{B35DD179-6140-0349-BEF8-94689782C589}" srcOrd="0" destOrd="0" presId="urn:microsoft.com/office/officeart/2005/8/layout/default"/>
    <dgm:cxn modelId="{0A5DFD05-154A-47BE-9174-CA276E643DD6}" srcId="{A96FF24F-EAF6-480E-A306-834096063E43}" destId="{8EDA8644-423C-4097-9E31-B7C0F1F5851D}" srcOrd="3" destOrd="0" parTransId="{FDAC7277-2C7F-4D32-B84D-4D1636EEC9FE}" sibTransId="{19819585-FA55-46BA-B159-0A9FDDEF6DEF}"/>
    <dgm:cxn modelId="{47FD6309-2518-CD4E-B588-445BDFB946A6}" type="presOf" srcId="{CCE4E76D-6D0E-48BE-A81B-6F9CB0C7162B}" destId="{23E4E96B-0F6E-7D40-A2F7-D9CC60D2CE1C}" srcOrd="0" destOrd="0" presId="urn:microsoft.com/office/officeart/2005/8/layout/default"/>
    <dgm:cxn modelId="{2902E739-27F2-254C-A724-EB0C6732E140}" type="presOf" srcId="{FF59B7AF-3386-42B3-822C-28ECC39345F2}" destId="{D3C5E5C2-F5E9-3E46-8809-76A5AF2558D9}" srcOrd="0" destOrd="0" presId="urn:microsoft.com/office/officeart/2005/8/layout/default"/>
    <dgm:cxn modelId="{EA0A613D-8342-1A4C-A7C6-CB2E6FD3BCDD}" type="presOf" srcId="{1A02F96E-8C11-471C-A289-BBC23B830100}" destId="{344AE180-7C1E-ED4A-9477-7C26A7638747}" srcOrd="0" destOrd="0" presId="urn:microsoft.com/office/officeart/2005/8/layout/default"/>
    <dgm:cxn modelId="{D7E9E047-BA10-7147-96CB-D9E0791871B0}" type="presOf" srcId="{B3E0F38E-E3A6-46B6-AFB6-5FA314A09617}" destId="{B4DFE62D-4C54-2943-8870-4DBC74E848FD}" srcOrd="0" destOrd="0" presId="urn:microsoft.com/office/officeart/2005/8/layout/default"/>
    <dgm:cxn modelId="{BB823C4D-A5F8-3A47-AB2D-BA63B33C185D}" type="presOf" srcId="{41DBF3B3-A3B3-48F7-83CC-21C1953EB83D}" destId="{715087B5-533A-BB43-ABBB-95A3B90A526F}" srcOrd="0" destOrd="0" presId="urn:microsoft.com/office/officeart/2005/8/layout/default"/>
    <dgm:cxn modelId="{A7E4194E-3B75-A844-9624-671A935BF2E5}" type="presOf" srcId="{8EDA8644-423C-4097-9E31-B7C0F1F5851D}" destId="{F5D0C606-DA3E-6545-A818-190459B18F46}" srcOrd="0" destOrd="0" presId="urn:microsoft.com/office/officeart/2005/8/layout/default"/>
    <dgm:cxn modelId="{1072FF5D-530F-4340-ABFB-F9A8678944F7}" srcId="{A96FF24F-EAF6-480E-A306-834096063E43}" destId="{1A02F96E-8C11-471C-A289-BBC23B830100}" srcOrd="1" destOrd="0" parTransId="{58A0FE2E-90F6-4525-9AF8-EF24A8403BF8}" sibTransId="{30F97879-6DAD-48B6-946E-3B807A22BF06}"/>
    <dgm:cxn modelId="{451AF361-2559-4143-A88C-9BBF1954A11B}" type="presOf" srcId="{AD1FC055-DE2E-4215-BF53-61285E2ADD59}" destId="{173E3C80-09A8-604C-B95F-B2023FF807A9}" srcOrd="0" destOrd="0" presId="urn:microsoft.com/office/officeart/2005/8/layout/default"/>
    <dgm:cxn modelId="{2B55D372-D0B3-47AD-8C90-98C393A8A87B}" srcId="{A96FF24F-EAF6-480E-A306-834096063E43}" destId="{41DBF3B3-A3B3-48F7-83CC-21C1953EB83D}" srcOrd="9" destOrd="0" parTransId="{0E8B3BB0-B18B-4D3F-845E-5FF9042058ED}" sibTransId="{E2BC3C3A-80E5-432C-A125-213B82FD7D89}"/>
    <dgm:cxn modelId="{5B6A2B81-1259-4EBD-A15C-FD12125CBDBE}" srcId="{A96FF24F-EAF6-480E-A306-834096063E43}" destId="{CCE4E76D-6D0E-48BE-A81B-6F9CB0C7162B}" srcOrd="5" destOrd="0" parTransId="{C5B43360-6713-426B-B4E6-E9DFCFDA2CA6}" sibTransId="{0B045DF2-BB98-4005-BED6-9871E76BD2E0}"/>
    <dgm:cxn modelId="{3109698A-97DB-5A4D-BD08-7980AAE85010}" type="presOf" srcId="{A96FF24F-EAF6-480E-A306-834096063E43}" destId="{0BE1B0CB-AEB3-C64C-8E4D-8CA8E4BA0D33}" srcOrd="0" destOrd="0" presId="urn:microsoft.com/office/officeart/2005/8/layout/default"/>
    <dgm:cxn modelId="{88832F90-DC5B-DE4A-8509-614AC85CBFB9}" type="presOf" srcId="{C91580C2-61B2-4BFA-906B-23EC4A2762BB}" destId="{94F19668-C986-AA49-8C2C-D288378F9E80}" srcOrd="0" destOrd="0" presId="urn:microsoft.com/office/officeart/2005/8/layout/default"/>
    <dgm:cxn modelId="{F8B72898-489D-4592-A97E-0759E036B408}" srcId="{A96FF24F-EAF6-480E-A306-834096063E43}" destId="{F621E00C-2B84-4896-ADFB-C98BE88F7734}" srcOrd="10" destOrd="0" parTransId="{B3B85A0B-7364-4A4B-8ABC-717CA1AFB1B6}" sibTransId="{9F1A00B4-FDED-440C-81B7-B59EE39B581D}"/>
    <dgm:cxn modelId="{3734F69A-0F8D-4534-A0FB-FB680AB12C1F}" srcId="{A96FF24F-EAF6-480E-A306-834096063E43}" destId="{76C07577-A633-43FB-8B5C-7E4EE961D48A}" srcOrd="6" destOrd="0" parTransId="{696E5E25-AB30-4BC8-AC14-7209B08346DF}" sibTransId="{17D0CBE6-94D9-40B1-ABDF-66B6B0F2D1DE}"/>
    <dgm:cxn modelId="{5F40309C-AA45-8A44-BA9D-D65281FD951E}" type="presOf" srcId="{76C07577-A633-43FB-8B5C-7E4EE961D48A}" destId="{CB67D5BC-27A1-A241-983C-A50FA780BB25}" srcOrd="0" destOrd="0" presId="urn:microsoft.com/office/officeart/2005/8/layout/default"/>
    <dgm:cxn modelId="{AEA3F69D-4070-40B6-B125-36D436579555}" srcId="{A96FF24F-EAF6-480E-A306-834096063E43}" destId="{FF59B7AF-3386-42B3-822C-28ECC39345F2}" srcOrd="11" destOrd="0" parTransId="{4B71DC47-7BA6-49CA-BA03-B88107E5CE81}" sibTransId="{FDB92683-94DE-44FA-B279-B51AB28FB6BC}"/>
    <dgm:cxn modelId="{BA1A74A0-6047-4AA1-965D-E14B9BECB130}" srcId="{A96FF24F-EAF6-480E-A306-834096063E43}" destId="{AD1FC055-DE2E-4215-BF53-61285E2ADD59}" srcOrd="2" destOrd="0" parTransId="{4D6EEC84-097C-4BF3-84C9-FF42A0E5E967}" sibTransId="{979053E1-7417-404D-A572-292D09514BE4}"/>
    <dgm:cxn modelId="{3244E5B5-5957-C349-9DD0-0BAD772B3AD4}" type="presOf" srcId="{854F937F-5DCB-4D21-A383-6246A38B4AA2}" destId="{3DB5BD9F-C5EB-264C-91E8-5A03989C9943}" srcOrd="0" destOrd="0" presId="urn:microsoft.com/office/officeart/2005/8/layout/default"/>
    <dgm:cxn modelId="{AD85E1BA-C63B-4AE2-BAB9-CF9018BBB41E}" srcId="{A96FF24F-EAF6-480E-A306-834096063E43}" destId="{C91580C2-61B2-4BFA-906B-23EC4A2762BB}" srcOrd="4" destOrd="0" parTransId="{88AC6F85-3AAE-4246-8F07-803078800BAD}" sibTransId="{B81D101E-E79C-4020-9A1D-BB53599CA87E}"/>
    <dgm:cxn modelId="{1CB201C6-D6A6-4A5C-94D1-ADCC792E3C25}" srcId="{A96FF24F-EAF6-480E-A306-834096063E43}" destId="{F05BF469-DDB4-4ACF-8A5D-4E0F7FED94DC}" srcOrd="0" destOrd="0" parTransId="{921F7A16-75A7-419B-88A1-11880A69BD50}" sibTransId="{B5EE5BFB-D6BC-4B8F-B1FB-8345BD777237}"/>
    <dgm:cxn modelId="{04791DC9-0689-4599-ABA3-04BBF6B42A10}" srcId="{A96FF24F-EAF6-480E-A306-834096063E43}" destId="{B3E0F38E-E3A6-46B6-AFB6-5FA314A09617}" srcOrd="7" destOrd="0" parTransId="{6333FCA8-92E6-44B5-BAF9-9759A7E538AD}" sibTransId="{5AC25A8D-5447-46DB-8F3D-70F3A13E2395}"/>
    <dgm:cxn modelId="{558C30C9-D173-4C2E-A759-689FB1335C91}" srcId="{A96FF24F-EAF6-480E-A306-834096063E43}" destId="{854F937F-5DCB-4D21-A383-6246A38B4AA2}" srcOrd="8" destOrd="0" parTransId="{677289D0-770D-4C62-8900-6D9DCCC73637}" sibTransId="{67B4CA35-B2B7-4EE1-BAE3-A6ED3420B548}"/>
    <dgm:cxn modelId="{EE5F65EB-CC00-DB42-97C0-8BC9EFDF388D}" type="presOf" srcId="{F621E00C-2B84-4896-ADFB-C98BE88F7734}" destId="{CC87ACEC-88FB-B448-934A-09BF77AE8272}" srcOrd="0" destOrd="0" presId="urn:microsoft.com/office/officeart/2005/8/layout/default"/>
    <dgm:cxn modelId="{BBE2B997-EC17-C34E-BAD0-4C62F8AD47FB}" type="presParOf" srcId="{0BE1B0CB-AEB3-C64C-8E4D-8CA8E4BA0D33}" destId="{B35DD179-6140-0349-BEF8-94689782C589}" srcOrd="0" destOrd="0" presId="urn:microsoft.com/office/officeart/2005/8/layout/default"/>
    <dgm:cxn modelId="{D1FB89FE-FB7E-E34E-97AD-1D9B64B1DD53}" type="presParOf" srcId="{0BE1B0CB-AEB3-C64C-8E4D-8CA8E4BA0D33}" destId="{E706C1D1-7550-CC48-AE1D-5C8E07A21E10}" srcOrd="1" destOrd="0" presId="urn:microsoft.com/office/officeart/2005/8/layout/default"/>
    <dgm:cxn modelId="{673FBF45-8D68-9845-8274-2C5D3AD32EFA}" type="presParOf" srcId="{0BE1B0CB-AEB3-C64C-8E4D-8CA8E4BA0D33}" destId="{344AE180-7C1E-ED4A-9477-7C26A7638747}" srcOrd="2" destOrd="0" presId="urn:microsoft.com/office/officeart/2005/8/layout/default"/>
    <dgm:cxn modelId="{723F9B42-842C-6841-BC43-627FD55C5CCF}" type="presParOf" srcId="{0BE1B0CB-AEB3-C64C-8E4D-8CA8E4BA0D33}" destId="{EF4F4D4C-BB65-794C-9C0B-5CAC641A2C12}" srcOrd="3" destOrd="0" presId="urn:microsoft.com/office/officeart/2005/8/layout/default"/>
    <dgm:cxn modelId="{118D84F6-037C-8B4B-BE6F-9761F6FD9BD9}" type="presParOf" srcId="{0BE1B0CB-AEB3-C64C-8E4D-8CA8E4BA0D33}" destId="{173E3C80-09A8-604C-B95F-B2023FF807A9}" srcOrd="4" destOrd="0" presId="urn:microsoft.com/office/officeart/2005/8/layout/default"/>
    <dgm:cxn modelId="{57CB0319-4D08-2F42-8458-45B889D7A51E}" type="presParOf" srcId="{0BE1B0CB-AEB3-C64C-8E4D-8CA8E4BA0D33}" destId="{FF6BB345-A794-2D47-A0B8-882208E32BA9}" srcOrd="5" destOrd="0" presId="urn:microsoft.com/office/officeart/2005/8/layout/default"/>
    <dgm:cxn modelId="{7F6D224B-E1F3-AF40-AF1A-E09929875906}" type="presParOf" srcId="{0BE1B0CB-AEB3-C64C-8E4D-8CA8E4BA0D33}" destId="{F5D0C606-DA3E-6545-A818-190459B18F46}" srcOrd="6" destOrd="0" presId="urn:microsoft.com/office/officeart/2005/8/layout/default"/>
    <dgm:cxn modelId="{AA4498AB-FAA6-3441-85D6-7C92906337F3}" type="presParOf" srcId="{0BE1B0CB-AEB3-C64C-8E4D-8CA8E4BA0D33}" destId="{8D8C920B-0C79-1745-B82E-F4C4D2CEBC03}" srcOrd="7" destOrd="0" presId="urn:microsoft.com/office/officeart/2005/8/layout/default"/>
    <dgm:cxn modelId="{6214FB50-C8D3-D046-A267-A868CB846459}" type="presParOf" srcId="{0BE1B0CB-AEB3-C64C-8E4D-8CA8E4BA0D33}" destId="{94F19668-C986-AA49-8C2C-D288378F9E80}" srcOrd="8" destOrd="0" presId="urn:microsoft.com/office/officeart/2005/8/layout/default"/>
    <dgm:cxn modelId="{2819AB32-3F60-7D4B-AA3C-1DF48559D303}" type="presParOf" srcId="{0BE1B0CB-AEB3-C64C-8E4D-8CA8E4BA0D33}" destId="{43F48ABB-3343-9E45-B882-9B8E0643DA76}" srcOrd="9" destOrd="0" presId="urn:microsoft.com/office/officeart/2005/8/layout/default"/>
    <dgm:cxn modelId="{EB3A0943-767A-AA44-B5E2-F6A7E1222D49}" type="presParOf" srcId="{0BE1B0CB-AEB3-C64C-8E4D-8CA8E4BA0D33}" destId="{23E4E96B-0F6E-7D40-A2F7-D9CC60D2CE1C}" srcOrd="10" destOrd="0" presId="urn:microsoft.com/office/officeart/2005/8/layout/default"/>
    <dgm:cxn modelId="{A7A4E3DB-E38D-0444-AC7D-A779E7907F3A}" type="presParOf" srcId="{0BE1B0CB-AEB3-C64C-8E4D-8CA8E4BA0D33}" destId="{1F8D920D-7392-5E44-91A9-958CF50CE0DC}" srcOrd="11" destOrd="0" presId="urn:microsoft.com/office/officeart/2005/8/layout/default"/>
    <dgm:cxn modelId="{D5FD00CC-2948-8B47-A9EB-E689D6E18971}" type="presParOf" srcId="{0BE1B0CB-AEB3-C64C-8E4D-8CA8E4BA0D33}" destId="{CB67D5BC-27A1-A241-983C-A50FA780BB25}" srcOrd="12" destOrd="0" presId="urn:microsoft.com/office/officeart/2005/8/layout/default"/>
    <dgm:cxn modelId="{045894F0-566E-8A4C-9F2C-3F9D9F0CD918}" type="presParOf" srcId="{0BE1B0CB-AEB3-C64C-8E4D-8CA8E4BA0D33}" destId="{35884D27-B455-954B-BF9F-DD02E1243773}" srcOrd="13" destOrd="0" presId="urn:microsoft.com/office/officeart/2005/8/layout/default"/>
    <dgm:cxn modelId="{8234D7C9-CCCE-5144-9DD9-1DBA58491085}" type="presParOf" srcId="{0BE1B0CB-AEB3-C64C-8E4D-8CA8E4BA0D33}" destId="{B4DFE62D-4C54-2943-8870-4DBC74E848FD}" srcOrd="14" destOrd="0" presId="urn:microsoft.com/office/officeart/2005/8/layout/default"/>
    <dgm:cxn modelId="{4F70C1E8-66FA-0845-963E-D5D1557E9044}" type="presParOf" srcId="{0BE1B0CB-AEB3-C64C-8E4D-8CA8E4BA0D33}" destId="{C53097D8-7179-5340-BEF7-8AE415C3A4F7}" srcOrd="15" destOrd="0" presId="urn:microsoft.com/office/officeart/2005/8/layout/default"/>
    <dgm:cxn modelId="{4EC6CA49-36FD-C646-8649-348E6A091E55}" type="presParOf" srcId="{0BE1B0CB-AEB3-C64C-8E4D-8CA8E4BA0D33}" destId="{3DB5BD9F-C5EB-264C-91E8-5A03989C9943}" srcOrd="16" destOrd="0" presId="urn:microsoft.com/office/officeart/2005/8/layout/default"/>
    <dgm:cxn modelId="{40A0A159-5D38-7040-8368-3256ADB30B32}" type="presParOf" srcId="{0BE1B0CB-AEB3-C64C-8E4D-8CA8E4BA0D33}" destId="{22225D86-ACA3-A040-BA71-8D0820020C13}" srcOrd="17" destOrd="0" presId="urn:microsoft.com/office/officeart/2005/8/layout/default"/>
    <dgm:cxn modelId="{3E45972A-7CBC-F44C-9838-CC73827144A0}" type="presParOf" srcId="{0BE1B0CB-AEB3-C64C-8E4D-8CA8E4BA0D33}" destId="{715087B5-533A-BB43-ABBB-95A3B90A526F}" srcOrd="18" destOrd="0" presId="urn:microsoft.com/office/officeart/2005/8/layout/default"/>
    <dgm:cxn modelId="{F7651F3D-A549-154B-9AE4-881C18572EFF}" type="presParOf" srcId="{0BE1B0CB-AEB3-C64C-8E4D-8CA8E4BA0D33}" destId="{23A30C0F-19A0-1343-B503-7DAFF9EBB936}" srcOrd="19" destOrd="0" presId="urn:microsoft.com/office/officeart/2005/8/layout/default"/>
    <dgm:cxn modelId="{6604CA53-549F-4640-8DE9-562DE7E1DCE0}" type="presParOf" srcId="{0BE1B0CB-AEB3-C64C-8E4D-8CA8E4BA0D33}" destId="{CC87ACEC-88FB-B448-934A-09BF77AE8272}" srcOrd="20" destOrd="0" presId="urn:microsoft.com/office/officeart/2005/8/layout/default"/>
    <dgm:cxn modelId="{FDF20DE6-18C1-8041-821A-1F61CE64CF61}" type="presParOf" srcId="{0BE1B0CB-AEB3-C64C-8E4D-8CA8E4BA0D33}" destId="{E12019F6-CEF7-994F-A144-B4AE036BAA37}" srcOrd="21" destOrd="0" presId="urn:microsoft.com/office/officeart/2005/8/layout/default"/>
    <dgm:cxn modelId="{0D637668-FEA7-5C40-8DD4-225A5B3C864C}" type="presParOf" srcId="{0BE1B0CB-AEB3-C64C-8E4D-8CA8E4BA0D33}" destId="{D3C5E5C2-F5E9-3E46-8809-76A5AF2558D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4D1821-6E1D-48AD-AD0A-0E32D993B12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43E8CA-E3FA-4A6B-88A1-CFC85B5F83E0}">
      <dgm:prSet/>
      <dgm:spPr/>
      <dgm:t>
        <a:bodyPr/>
        <a:lstStyle/>
        <a:p>
          <a:r>
            <a:rPr lang="en-US"/>
            <a:t>Determinar estratégias de automação para garantir a integridade da infraestrutura</a:t>
          </a:r>
          <a:br>
            <a:rPr lang="en-US"/>
          </a:br>
          <a:r>
            <a:rPr lang="en-US"/>
            <a:t>   - Automação: uso de AWS CloudFormation e AWS CodePipeline.</a:t>
          </a:r>
        </a:p>
      </dgm:t>
    </dgm:pt>
    <dgm:pt modelId="{7A02F815-2054-4EB0-921D-32D44A6D8EF6}" type="parTrans" cxnId="{806846DD-C308-4C59-BE4A-639AAE7AD465}">
      <dgm:prSet/>
      <dgm:spPr/>
      <dgm:t>
        <a:bodyPr/>
        <a:lstStyle/>
        <a:p>
          <a:endParaRPr lang="en-US"/>
        </a:p>
      </dgm:t>
    </dgm:pt>
    <dgm:pt modelId="{97593398-9EE1-41A6-AD5A-7E694786C9EA}" type="sibTrans" cxnId="{806846DD-C308-4C59-BE4A-639AAE7AD465}">
      <dgm:prSet/>
      <dgm:spPr/>
      <dgm:t>
        <a:bodyPr/>
        <a:lstStyle/>
        <a:p>
          <a:endParaRPr lang="en-US"/>
        </a:p>
      </dgm:t>
    </dgm:pt>
    <dgm:pt modelId="{45ACB612-AACF-4811-A5C0-24A095021630}">
      <dgm:prSet/>
      <dgm:spPr/>
      <dgm:t>
        <a:bodyPr/>
        <a:lstStyle/>
        <a:p>
          <a:r>
            <a:rPr lang="en-US"/>
            <a:t>Determinar os serviços AWS necessários para fornecer uma arquitetura altamente disponível e/ou tolerante a falhas em Regiões AWS ou Zonas de Disponibilidade</a:t>
          </a:r>
          <a:br>
            <a:rPr lang="en-US"/>
          </a:br>
          <a:r>
            <a:rPr lang="en-US"/>
            <a:t>   - Serviços para alta disponibilidade: ELB, Auto Scaling, Route 53.</a:t>
          </a:r>
        </a:p>
      </dgm:t>
    </dgm:pt>
    <dgm:pt modelId="{77634B03-91E3-403A-8C30-4231C24B07B6}" type="parTrans" cxnId="{43F143CE-E1AE-4126-9C57-CF23F4EE8905}">
      <dgm:prSet/>
      <dgm:spPr/>
      <dgm:t>
        <a:bodyPr/>
        <a:lstStyle/>
        <a:p>
          <a:endParaRPr lang="en-US"/>
        </a:p>
      </dgm:t>
    </dgm:pt>
    <dgm:pt modelId="{8EF54921-9EDA-4C55-AA15-70CE21D50147}" type="sibTrans" cxnId="{43F143CE-E1AE-4126-9C57-CF23F4EE8905}">
      <dgm:prSet/>
      <dgm:spPr/>
      <dgm:t>
        <a:bodyPr/>
        <a:lstStyle/>
        <a:p>
          <a:endParaRPr lang="en-US"/>
        </a:p>
      </dgm:t>
    </dgm:pt>
    <dgm:pt modelId="{390258E6-71A1-40D9-8ECB-AD8EA88E5751}">
      <dgm:prSet/>
      <dgm:spPr/>
      <dgm:t>
        <a:bodyPr/>
        <a:lstStyle/>
        <a:p>
          <a:r>
            <a:rPr lang="en-US"/>
            <a:t>Identificar métricas com base nos requisitos de negócios para fornecer uma solução altamente disponível</a:t>
          </a:r>
          <a:br>
            <a:rPr lang="en-US"/>
          </a:br>
          <a:r>
            <a:rPr lang="en-US"/>
            <a:t>   - Métricas: CloudWatch para monitoramento de performance.</a:t>
          </a:r>
        </a:p>
      </dgm:t>
    </dgm:pt>
    <dgm:pt modelId="{FF02DFA1-80F3-4946-BF90-F75A9EAC0401}" type="parTrans" cxnId="{657BCA9E-B64D-4A6E-AB89-979BEDD441E6}">
      <dgm:prSet/>
      <dgm:spPr/>
      <dgm:t>
        <a:bodyPr/>
        <a:lstStyle/>
        <a:p>
          <a:endParaRPr lang="en-US"/>
        </a:p>
      </dgm:t>
    </dgm:pt>
    <dgm:pt modelId="{C94DDC2E-33C5-4DA0-A301-554C7FFF6AC3}" type="sibTrans" cxnId="{657BCA9E-B64D-4A6E-AB89-979BEDD441E6}">
      <dgm:prSet/>
      <dgm:spPr/>
      <dgm:t>
        <a:bodyPr/>
        <a:lstStyle/>
        <a:p>
          <a:endParaRPr lang="en-US"/>
        </a:p>
      </dgm:t>
    </dgm:pt>
    <dgm:pt modelId="{3807925F-D5B3-4B66-9B43-BB2EB91B96CE}">
      <dgm:prSet/>
      <dgm:spPr/>
      <dgm:t>
        <a:bodyPr/>
        <a:lstStyle/>
        <a:p>
          <a:r>
            <a:rPr lang="en-US"/>
            <a:t>Implementar designs para mitigar pontos únicos de falha</a:t>
          </a:r>
          <a:br>
            <a:rPr lang="en-US"/>
          </a:br>
          <a:r>
            <a:rPr lang="en-US"/>
            <a:t>   - Mitigação de falhas: design com redundância de componentes críticos.</a:t>
          </a:r>
        </a:p>
      </dgm:t>
    </dgm:pt>
    <dgm:pt modelId="{C932EA74-BB41-4EE4-9D88-B58906D95541}" type="parTrans" cxnId="{971A2030-BBB8-4B5A-8BE6-E68AB3208FE9}">
      <dgm:prSet/>
      <dgm:spPr/>
      <dgm:t>
        <a:bodyPr/>
        <a:lstStyle/>
        <a:p>
          <a:endParaRPr lang="en-US"/>
        </a:p>
      </dgm:t>
    </dgm:pt>
    <dgm:pt modelId="{A610E5EB-68AC-48E6-84BB-D439361F36E4}" type="sibTrans" cxnId="{971A2030-BBB8-4B5A-8BE6-E68AB3208FE9}">
      <dgm:prSet/>
      <dgm:spPr/>
      <dgm:t>
        <a:bodyPr/>
        <a:lstStyle/>
        <a:p>
          <a:endParaRPr lang="en-US"/>
        </a:p>
      </dgm:t>
    </dgm:pt>
    <dgm:pt modelId="{A35E9FFF-5FE9-4E3B-B4BD-F7D917E11E98}">
      <dgm:prSet/>
      <dgm:spPr/>
      <dgm:t>
        <a:bodyPr/>
        <a:lstStyle/>
        <a:p>
          <a:r>
            <a:rPr lang="en-US"/>
            <a:t>Implementar estratégias para garantir a durabilidade e disponibilidade dos dados (por exemplo, backups)</a:t>
          </a:r>
          <a:br>
            <a:rPr lang="en-US"/>
          </a:br>
          <a:r>
            <a:rPr lang="en-US"/>
            <a:t>   - Durabilidade e disponibilidade: backups com AWS Backup e replicação de dados com S3.</a:t>
          </a:r>
        </a:p>
      </dgm:t>
    </dgm:pt>
    <dgm:pt modelId="{C4DD9934-6695-4F2C-A033-0B33F0960246}" type="parTrans" cxnId="{E74251EE-4A06-4FBF-B53E-90263F79AA3F}">
      <dgm:prSet/>
      <dgm:spPr/>
      <dgm:t>
        <a:bodyPr/>
        <a:lstStyle/>
        <a:p>
          <a:endParaRPr lang="en-US"/>
        </a:p>
      </dgm:t>
    </dgm:pt>
    <dgm:pt modelId="{1E6C7852-6912-4ECA-9567-2D27CB60E970}" type="sibTrans" cxnId="{E74251EE-4A06-4FBF-B53E-90263F79AA3F}">
      <dgm:prSet/>
      <dgm:spPr/>
      <dgm:t>
        <a:bodyPr/>
        <a:lstStyle/>
        <a:p>
          <a:endParaRPr lang="en-US"/>
        </a:p>
      </dgm:t>
    </dgm:pt>
    <dgm:pt modelId="{1A2A4FA7-0F0C-443A-9894-5D2AD954B3D6}">
      <dgm:prSet/>
      <dgm:spPr/>
      <dgm:t>
        <a:bodyPr/>
        <a:lstStyle/>
        <a:p>
          <a:r>
            <a:rPr lang="en-US"/>
            <a:t>Selecionar uma estratégia de DR apropriada para atender aos requisitos de negócios</a:t>
          </a:r>
          <a:br>
            <a:rPr lang="en-US"/>
          </a:br>
          <a:r>
            <a:rPr lang="en-US"/>
            <a:t>   - Estratégia de DR: Backup and Restore, Pilot Light, Warm Standby, Active-Active.</a:t>
          </a:r>
        </a:p>
      </dgm:t>
    </dgm:pt>
    <dgm:pt modelId="{AA1CDC71-1CF6-4D82-84D8-8EE0B5F46483}" type="parTrans" cxnId="{26C977CE-F651-418F-900C-644CB62C0B3C}">
      <dgm:prSet/>
      <dgm:spPr/>
      <dgm:t>
        <a:bodyPr/>
        <a:lstStyle/>
        <a:p>
          <a:endParaRPr lang="en-US"/>
        </a:p>
      </dgm:t>
    </dgm:pt>
    <dgm:pt modelId="{31A29596-8BAB-4CF1-80DA-6FEBC8A3CD7C}" type="sibTrans" cxnId="{26C977CE-F651-418F-900C-644CB62C0B3C}">
      <dgm:prSet/>
      <dgm:spPr/>
      <dgm:t>
        <a:bodyPr/>
        <a:lstStyle/>
        <a:p>
          <a:endParaRPr lang="en-US"/>
        </a:p>
      </dgm:t>
    </dgm:pt>
    <dgm:pt modelId="{9F60F08D-DFC5-41FE-A2A6-89B53285F615}">
      <dgm:prSet/>
      <dgm:spPr/>
      <dgm:t>
        <a:bodyPr/>
        <a:lstStyle/>
        <a:p>
          <a:r>
            <a:rPr lang="en-US"/>
            <a:t>Usar serviços AWS que melhorem a confiabilidade de aplicativos legados e aplicativos não projetados para a nuvem</a:t>
          </a:r>
          <a:br>
            <a:rPr lang="en-US"/>
          </a:br>
          <a:r>
            <a:rPr lang="en-US"/>
            <a:t>   - Melhoria de confiabilidade: uso de RDS Proxy, Elastic Beanstalk.</a:t>
          </a:r>
        </a:p>
      </dgm:t>
    </dgm:pt>
    <dgm:pt modelId="{024AE854-90AF-43A3-9FF4-BAEF899F3DC6}" type="parTrans" cxnId="{3FE908D8-9276-407A-AF1C-2FCA3B986B4E}">
      <dgm:prSet/>
      <dgm:spPr/>
      <dgm:t>
        <a:bodyPr/>
        <a:lstStyle/>
        <a:p>
          <a:endParaRPr lang="en-US"/>
        </a:p>
      </dgm:t>
    </dgm:pt>
    <dgm:pt modelId="{CA0B0679-1041-48AF-91FE-95822C097E47}" type="sibTrans" cxnId="{3FE908D8-9276-407A-AF1C-2FCA3B986B4E}">
      <dgm:prSet/>
      <dgm:spPr/>
      <dgm:t>
        <a:bodyPr/>
        <a:lstStyle/>
        <a:p>
          <a:endParaRPr lang="en-US"/>
        </a:p>
      </dgm:t>
    </dgm:pt>
    <dgm:pt modelId="{B5A3BAAE-CF77-4B29-B88C-4DC86FEE3380}">
      <dgm:prSet/>
      <dgm:spPr/>
      <dgm:t>
        <a:bodyPr/>
        <a:lstStyle/>
        <a:p>
          <a:r>
            <a:rPr lang="en-US"/>
            <a:t>Usar serviços AWS projetados para workloads específicos</a:t>
          </a:r>
          <a:br>
            <a:rPr lang="en-US"/>
          </a:br>
          <a:r>
            <a:rPr lang="en-US"/>
            <a:t>   - Workloads específicos: S3, DynamoDB, Lambda, RDS, ElastiCache.</a:t>
          </a:r>
        </a:p>
      </dgm:t>
    </dgm:pt>
    <dgm:pt modelId="{030C895F-DA89-44E6-892A-1EB985A14773}" type="parTrans" cxnId="{36BEDA64-7701-4719-98C8-1FDBB57B2804}">
      <dgm:prSet/>
      <dgm:spPr/>
      <dgm:t>
        <a:bodyPr/>
        <a:lstStyle/>
        <a:p>
          <a:endParaRPr lang="en-US"/>
        </a:p>
      </dgm:t>
    </dgm:pt>
    <dgm:pt modelId="{852E32AC-4412-4C4B-AB49-43D874F0A833}" type="sibTrans" cxnId="{36BEDA64-7701-4719-98C8-1FDBB57B2804}">
      <dgm:prSet/>
      <dgm:spPr/>
      <dgm:t>
        <a:bodyPr/>
        <a:lstStyle/>
        <a:p>
          <a:endParaRPr lang="en-US"/>
        </a:p>
      </dgm:t>
    </dgm:pt>
    <dgm:pt modelId="{AE617C9E-D137-D747-B8FF-3AFC494A5701}" type="pres">
      <dgm:prSet presAssocID="{1C4D1821-6E1D-48AD-AD0A-0E32D993B12B}" presName="diagram" presStyleCnt="0">
        <dgm:presLayoutVars>
          <dgm:dir/>
          <dgm:resizeHandles val="exact"/>
        </dgm:presLayoutVars>
      </dgm:prSet>
      <dgm:spPr/>
    </dgm:pt>
    <dgm:pt modelId="{9BC96F4D-D7D0-0245-A3E6-3267FF074940}" type="pres">
      <dgm:prSet presAssocID="{2443E8CA-E3FA-4A6B-88A1-CFC85B5F83E0}" presName="node" presStyleLbl="node1" presStyleIdx="0" presStyleCnt="8">
        <dgm:presLayoutVars>
          <dgm:bulletEnabled val="1"/>
        </dgm:presLayoutVars>
      </dgm:prSet>
      <dgm:spPr/>
    </dgm:pt>
    <dgm:pt modelId="{EE968A3E-9697-574B-A712-5F3E83F68A6A}" type="pres">
      <dgm:prSet presAssocID="{97593398-9EE1-41A6-AD5A-7E694786C9EA}" presName="sibTrans" presStyleCnt="0"/>
      <dgm:spPr/>
    </dgm:pt>
    <dgm:pt modelId="{AC13C03E-679E-7948-B8FC-A6522FA7D641}" type="pres">
      <dgm:prSet presAssocID="{45ACB612-AACF-4811-A5C0-24A095021630}" presName="node" presStyleLbl="node1" presStyleIdx="1" presStyleCnt="8">
        <dgm:presLayoutVars>
          <dgm:bulletEnabled val="1"/>
        </dgm:presLayoutVars>
      </dgm:prSet>
      <dgm:spPr/>
    </dgm:pt>
    <dgm:pt modelId="{C2480F34-4275-664E-90CE-B991F1A50791}" type="pres">
      <dgm:prSet presAssocID="{8EF54921-9EDA-4C55-AA15-70CE21D50147}" presName="sibTrans" presStyleCnt="0"/>
      <dgm:spPr/>
    </dgm:pt>
    <dgm:pt modelId="{FBBF8CF0-3E65-4D46-8764-4A3D6C6EBFF3}" type="pres">
      <dgm:prSet presAssocID="{390258E6-71A1-40D9-8ECB-AD8EA88E5751}" presName="node" presStyleLbl="node1" presStyleIdx="2" presStyleCnt="8">
        <dgm:presLayoutVars>
          <dgm:bulletEnabled val="1"/>
        </dgm:presLayoutVars>
      </dgm:prSet>
      <dgm:spPr/>
    </dgm:pt>
    <dgm:pt modelId="{BCF7AAF3-7E01-A947-8179-0B3CD696D597}" type="pres">
      <dgm:prSet presAssocID="{C94DDC2E-33C5-4DA0-A301-554C7FFF6AC3}" presName="sibTrans" presStyleCnt="0"/>
      <dgm:spPr/>
    </dgm:pt>
    <dgm:pt modelId="{4E2B2A0A-4DBE-CA4A-86A4-941B81B04FE3}" type="pres">
      <dgm:prSet presAssocID="{3807925F-D5B3-4B66-9B43-BB2EB91B96CE}" presName="node" presStyleLbl="node1" presStyleIdx="3" presStyleCnt="8">
        <dgm:presLayoutVars>
          <dgm:bulletEnabled val="1"/>
        </dgm:presLayoutVars>
      </dgm:prSet>
      <dgm:spPr/>
    </dgm:pt>
    <dgm:pt modelId="{7D5358A6-9163-E34C-974C-9CD7F3736753}" type="pres">
      <dgm:prSet presAssocID="{A610E5EB-68AC-48E6-84BB-D439361F36E4}" presName="sibTrans" presStyleCnt="0"/>
      <dgm:spPr/>
    </dgm:pt>
    <dgm:pt modelId="{2A38ED8C-1B26-2949-9C66-20C10145E940}" type="pres">
      <dgm:prSet presAssocID="{A35E9FFF-5FE9-4E3B-B4BD-F7D917E11E98}" presName="node" presStyleLbl="node1" presStyleIdx="4" presStyleCnt="8">
        <dgm:presLayoutVars>
          <dgm:bulletEnabled val="1"/>
        </dgm:presLayoutVars>
      </dgm:prSet>
      <dgm:spPr/>
    </dgm:pt>
    <dgm:pt modelId="{11D1A799-6689-6747-901A-235C82197925}" type="pres">
      <dgm:prSet presAssocID="{1E6C7852-6912-4ECA-9567-2D27CB60E970}" presName="sibTrans" presStyleCnt="0"/>
      <dgm:spPr/>
    </dgm:pt>
    <dgm:pt modelId="{504C22D1-7315-6F48-9A99-31230C0E7A65}" type="pres">
      <dgm:prSet presAssocID="{1A2A4FA7-0F0C-443A-9894-5D2AD954B3D6}" presName="node" presStyleLbl="node1" presStyleIdx="5" presStyleCnt="8">
        <dgm:presLayoutVars>
          <dgm:bulletEnabled val="1"/>
        </dgm:presLayoutVars>
      </dgm:prSet>
      <dgm:spPr/>
    </dgm:pt>
    <dgm:pt modelId="{3F1C7EAD-03EF-F44F-9773-0C8AB0F819DB}" type="pres">
      <dgm:prSet presAssocID="{31A29596-8BAB-4CF1-80DA-6FEBC8A3CD7C}" presName="sibTrans" presStyleCnt="0"/>
      <dgm:spPr/>
    </dgm:pt>
    <dgm:pt modelId="{543ACE25-4B9A-B848-9067-BCE70086FAAA}" type="pres">
      <dgm:prSet presAssocID="{9F60F08D-DFC5-41FE-A2A6-89B53285F615}" presName="node" presStyleLbl="node1" presStyleIdx="6" presStyleCnt="8">
        <dgm:presLayoutVars>
          <dgm:bulletEnabled val="1"/>
        </dgm:presLayoutVars>
      </dgm:prSet>
      <dgm:spPr/>
    </dgm:pt>
    <dgm:pt modelId="{7628954C-8769-7B43-8E15-D840569CF272}" type="pres">
      <dgm:prSet presAssocID="{CA0B0679-1041-48AF-91FE-95822C097E47}" presName="sibTrans" presStyleCnt="0"/>
      <dgm:spPr/>
    </dgm:pt>
    <dgm:pt modelId="{EABED475-C12C-2C48-92B0-560B49CEC382}" type="pres">
      <dgm:prSet presAssocID="{B5A3BAAE-CF77-4B29-B88C-4DC86FEE3380}" presName="node" presStyleLbl="node1" presStyleIdx="7" presStyleCnt="8">
        <dgm:presLayoutVars>
          <dgm:bulletEnabled val="1"/>
        </dgm:presLayoutVars>
      </dgm:prSet>
      <dgm:spPr/>
    </dgm:pt>
  </dgm:ptLst>
  <dgm:cxnLst>
    <dgm:cxn modelId="{DD6B5224-FB23-1F4E-87E3-7A3541839232}" type="presOf" srcId="{3807925F-D5B3-4B66-9B43-BB2EB91B96CE}" destId="{4E2B2A0A-4DBE-CA4A-86A4-941B81B04FE3}" srcOrd="0" destOrd="0" presId="urn:microsoft.com/office/officeart/2005/8/layout/default"/>
    <dgm:cxn modelId="{4F7B862E-18B7-9A41-8535-B10D6A81509B}" type="presOf" srcId="{1C4D1821-6E1D-48AD-AD0A-0E32D993B12B}" destId="{AE617C9E-D137-D747-B8FF-3AFC494A5701}" srcOrd="0" destOrd="0" presId="urn:microsoft.com/office/officeart/2005/8/layout/default"/>
    <dgm:cxn modelId="{5BC3D82E-B845-2B46-8305-E67D6C535D64}" type="presOf" srcId="{2443E8CA-E3FA-4A6B-88A1-CFC85B5F83E0}" destId="{9BC96F4D-D7D0-0245-A3E6-3267FF074940}" srcOrd="0" destOrd="0" presId="urn:microsoft.com/office/officeart/2005/8/layout/default"/>
    <dgm:cxn modelId="{971A2030-BBB8-4B5A-8BE6-E68AB3208FE9}" srcId="{1C4D1821-6E1D-48AD-AD0A-0E32D993B12B}" destId="{3807925F-D5B3-4B66-9B43-BB2EB91B96CE}" srcOrd="3" destOrd="0" parTransId="{C932EA74-BB41-4EE4-9D88-B58906D95541}" sibTransId="{A610E5EB-68AC-48E6-84BB-D439361F36E4}"/>
    <dgm:cxn modelId="{18532B36-04DF-9546-93AB-45C3943F673B}" type="presOf" srcId="{390258E6-71A1-40D9-8ECB-AD8EA88E5751}" destId="{FBBF8CF0-3E65-4D46-8764-4A3D6C6EBFF3}" srcOrd="0" destOrd="0" presId="urn:microsoft.com/office/officeart/2005/8/layout/default"/>
    <dgm:cxn modelId="{FCD5B950-0B5F-8449-820B-56AF204B73C8}" type="presOf" srcId="{45ACB612-AACF-4811-A5C0-24A095021630}" destId="{AC13C03E-679E-7948-B8FC-A6522FA7D641}" srcOrd="0" destOrd="0" presId="urn:microsoft.com/office/officeart/2005/8/layout/default"/>
    <dgm:cxn modelId="{36BEDA64-7701-4719-98C8-1FDBB57B2804}" srcId="{1C4D1821-6E1D-48AD-AD0A-0E32D993B12B}" destId="{B5A3BAAE-CF77-4B29-B88C-4DC86FEE3380}" srcOrd="7" destOrd="0" parTransId="{030C895F-DA89-44E6-892A-1EB985A14773}" sibTransId="{852E32AC-4412-4C4B-AB49-43D874F0A833}"/>
    <dgm:cxn modelId="{4DCBE372-F8DA-6D4F-84BC-F1AA7C0EA907}" type="presOf" srcId="{A35E9FFF-5FE9-4E3B-B4BD-F7D917E11E98}" destId="{2A38ED8C-1B26-2949-9C66-20C10145E940}" srcOrd="0" destOrd="0" presId="urn:microsoft.com/office/officeart/2005/8/layout/default"/>
    <dgm:cxn modelId="{7D285D91-EC59-354A-82F0-99AC0A0115EB}" type="presOf" srcId="{B5A3BAAE-CF77-4B29-B88C-4DC86FEE3380}" destId="{EABED475-C12C-2C48-92B0-560B49CEC382}" srcOrd="0" destOrd="0" presId="urn:microsoft.com/office/officeart/2005/8/layout/default"/>
    <dgm:cxn modelId="{657BCA9E-B64D-4A6E-AB89-979BEDD441E6}" srcId="{1C4D1821-6E1D-48AD-AD0A-0E32D993B12B}" destId="{390258E6-71A1-40D9-8ECB-AD8EA88E5751}" srcOrd="2" destOrd="0" parTransId="{FF02DFA1-80F3-4946-BF90-F75A9EAC0401}" sibTransId="{C94DDC2E-33C5-4DA0-A301-554C7FFF6AC3}"/>
    <dgm:cxn modelId="{79E232C6-54E0-B44A-9CC7-A4EB15CBD1D1}" type="presOf" srcId="{1A2A4FA7-0F0C-443A-9894-5D2AD954B3D6}" destId="{504C22D1-7315-6F48-9A99-31230C0E7A65}" srcOrd="0" destOrd="0" presId="urn:microsoft.com/office/officeart/2005/8/layout/default"/>
    <dgm:cxn modelId="{43F143CE-E1AE-4126-9C57-CF23F4EE8905}" srcId="{1C4D1821-6E1D-48AD-AD0A-0E32D993B12B}" destId="{45ACB612-AACF-4811-A5C0-24A095021630}" srcOrd="1" destOrd="0" parTransId="{77634B03-91E3-403A-8C30-4231C24B07B6}" sibTransId="{8EF54921-9EDA-4C55-AA15-70CE21D50147}"/>
    <dgm:cxn modelId="{26C977CE-F651-418F-900C-644CB62C0B3C}" srcId="{1C4D1821-6E1D-48AD-AD0A-0E32D993B12B}" destId="{1A2A4FA7-0F0C-443A-9894-5D2AD954B3D6}" srcOrd="5" destOrd="0" parTransId="{AA1CDC71-1CF6-4D82-84D8-8EE0B5F46483}" sibTransId="{31A29596-8BAB-4CF1-80DA-6FEBC8A3CD7C}"/>
    <dgm:cxn modelId="{60F68CD4-C430-864C-85B5-25DE5AB04738}" type="presOf" srcId="{9F60F08D-DFC5-41FE-A2A6-89B53285F615}" destId="{543ACE25-4B9A-B848-9067-BCE70086FAAA}" srcOrd="0" destOrd="0" presId="urn:microsoft.com/office/officeart/2005/8/layout/default"/>
    <dgm:cxn modelId="{3FE908D8-9276-407A-AF1C-2FCA3B986B4E}" srcId="{1C4D1821-6E1D-48AD-AD0A-0E32D993B12B}" destId="{9F60F08D-DFC5-41FE-A2A6-89B53285F615}" srcOrd="6" destOrd="0" parTransId="{024AE854-90AF-43A3-9FF4-BAEF899F3DC6}" sibTransId="{CA0B0679-1041-48AF-91FE-95822C097E47}"/>
    <dgm:cxn modelId="{806846DD-C308-4C59-BE4A-639AAE7AD465}" srcId="{1C4D1821-6E1D-48AD-AD0A-0E32D993B12B}" destId="{2443E8CA-E3FA-4A6B-88A1-CFC85B5F83E0}" srcOrd="0" destOrd="0" parTransId="{7A02F815-2054-4EB0-921D-32D44A6D8EF6}" sibTransId="{97593398-9EE1-41A6-AD5A-7E694786C9EA}"/>
    <dgm:cxn modelId="{E74251EE-4A06-4FBF-B53E-90263F79AA3F}" srcId="{1C4D1821-6E1D-48AD-AD0A-0E32D993B12B}" destId="{A35E9FFF-5FE9-4E3B-B4BD-F7D917E11E98}" srcOrd="4" destOrd="0" parTransId="{C4DD9934-6695-4F2C-A033-0B33F0960246}" sibTransId="{1E6C7852-6912-4ECA-9567-2D27CB60E970}"/>
    <dgm:cxn modelId="{463AC0F4-30B9-1546-A509-A0E4412EE081}" type="presParOf" srcId="{AE617C9E-D137-D747-B8FF-3AFC494A5701}" destId="{9BC96F4D-D7D0-0245-A3E6-3267FF074940}" srcOrd="0" destOrd="0" presId="urn:microsoft.com/office/officeart/2005/8/layout/default"/>
    <dgm:cxn modelId="{50FD92B8-6660-4E42-8C2E-17C6262D2881}" type="presParOf" srcId="{AE617C9E-D137-D747-B8FF-3AFC494A5701}" destId="{EE968A3E-9697-574B-A712-5F3E83F68A6A}" srcOrd="1" destOrd="0" presId="urn:microsoft.com/office/officeart/2005/8/layout/default"/>
    <dgm:cxn modelId="{9673FC6A-A365-C543-BA50-2D9C469D68E6}" type="presParOf" srcId="{AE617C9E-D137-D747-B8FF-3AFC494A5701}" destId="{AC13C03E-679E-7948-B8FC-A6522FA7D641}" srcOrd="2" destOrd="0" presId="urn:microsoft.com/office/officeart/2005/8/layout/default"/>
    <dgm:cxn modelId="{8A203577-C87C-514F-8EC2-DB6E7DBCBF8C}" type="presParOf" srcId="{AE617C9E-D137-D747-B8FF-3AFC494A5701}" destId="{C2480F34-4275-664E-90CE-B991F1A50791}" srcOrd="3" destOrd="0" presId="urn:microsoft.com/office/officeart/2005/8/layout/default"/>
    <dgm:cxn modelId="{46BD99F4-FA4D-D04A-BBBC-BBF5AFD00BA4}" type="presParOf" srcId="{AE617C9E-D137-D747-B8FF-3AFC494A5701}" destId="{FBBF8CF0-3E65-4D46-8764-4A3D6C6EBFF3}" srcOrd="4" destOrd="0" presId="urn:microsoft.com/office/officeart/2005/8/layout/default"/>
    <dgm:cxn modelId="{D3559682-8F3E-6D4A-B93E-B24292F08DD4}" type="presParOf" srcId="{AE617C9E-D137-D747-B8FF-3AFC494A5701}" destId="{BCF7AAF3-7E01-A947-8179-0B3CD696D597}" srcOrd="5" destOrd="0" presId="urn:microsoft.com/office/officeart/2005/8/layout/default"/>
    <dgm:cxn modelId="{C3263EF0-3F83-0C4B-B542-19665A9C4A0A}" type="presParOf" srcId="{AE617C9E-D137-D747-B8FF-3AFC494A5701}" destId="{4E2B2A0A-4DBE-CA4A-86A4-941B81B04FE3}" srcOrd="6" destOrd="0" presId="urn:microsoft.com/office/officeart/2005/8/layout/default"/>
    <dgm:cxn modelId="{7AF09862-54DF-7D4E-8288-799C19D182EF}" type="presParOf" srcId="{AE617C9E-D137-D747-B8FF-3AFC494A5701}" destId="{7D5358A6-9163-E34C-974C-9CD7F3736753}" srcOrd="7" destOrd="0" presId="urn:microsoft.com/office/officeart/2005/8/layout/default"/>
    <dgm:cxn modelId="{C2607B95-C872-8342-99DF-34DE78CBFD78}" type="presParOf" srcId="{AE617C9E-D137-D747-B8FF-3AFC494A5701}" destId="{2A38ED8C-1B26-2949-9C66-20C10145E940}" srcOrd="8" destOrd="0" presId="urn:microsoft.com/office/officeart/2005/8/layout/default"/>
    <dgm:cxn modelId="{BCBDCC10-4EDC-A840-925B-43EDF66F4F4E}" type="presParOf" srcId="{AE617C9E-D137-D747-B8FF-3AFC494A5701}" destId="{11D1A799-6689-6747-901A-235C82197925}" srcOrd="9" destOrd="0" presId="urn:microsoft.com/office/officeart/2005/8/layout/default"/>
    <dgm:cxn modelId="{FB2C916C-79AC-A24B-986F-8D62B6EB24AC}" type="presParOf" srcId="{AE617C9E-D137-D747-B8FF-3AFC494A5701}" destId="{504C22D1-7315-6F48-9A99-31230C0E7A65}" srcOrd="10" destOrd="0" presId="urn:microsoft.com/office/officeart/2005/8/layout/default"/>
    <dgm:cxn modelId="{A86C4EE6-0FFC-874C-BB5A-B7A38B178A3C}" type="presParOf" srcId="{AE617C9E-D137-D747-B8FF-3AFC494A5701}" destId="{3F1C7EAD-03EF-F44F-9773-0C8AB0F819DB}" srcOrd="11" destOrd="0" presId="urn:microsoft.com/office/officeart/2005/8/layout/default"/>
    <dgm:cxn modelId="{F0951E39-368E-4B45-A288-89F04FAF7250}" type="presParOf" srcId="{AE617C9E-D137-D747-B8FF-3AFC494A5701}" destId="{543ACE25-4B9A-B848-9067-BCE70086FAAA}" srcOrd="12" destOrd="0" presId="urn:microsoft.com/office/officeart/2005/8/layout/default"/>
    <dgm:cxn modelId="{2F080522-186F-204D-A812-FBFAB5A0398A}" type="presParOf" srcId="{AE617C9E-D137-D747-B8FF-3AFC494A5701}" destId="{7628954C-8769-7B43-8E15-D840569CF272}" srcOrd="13" destOrd="0" presId="urn:microsoft.com/office/officeart/2005/8/layout/default"/>
    <dgm:cxn modelId="{3D0C6504-770C-5441-9193-28A9DEB6A9E9}" type="presParOf" srcId="{AE617C9E-D137-D747-B8FF-3AFC494A5701}" destId="{EABED475-C12C-2C48-92B0-560B49CEC38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AA2E1-BE72-D542-A982-B80D59DB340C}">
      <dsp:nvSpPr>
        <dsp:cNvPr id="0" name=""/>
        <dsp:cNvSpPr/>
      </dsp:nvSpPr>
      <dsp:spPr>
        <a:xfrm>
          <a:off x="512139" y="846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Criação e gerenciamento de APIs (por exemplo, Amazon API Gateway, REST API)</a:t>
          </a:r>
          <a:br>
            <a:rPr lang="en-US" sz="800" kern="1200"/>
          </a:br>
          <a:r>
            <a:rPr lang="en-US" sz="800" kern="1200"/>
            <a:t>   - Amazon API Gateway: serviço para criar, publicar, manter, monitorar e proteger APIs RESTful e WebSocket.</a:t>
          </a:r>
        </a:p>
      </dsp:txBody>
      <dsp:txXfrm>
        <a:off x="512139" y="846"/>
        <a:ext cx="1675655" cy="1005393"/>
      </dsp:txXfrm>
    </dsp:sp>
    <dsp:sp modelId="{F9245CBB-F7D1-F14B-88C6-1F88FC087D9C}">
      <dsp:nvSpPr>
        <dsp:cNvPr id="0" name=""/>
        <dsp:cNvSpPr/>
      </dsp:nvSpPr>
      <dsp:spPr>
        <a:xfrm>
          <a:off x="2355361" y="846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Serviços gerenciados da AWS com casos de uso apropriados (por exemplo, AWS Transfer Family, Amazon SQS, Secrets Manager)</a:t>
          </a:r>
          <a:br>
            <a:rPr lang="en-US" sz="800" kern="1200"/>
          </a:br>
          <a:r>
            <a:rPr lang="en-US" sz="800" kern="1200"/>
            <a:t>   - Amazon SQS: serviço de enfileiramento de mensagens gerenciado que permite a decoupling de componentes de um aplicativo.</a:t>
          </a:r>
        </a:p>
      </dsp:txBody>
      <dsp:txXfrm>
        <a:off x="2355361" y="846"/>
        <a:ext cx="1675655" cy="1005393"/>
      </dsp:txXfrm>
    </dsp:sp>
    <dsp:sp modelId="{6A8957BB-BC97-684E-84E7-9B75FCD406EE}">
      <dsp:nvSpPr>
        <dsp:cNvPr id="0" name=""/>
        <dsp:cNvSpPr/>
      </dsp:nvSpPr>
      <dsp:spPr>
        <a:xfrm>
          <a:off x="4198582" y="846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Estratégias de cache</a:t>
          </a:r>
          <a:br>
            <a:rPr lang="en-US" sz="800" kern="1200"/>
          </a:br>
          <a:r>
            <a:rPr lang="en-US" sz="800" kern="1200"/>
            <a:t>   - Amazon ElastiCache: serviço gerenciado que facilita a implantação, operação e escalabilidade de caches na memória.</a:t>
          </a:r>
        </a:p>
      </dsp:txBody>
      <dsp:txXfrm>
        <a:off x="4198582" y="846"/>
        <a:ext cx="1675655" cy="1005393"/>
      </dsp:txXfrm>
    </dsp:sp>
    <dsp:sp modelId="{2DD80260-92B0-CF48-88BB-BB806045F14E}">
      <dsp:nvSpPr>
        <dsp:cNvPr id="0" name=""/>
        <dsp:cNvSpPr/>
      </dsp:nvSpPr>
      <dsp:spPr>
        <a:xfrm>
          <a:off x="6041804" y="846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Princípios de design para microsserviços (por exemplo, workloads stateless vs. stateful)</a:t>
          </a:r>
          <a:br>
            <a:rPr lang="en-US" sz="800" kern="1200"/>
          </a:br>
          <a:r>
            <a:rPr lang="en-US" sz="800" kern="1200"/>
            <a:t>   - Microsserviços: design para criar aplicações modulares e escaláveis, usando AWS Lambda para workloads stateless.</a:t>
          </a:r>
        </a:p>
      </dsp:txBody>
      <dsp:txXfrm>
        <a:off x="6041804" y="846"/>
        <a:ext cx="1675655" cy="1005393"/>
      </dsp:txXfrm>
    </dsp:sp>
    <dsp:sp modelId="{F740BFAC-C4C1-E142-896F-F04A5C450B1A}">
      <dsp:nvSpPr>
        <dsp:cNvPr id="0" name=""/>
        <dsp:cNvSpPr/>
      </dsp:nvSpPr>
      <dsp:spPr>
        <a:xfrm>
          <a:off x="512139" y="1173805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Arquiteturas orientadas a eventos</a:t>
          </a:r>
          <a:br>
            <a:rPr lang="en-US" sz="800" kern="1200"/>
          </a:br>
          <a:r>
            <a:rPr lang="en-US" sz="800" kern="1200"/>
            <a:t>   - Arquiteturas orientadas a eventos: usando Amazon EventBridge para criar aplicações reativas.</a:t>
          </a:r>
        </a:p>
      </dsp:txBody>
      <dsp:txXfrm>
        <a:off x="512139" y="1173805"/>
        <a:ext cx="1675655" cy="1005393"/>
      </dsp:txXfrm>
    </dsp:sp>
    <dsp:sp modelId="{3555EF7A-E008-F640-A6C9-C79B9CBE0AE5}">
      <dsp:nvSpPr>
        <dsp:cNvPr id="0" name=""/>
        <dsp:cNvSpPr/>
      </dsp:nvSpPr>
      <dsp:spPr>
        <a:xfrm>
          <a:off x="2355361" y="1173805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Escalonamento horizontal e vertical</a:t>
          </a:r>
          <a:br>
            <a:rPr lang="en-US" sz="800" kern="1200"/>
          </a:br>
          <a:r>
            <a:rPr lang="en-US" sz="800" kern="1200"/>
            <a:t>   - Escalonamento horizontal e vertical: Auto Scaling para escalar horizontalmente e EC2 para escalar verticalmente.</a:t>
          </a:r>
        </a:p>
      </dsp:txBody>
      <dsp:txXfrm>
        <a:off x="2355361" y="1173805"/>
        <a:ext cx="1675655" cy="1005393"/>
      </dsp:txXfrm>
    </dsp:sp>
    <dsp:sp modelId="{03DEB28A-336D-924C-9DF2-66D232D0052A}">
      <dsp:nvSpPr>
        <dsp:cNvPr id="0" name=""/>
        <dsp:cNvSpPr/>
      </dsp:nvSpPr>
      <dsp:spPr>
        <a:xfrm>
          <a:off x="4198582" y="1173805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Uso apropriado de aceleradores de borda (por exemplo, CDN)</a:t>
          </a:r>
          <a:br>
            <a:rPr lang="en-US" sz="800" kern="1200"/>
          </a:br>
          <a:r>
            <a:rPr lang="en-US" sz="800" kern="1200"/>
            <a:t>   - Aceleradores de borda: Amazon CloudFront para distribuir conteúdo globalmente com baixa latência.</a:t>
          </a:r>
        </a:p>
      </dsp:txBody>
      <dsp:txXfrm>
        <a:off x="4198582" y="1173805"/>
        <a:ext cx="1675655" cy="1005393"/>
      </dsp:txXfrm>
    </dsp:sp>
    <dsp:sp modelId="{B335F9F8-48B7-F94D-84C3-831E30FC9D48}">
      <dsp:nvSpPr>
        <dsp:cNvPr id="0" name=""/>
        <dsp:cNvSpPr/>
      </dsp:nvSpPr>
      <dsp:spPr>
        <a:xfrm>
          <a:off x="6041804" y="1173805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Migração de aplicações para containers</a:t>
          </a:r>
          <a:br>
            <a:rPr lang="en-US" sz="800" kern="1200"/>
          </a:br>
          <a:r>
            <a:rPr lang="en-US" sz="800" kern="1200"/>
            <a:t>   - Migração para containers: usando Amazon ECS ou EKS para gerenciar containers.</a:t>
          </a:r>
        </a:p>
      </dsp:txBody>
      <dsp:txXfrm>
        <a:off x="6041804" y="1173805"/>
        <a:ext cx="1675655" cy="1005393"/>
      </dsp:txXfrm>
    </dsp:sp>
    <dsp:sp modelId="{81787523-7EB2-B540-9EDF-8EE18E29F281}">
      <dsp:nvSpPr>
        <dsp:cNvPr id="0" name=""/>
        <dsp:cNvSpPr/>
      </dsp:nvSpPr>
      <dsp:spPr>
        <a:xfrm>
          <a:off x="512139" y="2346764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Conceitos de balanceamento de carga (por exemplo, Application Load Balancer)</a:t>
          </a:r>
          <a:br>
            <a:rPr lang="en-US" sz="800" kern="1200"/>
          </a:br>
          <a:r>
            <a:rPr lang="en-US" sz="800" kern="1200"/>
            <a:t>   - Balanceamento de carga: Application Load Balancer para distribuir tráfego de aplicativos em várias instâncias.</a:t>
          </a:r>
        </a:p>
      </dsp:txBody>
      <dsp:txXfrm>
        <a:off x="512139" y="2346764"/>
        <a:ext cx="1675655" cy="1005393"/>
      </dsp:txXfrm>
    </dsp:sp>
    <dsp:sp modelId="{9A59ABF5-2716-FE40-9F04-59391FFEC69C}">
      <dsp:nvSpPr>
        <dsp:cNvPr id="0" name=""/>
        <dsp:cNvSpPr/>
      </dsp:nvSpPr>
      <dsp:spPr>
        <a:xfrm>
          <a:off x="2355361" y="2346764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Arquiteturas multi-tier</a:t>
          </a:r>
          <a:br>
            <a:rPr lang="en-US" sz="800" kern="1200"/>
          </a:br>
          <a:r>
            <a:rPr lang="en-US" sz="800" kern="1200"/>
            <a:t>   - Arquiteturas multi-tier: separação de responsabilidades entre diferentes camadas de um aplicativo.</a:t>
          </a:r>
        </a:p>
      </dsp:txBody>
      <dsp:txXfrm>
        <a:off x="2355361" y="2346764"/>
        <a:ext cx="1675655" cy="1005393"/>
      </dsp:txXfrm>
    </dsp:sp>
    <dsp:sp modelId="{3F91650F-E68E-3446-B0D2-E53B654D706D}">
      <dsp:nvSpPr>
        <dsp:cNvPr id="0" name=""/>
        <dsp:cNvSpPr/>
      </dsp:nvSpPr>
      <dsp:spPr>
        <a:xfrm>
          <a:off x="4198582" y="2346764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Conceitos de enfileiramento e mensagens (por exemplo, publish/subscribe)</a:t>
          </a:r>
          <a:br>
            <a:rPr lang="en-US" sz="800" kern="1200"/>
          </a:br>
          <a:r>
            <a:rPr lang="en-US" sz="800" kern="1200"/>
            <a:t>   - Enfileiramento e mensagens: Amazon SNS e SQS para comunicação entre microsserviços.</a:t>
          </a:r>
        </a:p>
      </dsp:txBody>
      <dsp:txXfrm>
        <a:off x="4198582" y="2346764"/>
        <a:ext cx="1675655" cy="1005393"/>
      </dsp:txXfrm>
    </dsp:sp>
    <dsp:sp modelId="{A3335C9E-5D5D-C14B-9744-07A9661A03E3}">
      <dsp:nvSpPr>
        <dsp:cNvPr id="0" name=""/>
        <dsp:cNvSpPr/>
      </dsp:nvSpPr>
      <dsp:spPr>
        <a:xfrm>
          <a:off x="6041804" y="2346764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Tecnologias e padrões serverless (por exemplo, AWS Fargate, AWS Lambda)</a:t>
          </a:r>
          <a:br>
            <a:rPr lang="en-US" sz="800" kern="1200"/>
          </a:br>
          <a:r>
            <a:rPr lang="en-US" sz="800" kern="1200"/>
            <a:t>   - Serverless: AWS Lambda e Fargate para executar código sem gerenciar servidores.</a:t>
          </a:r>
        </a:p>
      </dsp:txBody>
      <dsp:txXfrm>
        <a:off x="6041804" y="2346764"/>
        <a:ext cx="1675655" cy="1005393"/>
      </dsp:txXfrm>
    </dsp:sp>
    <dsp:sp modelId="{A3DEF2FA-8BD6-304F-8DF7-D1E9CB77A450}">
      <dsp:nvSpPr>
        <dsp:cNvPr id="0" name=""/>
        <dsp:cNvSpPr/>
      </dsp:nvSpPr>
      <dsp:spPr>
        <a:xfrm>
          <a:off x="512139" y="3519723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Tipos de armazenamento e características associadas (por exemplo, objeto, arquivo, bloco)</a:t>
          </a:r>
          <a:br>
            <a:rPr lang="en-US" sz="800" kern="1200"/>
          </a:br>
          <a:r>
            <a:rPr lang="en-US" sz="800" kern="1200"/>
            <a:t>   - Tipos de armazenamento: Amazon S3 para armazenamento de objetos, EFS para arquivos e EBS para blocos.</a:t>
          </a:r>
        </a:p>
      </dsp:txBody>
      <dsp:txXfrm>
        <a:off x="512139" y="3519723"/>
        <a:ext cx="1675655" cy="1005393"/>
      </dsp:txXfrm>
    </dsp:sp>
    <dsp:sp modelId="{04B85FA1-9E4C-D046-93B7-E33CC2963AD6}">
      <dsp:nvSpPr>
        <dsp:cNvPr id="0" name=""/>
        <dsp:cNvSpPr/>
      </dsp:nvSpPr>
      <dsp:spPr>
        <a:xfrm>
          <a:off x="2355361" y="3519723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Orquestração de containers (por exemplo, Amazon ECS, Amazon EKS)</a:t>
          </a:r>
          <a:br>
            <a:rPr lang="en-US" sz="800" kern="1200"/>
          </a:br>
          <a:r>
            <a:rPr lang="en-US" sz="800" kern="1200"/>
            <a:t>   - Orquestração de containers: Amazon ECS e EKS para gerenciar clusters de containers.</a:t>
          </a:r>
        </a:p>
      </dsp:txBody>
      <dsp:txXfrm>
        <a:off x="2355361" y="3519723"/>
        <a:ext cx="1675655" cy="1005393"/>
      </dsp:txXfrm>
    </dsp:sp>
    <dsp:sp modelId="{39A8D2FC-46CE-9B44-A7CB-CB9B4A17019C}">
      <dsp:nvSpPr>
        <dsp:cNvPr id="0" name=""/>
        <dsp:cNvSpPr/>
      </dsp:nvSpPr>
      <dsp:spPr>
        <a:xfrm>
          <a:off x="4198582" y="3519723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Quando usar réplicas de leitura</a:t>
          </a:r>
          <a:br>
            <a:rPr lang="en-US" sz="800" kern="1200"/>
          </a:br>
          <a:r>
            <a:rPr lang="en-US" sz="800" kern="1200"/>
            <a:t>   - Réplicas de leitura: usar Amazon RDS Read Replicas para melhorar a leitura de desempenho.</a:t>
          </a:r>
        </a:p>
      </dsp:txBody>
      <dsp:txXfrm>
        <a:off x="4198582" y="3519723"/>
        <a:ext cx="1675655" cy="1005393"/>
      </dsp:txXfrm>
    </dsp:sp>
    <dsp:sp modelId="{3717B9EF-74E4-3E47-B6EA-FB756656753E}">
      <dsp:nvSpPr>
        <dsp:cNvPr id="0" name=""/>
        <dsp:cNvSpPr/>
      </dsp:nvSpPr>
      <dsp:spPr>
        <a:xfrm>
          <a:off x="6041804" y="3519723"/>
          <a:ext cx="1675655" cy="1005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Orquestração de workflows (por exemplo, AWS Step Functions)</a:t>
          </a:r>
          <a:br>
            <a:rPr lang="en-US" sz="800" kern="1200"/>
          </a:br>
          <a:r>
            <a:rPr lang="en-US" sz="800" kern="1200"/>
            <a:t>   - Orquestração de workflows: AWS Step Functions para coordenar componentes distribuídos.</a:t>
          </a:r>
        </a:p>
      </dsp:txBody>
      <dsp:txXfrm>
        <a:off x="6041804" y="3519723"/>
        <a:ext cx="1675655" cy="1005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F45F0-6FA3-4696-B213-E9A8BAD4BDB6}">
      <dsp:nvSpPr>
        <dsp:cNvPr id="0" name=""/>
        <dsp:cNvSpPr/>
      </dsp:nvSpPr>
      <dsp:spPr>
        <a:xfrm>
          <a:off x="13749" y="427040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4BAA3-E4BF-4872-9DB7-315C29AE0948}">
      <dsp:nvSpPr>
        <dsp:cNvPr id="0" name=""/>
        <dsp:cNvSpPr/>
      </dsp:nvSpPr>
      <dsp:spPr>
        <a:xfrm>
          <a:off x="163063" y="576354"/>
          <a:ext cx="412390" cy="412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7F91D-641C-447D-BB62-0786479E4DFA}">
      <dsp:nvSpPr>
        <dsp:cNvPr id="0" name=""/>
        <dsp:cNvSpPr/>
      </dsp:nvSpPr>
      <dsp:spPr>
        <a:xfrm>
          <a:off x="877128" y="427040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Projetar arquiteturas orientadas a eventos, microsserviços e/ou multi-tier com base nos requisitos</a:t>
          </a:r>
          <a:br>
            <a:rPr lang="en-US" sz="1100" kern="1200"/>
          </a:br>
          <a:r>
            <a:rPr lang="en-US" sz="1100" kern="1200"/>
            <a:t>   - Arquiteturas orientadas a eventos: usar Amazon EventBridge e SNS.</a:t>
          </a:r>
        </a:p>
      </dsp:txBody>
      <dsp:txXfrm>
        <a:off x="877128" y="427040"/>
        <a:ext cx="1675971" cy="711018"/>
      </dsp:txXfrm>
    </dsp:sp>
    <dsp:sp modelId="{6F89257E-AB2A-4E4A-992B-0E925C2E0156}">
      <dsp:nvSpPr>
        <dsp:cNvPr id="0" name=""/>
        <dsp:cNvSpPr/>
      </dsp:nvSpPr>
      <dsp:spPr>
        <a:xfrm>
          <a:off x="2845124" y="427040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AEFDD-3424-4892-8E7B-55018BFE2CD3}">
      <dsp:nvSpPr>
        <dsp:cNvPr id="0" name=""/>
        <dsp:cNvSpPr/>
      </dsp:nvSpPr>
      <dsp:spPr>
        <a:xfrm>
          <a:off x="2994438" y="576354"/>
          <a:ext cx="412390" cy="412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5EC8-77A2-4FA0-9567-D8CB4BBEC7BD}">
      <dsp:nvSpPr>
        <dsp:cNvPr id="0" name=""/>
        <dsp:cNvSpPr/>
      </dsp:nvSpPr>
      <dsp:spPr>
        <a:xfrm>
          <a:off x="3708504" y="427040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Determinar estratégias de escalonamento para componentes usados em um design de arquitetura</a:t>
          </a:r>
          <a:br>
            <a:rPr lang="en-US" sz="1100" kern="1200"/>
          </a:br>
          <a:r>
            <a:rPr lang="en-US" sz="1100" kern="1200"/>
            <a:t>   - Estratégias de escalonamento: Auto Scaling para escalonamento automático.</a:t>
          </a:r>
        </a:p>
      </dsp:txBody>
      <dsp:txXfrm>
        <a:off x="3708504" y="427040"/>
        <a:ext cx="1675971" cy="711018"/>
      </dsp:txXfrm>
    </dsp:sp>
    <dsp:sp modelId="{C0AF1AB3-C15B-49CA-A8E3-9EEF51D440D4}">
      <dsp:nvSpPr>
        <dsp:cNvPr id="0" name=""/>
        <dsp:cNvSpPr/>
      </dsp:nvSpPr>
      <dsp:spPr>
        <a:xfrm>
          <a:off x="5676500" y="427040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95D32-3AD1-4899-A3FA-06945A774E4E}">
      <dsp:nvSpPr>
        <dsp:cNvPr id="0" name=""/>
        <dsp:cNvSpPr/>
      </dsp:nvSpPr>
      <dsp:spPr>
        <a:xfrm>
          <a:off x="5825814" y="576354"/>
          <a:ext cx="412390" cy="412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E2400-CE8A-4FC5-92BB-54622549D8B1}">
      <dsp:nvSpPr>
        <dsp:cNvPr id="0" name=""/>
        <dsp:cNvSpPr/>
      </dsp:nvSpPr>
      <dsp:spPr>
        <a:xfrm>
          <a:off x="6539879" y="427040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Determinar os serviços AWS necessários para alcançar acoplamento solto com base nos requisitos</a:t>
          </a:r>
          <a:br>
            <a:rPr lang="en-US" sz="1100" kern="1200"/>
          </a:br>
          <a:r>
            <a:rPr lang="en-US" sz="1100" kern="1200"/>
            <a:t>   - Serviços AWS para acoplamento solto: Amazon SQS, SNS e API Gateway.</a:t>
          </a:r>
        </a:p>
      </dsp:txBody>
      <dsp:txXfrm>
        <a:off x="6539879" y="427040"/>
        <a:ext cx="1675971" cy="711018"/>
      </dsp:txXfrm>
    </dsp:sp>
    <dsp:sp modelId="{26FB85B6-80AF-479F-9F95-61D313E8E6AC}">
      <dsp:nvSpPr>
        <dsp:cNvPr id="0" name=""/>
        <dsp:cNvSpPr/>
      </dsp:nvSpPr>
      <dsp:spPr>
        <a:xfrm>
          <a:off x="13749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32658-1ADF-4F05-9532-8C8E2545C66B}">
      <dsp:nvSpPr>
        <dsp:cNvPr id="0" name=""/>
        <dsp:cNvSpPr/>
      </dsp:nvSpPr>
      <dsp:spPr>
        <a:xfrm>
          <a:off x="163063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6A7B7-599F-4000-9CD2-B8513BAC8F93}">
      <dsp:nvSpPr>
        <dsp:cNvPr id="0" name=""/>
        <dsp:cNvSpPr/>
      </dsp:nvSpPr>
      <dsp:spPr>
        <a:xfrm>
          <a:off x="877128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Determinar quando usar containers</a:t>
          </a:r>
          <a:br>
            <a:rPr lang="en-US" sz="1100" kern="1200"/>
          </a:br>
          <a:r>
            <a:rPr lang="en-US" sz="1100" kern="1200"/>
            <a:t>   - Uso de containers: Amazon ECS e EKS para gerenciar workloads de containers.</a:t>
          </a:r>
        </a:p>
      </dsp:txBody>
      <dsp:txXfrm>
        <a:off x="877128" y="1907472"/>
        <a:ext cx="1675971" cy="711018"/>
      </dsp:txXfrm>
    </dsp:sp>
    <dsp:sp modelId="{7DEFE52E-A48A-42C2-937F-71779F4F7161}">
      <dsp:nvSpPr>
        <dsp:cNvPr id="0" name=""/>
        <dsp:cNvSpPr/>
      </dsp:nvSpPr>
      <dsp:spPr>
        <a:xfrm>
          <a:off x="2845124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C75D-51DE-4B27-BC74-A76199CB5C9D}">
      <dsp:nvSpPr>
        <dsp:cNvPr id="0" name=""/>
        <dsp:cNvSpPr/>
      </dsp:nvSpPr>
      <dsp:spPr>
        <a:xfrm>
          <a:off x="2994438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E8FB8-4743-47C2-A37C-98381CDF9DA1}">
      <dsp:nvSpPr>
        <dsp:cNvPr id="0" name=""/>
        <dsp:cNvSpPr/>
      </dsp:nvSpPr>
      <dsp:spPr>
        <a:xfrm>
          <a:off x="3708504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Determinar quando usar tecnologias e padrões serverless</a:t>
          </a:r>
          <a:br>
            <a:rPr lang="en-US" sz="1100" kern="1200"/>
          </a:br>
          <a:r>
            <a:rPr lang="en-US" sz="1100" kern="1200"/>
            <a:t>   - Tecnologias serverless: AWS Lambda e Fargate para execução sem servidor.</a:t>
          </a:r>
        </a:p>
      </dsp:txBody>
      <dsp:txXfrm>
        <a:off x="3708504" y="1907472"/>
        <a:ext cx="1675971" cy="711018"/>
      </dsp:txXfrm>
    </dsp:sp>
    <dsp:sp modelId="{4F80A24A-0763-4CD6-8C55-E1E5AC675698}">
      <dsp:nvSpPr>
        <dsp:cNvPr id="0" name=""/>
        <dsp:cNvSpPr/>
      </dsp:nvSpPr>
      <dsp:spPr>
        <a:xfrm>
          <a:off x="5676500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42345-3688-4CD6-B11C-4E3869D36345}">
      <dsp:nvSpPr>
        <dsp:cNvPr id="0" name=""/>
        <dsp:cNvSpPr/>
      </dsp:nvSpPr>
      <dsp:spPr>
        <a:xfrm>
          <a:off x="5825814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9E0C8-561D-4542-8569-E6890B9EB617}">
      <dsp:nvSpPr>
        <dsp:cNvPr id="0" name=""/>
        <dsp:cNvSpPr/>
      </dsp:nvSpPr>
      <dsp:spPr>
        <a:xfrm>
          <a:off x="6539879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Recomendar tecnologias de computação, armazenamento, rede e banco de dados apropriadas com base nos requisitos</a:t>
          </a:r>
          <a:br>
            <a:rPr lang="en-US" sz="1100" kern="1200"/>
          </a:br>
          <a:r>
            <a:rPr lang="en-US" sz="1100" kern="1200"/>
            <a:t>   - Recomendação de tecnologias: EC2, RDS, S3, DynamoDB com base nos requisitos do projeto.</a:t>
          </a:r>
        </a:p>
      </dsp:txBody>
      <dsp:txXfrm>
        <a:off x="6539879" y="1907472"/>
        <a:ext cx="1675971" cy="711018"/>
      </dsp:txXfrm>
    </dsp:sp>
    <dsp:sp modelId="{25C962A2-2C31-47DA-B5FE-225410AD3080}">
      <dsp:nvSpPr>
        <dsp:cNvPr id="0" name=""/>
        <dsp:cNvSpPr/>
      </dsp:nvSpPr>
      <dsp:spPr>
        <a:xfrm>
          <a:off x="13749" y="3387904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10085-F865-49F5-AF9B-DCF42CA97CA4}">
      <dsp:nvSpPr>
        <dsp:cNvPr id="0" name=""/>
        <dsp:cNvSpPr/>
      </dsp:nvSpPr>
      <dsp:spPr>
        <a:xfrm>
          <a:off x="163063" y="3537217"/>
          <a:ext cx="412390" cy="412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01291-07EC-42C5-9592-E119153F7493}">
      <dsp:nvSpPr>
        <dsp:cNvPr id="0" name=""/>
        <dsp:cNvSpPr/>
      </dsp:nvSpPr>
      <dsp:spPr>
        <a:xfrm>
          <a:off x="877128" y="3387904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Usar serviços AWS projetados para workloads específicos</a:t>
          </a:r>
          <a:br>
            <a:rPr lang="en-US" sz="1100" kern="1200"/>
          </a:br>
          <a:r>
            <a:rPr lang="en-US" sz="1100" kern="1200"/>
            <a:t>   - Serviços específicos para workloads: S3, DynamoDB, Lambda, RDS, ElastiCache.</a:t>
          </a:r>
        </a:p>
      </dsp:txBody>
      <dsp:txXfrm>
        <a:off x="877128" y="3387904"/>
        <a:ext cx="1675971" cy="711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DD179-6140-0349-BEF8-94689782C589}">
      <dsp:nvSpPr>
        <dsp:cNvPr id="0" name=""/>
        <dsp:cNvSpPr/>
      </dsp:nvSpPr>
      <dsp:spPr>
        <a:xfrm>
          <a:off x="2411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Infraestrutura global da AWS (por exemplo, Zonas de Disponibilidade, Regiões AWS, Amazon Route 53)</a:t>
          </a:r>
          <a:br>
            <a:rPr lang="en-US" sz="1000" kern="1200"/>
          </a:br>
          <a:r>
            <a:rPr lang="en-US" sz="1000" kern="1200"/>
            <a:t>   - Infraestrutura global: Regiões e Zonas de Disponibilidade para alta disponibilidade.</a:t>
          </a:r>
        </a:p>
      </dsp:txBody>
      <dsp:txXfrm>
        <a:off x="2411" y="350242"/>
        <a:ext cx="1912739" cy="1147643"/>
      </dsp:txXfrm>
    </dsp:sp>
    <dsp:sp modelId="{344AE180-7C1E-ED4A-9477-7C26A7638747}">
      <dsp:nvSpPr>
        <dsp:cNvPr id="0" name=""/>
        <dsp:cNvSpPr/>
      </dsp:nvSpPr>
      <dsp:spPr>
        <a:xfrm>
          <a:off x="2106423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Serviços gerenciados da AWS com casos de uso apropriados (por exemplo, Amazon Comprehend, Amazon Polly)</a:t>
          </a:r>
          <a:br>
            <a:rPr lang="en-US" sz="1000" kern="1200"/>
          </a:br>
          <a:r>
            <a:rPr lang="en-US" sz="1000" kern="1200"/>
            <a:t>   - Serviços gerenciados: Amazon Comprehend para processamento de linguagem natural.</a:t>
          </a:r>
        </a:p>
      </dsp:txBody>
      <dsp:txXfrm>
        <a:off x="2106423" y="350242"/>
        <a:ext cx="1912739" cy="1147643"/>
      </dsp:txXfrm>
    </dsp:sp>
    <dsp:sp modelId="{173E3C80-09A8-604C-B95F-B2023FF807A9}">
      <dsp:nvSpPr>
        <dsp:cNvPr id="0" name=""/>
        <dsp:cNvSpPr/>
      </dsp:nvSpPr>
      <dsp:spPr>
        <a:xfrm>
          <a:off x="4210436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Conceitos básicos de rede (por exemplo, tabelas de rotas)</a:t>
          </a:r>
          <a:br>
            <a:rPr lang="en-US" sz="1000" kern="1200"/>
          </a:br>
          <a:r>
            <a:rPr lang="en-US" sz="1000" kern="1200"/>
            <a:t>   - Conceitos de rede: uso de tabelas de rotas no Amazon VPC.</a:t>
          </a:r>
        </a:p>
      </dsp:txBody>
      <dsp:txXfrm>
        <a:off x="4210436" y="350242"/>
        <a:ext cx="1912739" cy="1147643"/>
      </dsp:txXfrm>
    </dsp:sp>
    <dsp:sp modelId="{F5D0C606-DA3E-6545-A818-190459B18F46}">
      <dsp:nvSpPr>
        <dsp:cNvPr id="0" name=""/>
        <dsp:cNvSpPr/>
      </dsp:nvSpPr>
      <dsp:spPr>
        <a:xfrm>
          <a:off x="6314449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Estratégias de recuperação de desastres (por exemplo, backup e restore, pilot light, warm standby, failover ativo-ativo, RPO, RTO)</a:t>
          </a:r>
          <a:br>
            <a:rPr lang="en-US" sz="1000" kern="1200"/>
          </a:br>
          <a:r>
            <a:rPr lang="en-US" sz="1000" kern="1200"/>
            <a:t>   - Recuperação de desastres: estratégias como backup e restore, e failover ativo-ativo.</a:t>
          </a:r>
        </a:p>
      </dsp:txBody>
      <dsp:txXfrm>
        <a:off x="6314449" y="350242"/>
        <a:ext cx="1912739" cy="1147643"/>
      </dsp:txXfrm>
    </dsp:sp>
    <dsp:sp modelId="{94F19668-C986-AA49-8C2C-D288378F9E80}">
      <dsp:nvSpPr>
        <dsp:cNvPr id="0" name=""/>
        <dsp:cNvSpPr/>
      </dsp:nvSpPr>
      <dsp:spPr>
        <a:xfrm>
          <a:off x="2411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Padrões de design distribuído</a:t>
          </a:r>
          <a:br>
            <a:rPr lang="en-US" sz="1000" kern="1200"/>
          </a:br>
          <a:r>
            <a:rPr lang="en-US" sz="1000" kern="1200"/>
            <a:t>   - Design distribuído: implementação de padrões para alta disponibilidade.</a:t>
          </a:r>
        </a:p>
      </dsp:txBody>
      <dsp:txXfrm>
        <a:off x="2411" y="1689159"/>
        <a:ext cx="1912739" cy="1147643"/>
      </dsp:txXfrm>
    </dsp:sp>
    <dsp:sp modelId="{23E4E96B-0F6E-7D40-A2F7-D9CC60D2CE1C}">
      <dsp:nvSpPr>
        <dsp:cNvPr id="0" name=""/>
        <dsp:cNvSpPr/>
      </dsp:nvSpPr>
      <dsp:spPr>
        <a:xfrm>
          <a:off x="2106423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Estratégias de failover</a:t>
          </a:r>
          <a:br>
            <a:rPr lang="en-US" sz="1000" kern="1200"/>
          </a:br>
          <a:r>
            <a:rPr lang="en-US" sz="1000" kern="1200"/>
            <a:t>   - Estratégias de failover: uso de Route 53 para failover de DNS.</a:t>
          </a:r>
        </a:p>
      </dsp:txBody>
      <dsp:txXfrm>
        <a:off x="2106423" y="1689159"/>
        <a:ext cx="1912739" cy="1147643"/>
      </dsp:txXfrm>
    </dsp:sp>
    <dsp:sp modelId="{CB67D5BC-27A1-A241-983C-A50FA780BB25}">
      <dsp:nvSpPr>
        <dsp:cNvPr id="0" name=""/>
        <dsp:cNvSpPr/>
      </dsp:nvSpPr>
      <dsp:spPr>
        <a:xfrm>
          <a:off x="4210436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Infraestrutura imutável</a:t>
          </a:r>
          <a:br>
            <a:rPr lang="en-US" sz="1000" kern="1200"/>
          </a:br>
          <a:r>
            <a:rPr lang="en-US" sz="1000" kern="1200"/>
            <a:t>   - Infraestrutura imutável: uso de AMIs para implementar infraestrutura imutável.</a:t>
          </a:r>
        </a:p>
      </dsp:txBody>
      <dsp:txXfrm>
        <a:off x="4210436" y="1689159"/>
        <a:ext cx="1912739" cy="1147643"/>
      </dsp:txXfrm>
    </dsp:sp>
    <dsp:sp modelId="{B4DFE62D-4C54-2943-8870-4DBC74E848FD}">
      <dsp:nvSpPr>
        <dsp:cNvPr id="0" name=""/>
        <dsp:cNvSpPr/>
      </dsp:nvSpPr>
      <dsp:spPr>
        <a:xfrm>
          <a:off x="6314449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Conceitos de balanceamento de carga (por exemplo, Application Load Balancer)</a:t>
          </a:r>
          <a:br>
            <a:rPr lang="en-US" sz="1000" kern="1200"/>
          </a:br>
          <a:r>
            <a:rPr lang="en-US" sz="1000" kern="1200"/>
            <a:t>   - Balanceamento de carga: uso de Application Load Balancer para distribuir tráfego.</a:t>
          </a:r>
        </a:p>
      </dsp:txBody>
      <dsp:txXfrm>
        <a:off x="6314449" y="1689159"/>
        <a:ext cx="1912739" cy="1147643"/>
      </dsp:txXfrm>
    </dsp:sp>
    <dsp:sp modelId="{3DB5BD9F-C5EB-264C-91E8-5A03989C9943}">
      <dsp:nvSpPr>
        <dsp:cNvPr id="0" name=""/>
        <dsp:cNvSpPr/>
      </dsp:nvSpPr>
      <dsp:spPr>
        <a:xfrm>
          <a:off x="2411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Conceitos de proxy (por exemplo, Amazon RDS Proxy)</a:t>
          </a:r>
          <a:br>
            <a:rPr lang="en-US" sz="1000" kern="1200"/>
          </a:br>
          <a:r>
            <a:rPr lang="en-US" sz="1000" kern="1200"/>
            <a:t>   - Proxy: uso de Amazon RDS Proxy para melhorar a eficiência do banco de dados.</a:t>
          </a:r>
        </a:p>
      </dsp:txBody>
      <dsp:txXfrm>
        <a:off x="2411" y="3028077"/>
        <a:ext cx="1912739" cy="1147643"/>
      </dsp:txXfrm>
    </dsp:sp>
    <dsp:sp modelId="{715087B5-533A-BB43-ABBB-95A3B90A526F}">
      <dsp:nvSpPr>
        <dsp:cNvPr id="0" name=""/>
        <dsp:cNvSpPr/>
      </dsp:nvSpPr>
      <dsp:spPr>
        <a:xfrm>
          <a:off x="2106423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Cotas de serviço e throttling (por exemplo, como configurar as cotas de serviço para um workload em um ambiente de standby)</a:t>
          </a:r>
          <a:br>
            <a:rPr lang="en-US" sz="1000" kern="1200"/>
          </a:br>
          <a:r>
            <a:rPr lang="en-US" sz="1000" kern="1200"/>
            <a:t>   - Cotas de serviço: configuração de cotas para gerenciar recursos AWS.</a:t>
          </a:r>
        </a:p>
      </dsp:txBody>
      <dsp:txXfrm>
        <a:off x="2106423" y="3028077"/>
        <a:ext cx="1912739" cy="1147643"/>
      </dsp:txXfrm>
    </dsp:sp>
    <dsp:sp modelId="{CC87ACEC-88FB-B448-934A-09BF77AE8272}">
      <dsp:nvSpPr>
        <dsp:cNvPr id="0" name=""/>
        <dsp:cNvSpPr/>
      </dsp:nvSpPr>
      <dsp:spPr>
        <a:xfrm>
          <a:off x="4210436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Opções de armazenamento e características (por exemplo, durabilidade, replicação)</a:t>
          </a:r>
          <a:br>
            <a:rPr lang="en-US" sz="1000" kern="1200"/>
          </a:br>
          <a:r>
            <a:rPr lang="en-US" sz="1000" kern="1200"/>
            <a:t>   - Opções de armazenamento: Amazon S3 para durabilidade e replicação de dados.</a:t>
          </a:r>
        </a:p>
      </dsp:txBody>
      <dsp:txXfrm>
        <a:off x="4210436" y="3028077"/>
        <a:ext cx="1912739" cy="1147643"/>
      </dsp:txXfrm>
    </dsp:sp>
    <dsp:sp modelId="{D3C5E5C2-F5E9-3E46-8809-76A5AF2558D9}">
      <dsp:nvSpPr>
        <dsp:cNvPr id="0" name=""/>
        <dsp:cNvSpPr/>
      </dsp:nvSpPr>
      <dsp:spPr>
        <a:xfrm>
          <a:off x="6314449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Visibilidade de workloads (por exemplo, AWS X-Ray)</a:t>
          </a:r>
          <a:br>
            <a:rPr lang="en-US" sz="1000" kern="1200"/>
          </a:br>
          <a:r>
            <a:rPr lang="en-US" sz="1000" kern="1200"/>
            <a:t>   - Visibilidade de workloads: uso de AWS X-Ray para rastrear e analisar aplicações.</a:t>
          </a:r>
        </a:p>
      </dsp:txBody>
      <dsp:txXfrm>
        <a:off x="6314449" y="3028077"/>
        <a:ext cx="1912739" cy="1147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6F4D-D7D0-0245-A3E6-3267FF074940}">
      <dsp:nvSpPr>
        <dsp:cNvPr id="0" name=""/>
        <dsp:cNvSpPr/>
      </dsp:nvSpPr>
      <dsp:spPr>
        <a:xfrm>
          <a:off x="462111" y="2987"/>
          <a:ext cx="2175774" cy="13054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Determinar estratégias de automação para garantir a integridade da infraestrutura</a:t>
          </a:r>
          <a:br>
            <a:rPr lang="en-US" sz="1000" kern="1200"/>
          </a:br>
          <a:r>
            <a:rPr lang="en-US" sz="1000" kern="1200"/>
            <a:t>   - Automação: uso de AWS CloudFormation e AWS CodePipeline.</a:t>
          </a:r>
        </a:p>
      </dsp:txBody>
      <dsp:txXfrm>
        <a:off x="462111" y="2987"/>
        <a:ext cx="2175774" cy="1305464"/>
      </dsp:txXfrm>
    </dsp:sp>
    <dsp:sp modelId="{AC13C03E-679E-7948-B8FC-A6522FA7D641}">
      <dsp:nvSpPr>
        <dsp:cNvPr id="0" name=""/>
        <dsp:cNvSpPr/>
      </dsp:nvSpPr>
      <dsp:spPr>
        <a:xfrm>
          <a:off x="2855462" y="2987"/>
          <a:ext cx="2175774" cy="1305464"/>
        </a:xfrm>
        <a:prstGeom prst="rect">
          <a:avLst/>
        </a:prstGeom>
        <a:solidFill>
          <a:schemeClr val="accent2">
            <a:hueOff val="668789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Determinar os serviços AWS necessários para fornecer uma arquitetura altamente disponível e/ou tolerante a falhas em Regiões AWS ou Zonas de Disponibilidade</a:t>
          </a:r>
          <a:br>
            <a:rPr lang="en-US" sz="1000" kern="1200"/>
          </a:br>
          <a:r>
            <a:rPr lang="en-US" sz="1000" kern="1200"/>
            <a:t>   - Serviços para alta disponibilidade: ELB, Auto Scaling, Route 53.</a:t>
          </a:r>
        </a:p>
      </dsp:txBody>
      <dsp:txXfrm>
        <a:off x="2855462" y="2987"/>
        <a:ext cx="2175774" cy="1305464"/>
      </dsp:txXfrm>
    </dsp:sp>
    <dsp:sp modelId="{FBBF8CF0-3E65-4D46-8764-4A3D6C6EBFF3}">
      <dsp:nvSpPr>
        <dsp:cNvPr id="0" name=""/>
        <dsp:cNvSpPr/>
      </dsp:nvSpPr>
      <dsp:spPr>
        <a:xfrm>
          <a:off x="5248814" y="2987"/>
          <a:ext cx="2175774" cy="1305464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Identificar métricas com base nos requisitos de negócios para fornecer uma solução altamente disponível</a:t>
          </a:r>
          <a:br>
            <a:rPr lang="en-US" sz="1000" kern="1200"/>
          </a:br>
          <a:r>
            <a:rPr lang="en-US" sz="1000" kern="1200"/>
            <a:t>   - Métricas: CloudWatch para monitoramento de performance.</a:t>
          </a:r>
        </a:p>
      </dsp:txBody>
      <dsp:txXfrm>
        <a:off x="5248814" y="2987"/>
        <a:ext cx="2175774" cy="1305464"/>
      </dsp:txXfrm>
    </dsp:sp>
    <dsp:sp modelId="{4E2B2A0A-4DBE-CA4A-86A4-941B81B04FE3}">
      <dsp:nvSpPr>
        <dsp:cNvPr id="0" name=""/>
        <dsp:cNvSpPr/>
      </dsp:nvSpPr>
      <dsp:spPr>
        <a:xfrm>
          <a:off x="462111" y="1526029"/>
          <a:ext cx="2175774" cy="1305464"/>
        </a:xfrm>
        <a:prstGeom prst="rect">
          <a:avLst/>
        </a:prstGeom>
        <a:solidFill>
          <a:schemeClr val="accent2">
            <a:hueOff val="2006366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Implementar designs para mitigar pontos únicos de falha</a:t>
          </a:r>
          <a:br>
            <a:rPr lang="en-US" sz="1000" kern="1200"/>
          </a:br>
          <a:r>
            <a:rPr lang="en-US" sz="1000" kern="1200"/>
            <a:t>   - Mitigação de falhas: design com redundância de componentes críticos.</a:t>
          </a:r>
        </a:p>
      </dsp:txBody>
      <dsp:txXfrm>
        <a:off x="462111" y="1526029"/>
        <a:ext cx="2175774" cy="1305464"/>
      </dsp:txXfrm>
    </dsp:sp>
    <dsp:sp modelId="{2A38ED8C-1B26-2949-9C66-20C10145E940}">
      <dsp:nvSpPr>
        <dsp:cNvPr id="0" name=""/>
        <dsp:cNvSpPr/>
      </dsp:nvSpPr>
      <dsp:spPr>
        <a:xfrm>
          <a:off x="2855462" y="1526029"/>
          <a:ext cx="2175774" cy="1305464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Implementar estratégias para garantir a durabilidade e disponibilidade dos dados (por exemplo, backups)</a:t>
          </a:r>
          <a:br>
            <a:rPr lang="en-US" sz="1000" kern="1200"/>
          </a:br>
          <a:r>
            <a:rPr lang="en-US" sz="1000" kern="1200"/>
            <a:t>   - Durabilidade e disponibilidade: backups com AWS Backup e replicação de dados com S3.</a:t>
          </a:r>
        </a:p>
      </dsp:txBody>
      <dsp:txXfrm>
        <a:off x="2855462" y="1526029"/>
        <a:ext cx="2175774" cy="1305464"/>
      </dsp:txXfrm>
    </dsp:sp>
    <dsp:sp modelId="{504C22D1-7315-6F48-9A99-31230C0E7A65}">
      <dsp:nvSpPr>
        <dsp:cNvPr id="0" name=""/>
        <dsp:cNvSpPr/>
      </dsp:nvSpPr>
      <dsp:spPr>
        <a:xfrm>
          <a:off x="5248814" y="1526029"/>
          <a:ext cx="2175774" cy="1305464"/>
        </a:xfrm>
        <a:prstGeom prst="rect">
          <a:avLst/>
        </a:prstGeom>
        <a:solidFill>
          <a:schemeClr val="accent2">
            <a:hueOff val="3343943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Selecionar uma estratégia de DR apropriada para atender aos requisitos de negócios</a:t>
          </a:r>
          <a:br>
            <a:rPr lang="en-US" sz="1000" kern="1200"/>
          </a:br>
          <a:r>
            <a:rPr lang="en-US" sz="1000" kern="1200"/>
            <a:t>   - Estratégia de DR: Backup and Restore, Pilot Light, Warm Standby, Active-Active.</a:t>
          </a:r>
        </a:p>
      </dsp:txBody>
      <dsp:txXfrm>
        <a:off x="5248814" y="1526029"/>
        <a:ext cx="2175774" cy="1305464"/>
      </dsp:txXfrm>
    </dsp:sp>
    <dsp:sp modelId="{543ACE25-4B9A-B848-9067-BCE70086FAAA}">
      <dsp:nvSpPr>
        <dsp:cNvPr id="0" name=""/>
        <dsp:cNvSpPr/>
      </dsp:nvSpPr>
      <dsp:spPr>
        <a:xfrm>
          <a:off x="1658787" y="3049071"/>
          <a:ext cx="2175774" cy="1305464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Usar serviços AWS que melhorem a confiabilidade de aplicativos legados e aplicativos não projetados para a nuvem</a:t>
          </a:r>
          <a:br>
            <a:rPr lang="en-US" sz="1000" kern="1200"/>
          </a:br>
          <a:r>
            <a:rPr lang="en-US" sz="1000" kern="1200"/>
            <a:t>   - Melhoria de confiabilidade: uso de RDS Proxy, Elastic Beanstalk.</a:t>
          </a:r>
        </a:p>
      </dsp:txBody>
      <dsp:txXfrm>
        <a:off x="1658787" y="3049071"/>
        <a:ext cx="2175774" cy="1305464"/>
      </dsp:txXfrm>
    </dsp:sp>
    <dsp:sp modelId="{EABED475-C12C-2C48-92B0-560B49CEC382}">
      <dsp:nvSpPr>
        <dsp:cNvPr id="0" name=""/>
        <dsp:cNvSpPr/>
      </dsp:nvSpPr>
      <dsp:spPr>
        <a:xfrm>
          <a:off x="4052138" y="3049071"/>
          <a:ext cx="2175774" cy="1305464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Usar serviços AWS projetados para workloads específicos</a:t>
          </a:r>
          <a:br>
            <a:rPr lang="en-US" sz="1000" kern="1200"/>
          </a:br>
          <a:r>
            <a:rPr lang="en-US" sz="1000" kern="1200"/>
            <a:t>   - Workloads específicos: S3, DynamoDB, Lambda, RDS, ElastiCache.</a:t>
          </a:r>
        </a:p>
      </dsp:txBody>
      <dsp:txXfrm>
        <a:off x="4052138" y="3049071"/>
        <a:ext cx="2175774" cy="130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F4BC5-536E-8F53-59B2-E75F869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8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AWS Solutions Architect Associate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Domínio 2: Projetar Arquiteturas Resilientes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[Seu Nome]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[Data]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Ponto de exclamação num fundo amarelo">
            <a:extLst>
              <a:ext uri="{FF2B5EF4-FFF2-40B4-BE49-F238E27FC236}">
                <a16:creationId xmlns:a16="http://schemas.microsoft.com/office/drawing/2014/main" id="{B7E5725E-55A5-8244-5846-41A18ED6E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00"/>
          <a:stretch/>
        </p:blipFill>
        <p:spPr>
          <a:xfrm>
            <a:off x="20" y="10"/>
            <a:ext cx="9143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900"/>
              <a:t>Declaração de Tarefa 2.1: Projetar Arquiteturas Escaláveis e Acopladas Soltamente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Conhecimento: Arquiteturas Escaláveis e Acopladas Soltamente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19A4E1-963A-71C5-FBC3-6BEA549693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Habilidades: Arquiteturas Escaláveis e Acopladas Soltamente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EE89C-9238-C149-C351-630DF5A23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esign de caixa em uma parede">
            <a:extLst>
              <a:ext uri="{FF2B5EF4-FFF2-40B4-BE49-F238E27FC236}">
                <a16:creationId xmlns:a16="http://schemas.microsoft.com/office/drawing/2014/main" id="{0C651ACA-8B7A-6B80-EF93-5586629A2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8" r="5786" b="-1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71" y="743447"/>
            <a:ext cx="2980038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Declaração de Tarefa 2.2: Projetar Arquiteturas Altamente Disponíveis e/ou Tolerantes a Falhas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Conhecimento: Arquiteturas Altamente Disponíveis e/ou Tolerantes a Falhas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C21BC-AF39-D768-2174-375C35BE0F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ircases ondulado">
            <a:extLst>
              <a:ext uri="{FF2B5EF4-FFF2-40B4-BE49-F238E27FC236}">
                <a16:creationId xmlns:a16="http://schemas.microsoft.com/office/drawing/2014/main" id="{792A4508-A442-2F10-1843-7C9DED40C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/>
              <a:t>Habilidades: Arquiteturas Altamente Disponíveis e/ou Tolerantes a Falhas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Habilidades: Arquiteturas Altamente Disponíveis e/ou Tolerantes a Falhas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D55DBE5-C891-0D5D-13D3-DA8ACD150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65456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1317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AWS Solutions Architect Associate</vt:lpstr>
      <vt:lpstr>Declaração de Tarefa 2.1: Projetar Arquiteturas Escaláveis e Acopladas Soltamente</vt:lpstr>
      <vt:lpstr>Conhecimento: Arquiteturas Escaláveis e Acopladas Soltamente</vt:lpstr>
      <vt:lpstr>Habilidades: Arquiteturas Escaláveis e Acopladas Soltamente</vt:lpstr>
      <vt:lpstr>Declaração de Tarefa 2.2: Projetar Arquiteturas Altamente Disponíveis e/ou Tolerantes a Falhas</vt:lpstr>
      <vt:lpstr>Conhecimento: Arquiteturas Altamente Disponíveis e/ou Tolerantes a Falhas</vt:lpstr>
      <vt:lpstr>Habilidades: Arquiteturas Altamente Disponíveis e/ou Tolerantes a Falhas</vt:lpstr>
      <vt:lpstr>Habilidades: Arquiteturas Altamente Disponíveis e/ou Tolerantes a Falhas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Marcelo Amorim</cp:lastModifiedBy>
  <cp:revision>2</cp:revision>
  <dcterms:created xsi:type="dcterms:W3CDTF">2013-01-27T09:14:16Z</dcterms:created>
  <dcterms:modified xsi:type="dcterms:W3CDTF">2024-07-05T02:40:37Z</dcterms:modified>
  <cp:category/>
</cp:coreProperties>
</file>