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97" r:id="rId4"/>
    <p:sldId id="299" r:id="rId5"/>
    <p:sldId id="257" r:id="rId6"/>
    <p:sldId id="272" r:id="rId7"/>
    <p:sldId id="283" r:id="rId8"/>
    <p:sldId id="293" r:id="rId9"/>
    <p:sldId id="294" r:id="rId10"/>
    <p:sldId id="295" r:id="rId11"/>
    <p:sldId id="258" r:id="rId12"/>
    <p:sldId id="273" r:id="rId13"/>
    <p:sldId id="284" r:id="rId14"/>
    <p:sldId id="296" r:id="rId15"/>
    <p:sldId id="259" r:id="rId16"/>
    <p:sldId id="274" r:id="rId17"/>
    <p:sldId id="285" r:id="rId18"/>
    <p:sldId id="298" r:id="rId19"/>
    <p:sldId id="260" r:id="rId20"/>
    <p:sldId id="275" r:id="rId21"/>
    <p:sldId id="286" r:id="rId22"/>
    <p:sldId id="300" r:id="rId23"/>
    <p:sldId id="261" r:id="rId24"/>
    <p:sldId id="276" r:id="rId25"/>
    <p:sldId id="287" r:id="rId26"/>
    <p:sldId id="262" r:id="rId27"/>
    <p:sldId id="277" r:id="rId28"/>
    <p:sldId id="288" r:id="rId29"/>
    <p:sldId id="263" r:id="rId30"/>
    <p:sldId id="278" r:id="rId31"/>
    <p:sldId id="289" r:id="rId32"/>
    <p:sldId id="264" r:id="rId33"/>
    <p:sldId id="279" r:id="rId34"/>
    <p:sldId id="290" r:id="rId35"/>
    <p:sldId id="265" r:id="rId36"/>
    <p:sldId id="280" r:id="rId37"/>
    <p:sldId id="291" r:id="rId38"/>
    <p:sldId id="266" r:id="rId39"/>
    <p:sldId id="282" r:id="rId40"/>
    <p:sldId id="292" r:id="rId4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9"/>
  </p:normalViewPr>
  <p:slideViewPr>
    <p:cSldViewPr snapToGrid="0">
      <p:cViewPr>
        <p:scale>
          <a:sx n="81" d="100"/>
          <a:sy n="81" d="100"/>
        </p:scale>
        <p:origin x="165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5113-4FAF-716D-46AA-725C882C9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4B962-3699-23FC-E6AE-18DBD0542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ABD6-3CF3-78B5-6DAD-077459C5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CA90-5386-5D37-10F4-76EC59B3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99F8-AF90-861C-A106-37AB0760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329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D72-F2CE-285E-3FC5-1FA60D5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424EB-6560-078A-098F-8A4239D9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C865-BF7F-5471-8A99-780B7B7A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BB94-BAC9-1B87-FDB3-9B9D7CCB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F840-8A35-AA88-7126-6DB4335C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6875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F5DAE-C7E7-1431-DD65-FDCC8D319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72364-9B5F-DA4A-93FF-1D5A091C9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B3EF-0221-7567-60AD-D4EA26C7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4B47-E92F-621A-0005-B0FB029C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AAD9-EE59-7A0B-2C14-A7209162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2304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A89C-9BF5-CD47-16F1-00BA2136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F748-F329-918C-FFDA-AA80AA6D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001D-4545-5E07-AE87-E876B375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0227-2204-C1B4-31EF-B2C3DE3B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CFE1-4299-F3CE-AADD-8D675399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6168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8ECA-23D1-2207-9713-036B1074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57BC-0D87-49FB-33FB-A578C577C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92E7-4682-25A3-CBCB-F55EFF14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8D4E-D2F4-2C85-880C-00AF2238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0867-4A0F-E92E-6BD0-197A7D30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16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B8A5-B2DE-F516-5800-3CB3906C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9204-FAF3-3705-3FFD-882D657A6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AF7C2-7EBA-14E5-B08F-6A579334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77ECD-31CF-4071-1F7B-286741BC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A8826-B7DA-6694-88A2-7DF57B43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5BF4-6893-B2BE-FDA0-556B019D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269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9E4E-87FB-170D-9E33-98E17366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9C46C-95E8-735D-E986-9A87792E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6B6B3-1144-B188-9EB0-A5ABE650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05A90-6E59-55C5-48C1-E2CAF0188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413E-4F9D-2BAB-D0BD-61E92A2FE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15CCE-277E-45C0-34F1-D2F01B9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20424-58C6-A085-165E-998E02DB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DB26D-10AB-0114-C745-186CAB4D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759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F8EC-532A-84B2-0F2A-A1AB5153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0EB45-7C46-4A52-F294-1D1B1EEE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32C2F-5BF0-71B4-5919-D162F3D7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4CC82-738A-B99F-0DA5-BE860EA0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2111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5BD2E-3EA6-892E-9F2A-21EAEB24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08574-DD6C-8D2B-FFDD-C50EED75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E398A-B4F4-1069-9A69-EABED83E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5852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E90F-FFD8-E36D-58AE-03F37D4A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5846-F44C-83DD-865E-4C36758F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7C390-F991-4E06-2D53-427E2A165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68D7-1B31-0DBF-D863-E8B89542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E5BCE-D52B-A1A1-05C6-246DD4E7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DCE37-D2BF-9EC6-5129-4ED23263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1468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DE7-0EF4-09D3-63C1-95178338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4E338-819A-A4E1-4C9F-1D687C36D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A03D-348E-5E9F-8C96-6EEBC81F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DE62F-EC6C-D025-4ACA-07BAD90B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9E2F1-43C4-A341-56A9-7DD54B67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EE663-F77C-8C30-95DC-4F1F20BC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2788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D8366-B3DE-A1BE-F826-75142444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F6576-01E4-5D89-A12E-0660D106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29DC-EA50-9D68-D961-CC8418A87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93934-3553-C74D-B1DD-7F8336B14665}" type="datetimeFigureOut">
              <a:rPr lang="en-BR" smtClean="0"/>
              <a:t>31/08/24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F900-22FB-013A-4B1F-CD97C7936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444E-3270-693A-4390-FD035756F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631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Semana 7</a:t>
            </a:r>
          </a:p>
        </p:txBody>
      </p:sp>
    </p:spTree>
    <p:extLst>
      <p:ext uri="{BB962C8B-B14F-4D97-AF65-F5344CB8AC3E}">
        <p14:creationId xmlns:p14="http://schemas.microsoft.com/office/powerpoint/2010/main" val="194524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27EA4-70B1-AF43-264C-10EFBE12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57039"/>
            <a:ext cx="7772400" cy="29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1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2</a:t>
            </a:r>
          </a:p>
        </p:txBody>
      </p:sp>
    </p:spTree>
    <p:extLst>
      <p:ext uri="{BB962C8B-B14F-4D97-AF65-F5344CB8AC3E}">
        <p14:creationId xmlns:p14="http://schemas.microsoft.com/office/powerpoint/2010/main" val="133604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197346"/>
            <a:ext cx="1176169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solução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grandes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vídeo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no Amazon S3.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Alguns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desses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têm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gigabytes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tamanho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carregados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forma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eficiente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resiliente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rede.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otimizar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upload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desses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grandes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você decide usar o upload multipart do S3, que divide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partes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carrega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separadamente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upload multipart no Amazon S3 é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verdadeira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upload multipart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upload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cancelado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automaticamente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precisará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reiniciar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zero.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reiniciar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upload multipart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afetar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partes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carregadas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upload multipart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obrigatório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5 GB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recomendado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100 MB.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upload multipart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até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5 TB,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partes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tamanho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0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197346"/>
            <a:ext cx="117616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 Você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reiniciar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o upload multipart de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específica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afetar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partes que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já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foram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carregadas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sucesso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upload multipart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upload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cancelado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automaticamente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tentar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reenviar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apenas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reiniciar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verdadeira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upload multipart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reinicie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upload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afetar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partes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carregadas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torna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upload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resiliente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upload multipart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obrigatório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5 GB, mas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recomendado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100 MB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eficiência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resiliência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upload multipart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até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5 TB, as partes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tamanho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única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exceção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que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última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aborda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compreensão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características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vantagens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upload multipart do S3, que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prática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recomendada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lidar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grandes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nuvem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496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4D61D2-14D1-BEEC-353B-A6AC2183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72" y="404411"/>
            <a:ext cx="6393860" cy="60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3</a:t>
            </a:r>
          </a:p>
        </p:txBody>
      </p:sp>
    </p:spTree>
    <p:extLst>
      <p:ext uri="{BB962C8B-B14F-4D97-AF65-F5344CB8AC3E}">
        <p14:creationId xmlns:p14="http://schemas.microsoft.com/office/powerpoint/2010/main" val="1532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58846"/>
            <a:ext cx="118979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e-commerce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clientes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escritas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lidar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disponível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capaz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junções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entre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tabelas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considerando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Amazon DynamoDB,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comparando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banco de dados,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RDS (que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executar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MySQL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PostgreSQL) e o Amazon Aurora.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comparar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DynamoDB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banco de dados,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Amazon Aurora?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DynamoDB é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junções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entre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tabelas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automática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subjacentes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ajustes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manuais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capacidade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formato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funcionalidades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bancos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MySQL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PostgreSQL.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RDS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escrita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horizontal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automática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DynamoDB.</a:t>
            </a:r>
          </a:p>
        </p:txBody>
      </p:sp>
    </p:spTree>
    <p:extLst>
      <p:ext uri="{BB962C8B-B14F-4D97-AF65-F5344CB8AC3E}">
        <p14:creationId xmlns:p14="http://schemas.microsoft.com/office/powerpoint/2010/main" val="246727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58846"/>
            <a:ext cx="118979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 O DynamoDB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automática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necessidade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gerenciar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subjacentes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enquanto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o Amazon RDS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requer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ajustes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manuais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capacidade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junções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entre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tabelas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pois é um banco de dados NoSQL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funciona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simples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chave.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verdadeira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escalável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automática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escrita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infraestrutura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subjacente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RDS,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geralmente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ajustes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manuais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capacidade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formato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portanto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funcionalidades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bancos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relacionais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MySQL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PostgreSQL. Ele é um banco de dados NoSQL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chave-valor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documentos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horizontal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automática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maneira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o DynamoDB,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horizontalmente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automaticamente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ajuda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avaliar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conhecimento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banco de dados com base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requisitos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infraestrutura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55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3731E-9F91-DE0F-ED24-6EFFC37BCD48}"/>
              </a:ext>
            </a:extLst>
          </p:cNvPr>
          <p:cNvSpPr txBox="1"/>
          <p:nvPr/>
        </p:nvSpPr>
        <p:spPr>
          <a:xfrm>
            <a:off x="315310" y="268014"/>
            <a:ext cx="256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Algumas considerações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07C9E-8847-63FE-F117-CAB436FA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85654"/>
            <a:ext cx="7772400" cy="44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1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4</a:t>
            </a:r>
          </a:p>
        </p:txBody>
      </p:sp>
    </p:spTree>
    <p:extLst>
      <p:ext uri="{BB962C8B-B14F-4D97-AF65-F5344CB8AC3E}">
        <p14:creationId xmlns:p14="http://schemas.microsoft.com/office/powerpoint/2010/main" val="411525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68E758-0AA1-D29D-1F0D-F6CFB9D20A81}"/>
              </a:ext>
            </a:extLst>
          </p:cNvPr>
          <p:cNvSpPr txBox="1"/>
          <p:nvPr/>
        </p:nvSpPr>
        <p:spPr>
          <a:xfrm>
            <a:off x="409774" y="282074"/>
            <a:ext cx="3726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https://docs.aws.amazon.com/AWSEC2/latest/UserGuide/placement-groups.html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F606A-EED1-1F6A-ADD6-2042A254C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21" y="249894"/>
            <a:ext cx="6280367" cy="61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39849" y="129093"/>
            <a:ext cx="11887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desenvolvendo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conteúdo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(CMS)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mídia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Este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vasta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quantidade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artigos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imagens,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vídeos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metadados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associados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banco de dados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avançadas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lidar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carga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variável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longo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significativos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durante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manhãs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noites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considerando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Amazon RDS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executando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MySQL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PostgreSQL)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comparando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-o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DynamoDB e o Amazon Aurora.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comparar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RDS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banco de dados,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Aurora?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RDS é ideal para workloads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horizontal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extremamente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no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aplicativos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milhões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nativo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ACID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integrações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ferramentas de BI,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tornando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bancos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relacionais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tradicionais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DynamoDB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que o Amazon RDS para workloads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avançadas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Aurora sempre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custo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que o Amazon RDS,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independentemente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do volume de dados.</a:t>
            </a:r>
          </a:p>
        </p:txBody>
      </p:sp>
    </p:spTree>
    <p:extLst>
      <p:ext uri="{BB962C8B-B14F-4D97-AF65-F5344CB8AC3E}">
        <p14:creationId xmlns:p14="http://schemas.microsoft.com/office/powerpoint/2010/main" val="373571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52400" y="58846"/>
            <a:ext cx="11887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 O Amazon RDS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nativo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transações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ACID 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integrações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com ferramentas de BI,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tornando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-o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bancos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relacionais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tradicionais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horizontal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extremamente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Para esses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serviços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soluções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NoSQL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verdadeira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bancos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relacionais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tradicionais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ACID,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fácil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integração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ferramentas de Business Intelligence (BI).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torna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consistência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CMS.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DynamoDB é um banco de dados NoSQL que é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rápido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avançadas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forma que 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Aurora.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Aurora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ofereça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significativas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econômico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cargas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sempre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barata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custo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dependem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do volume de dados.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avalia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entendimento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diferentes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características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Amazon RDS, DynamoDB e Aurora,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ajudando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solução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banco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657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7DD53-47E5-175F-798C-2EB41D260486}"/>
              </a:ext>
            </a:extLst>
          </p:cNvPr>
          <p:cNvSpPr txBox="1"/>
          <p:nvPr/>
        </p:nvSpPr>
        <p:spPr>
          <a:xfrm>
            <a:off x="804042" y="835571"/>
            <a:ext cx="1029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https://docs.aws.amazon.com/</a:t>
            </a:r>
            <a:r>
              <a:rPr lang="en-US" dirty="0" err="1"/>
              <a:t>pt_br</a:t>
            </a:r>
            <a:r>
              <a:rPr lang="en-US" dirty="0"/>
              <a:t>/whitepapers/latest/using-power-bi-with-</a:t>
            </a:r>
            <a:r>
              <a:rPr lang="en-US" dirty="0" err="1"/>
              <a:t>aws</a:t>
            </a:r>
            <a:r>
              <a:rPr lang="en-US" dirty="0"/>
              <a:t>-cloud/appendix-</a:t>
            </a:r>
            <a:r>
              <a:rPr lang="en-US" dirty="0" err="1"/>
              <a:t>microsoft</a:t>
            </a:r>
            <a:r>
              <a:rPr lang="en-US" dirty="0"/>
              <a:t>-power-bi-supported-</a:t>
            </a:r>
            <a:r>
              <a:rPr lang="en-US" dirty="0" err="1"/>
              <a:t>aws</a:t>
            </a:r>
            <a:r>
              <a:rPr lang="en-US" dirty="0"/>
              <a:t>-data-</a:t>
            </a:r>
            <a:r>
              <a:rPr lang="en-US" dirty="0" err="1"/>
              <a:t>sources.html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25199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5</a:t>
            </a:r>
          </a:p>
        </p:txBody>
      </p:sp>
    </p:spTree>
    <p:extLst>
      <p:ext uri="{BB962C8B-B14F-4D97-AF65-F5344CB8AC3E}">
        <p14:creationId xmlns:p14="http://schemas.microsoft.com/office/powerpoint/2010/main" val="289733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68538" y="236241"/>
            <a:ext cx="118477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Soluções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opera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streaming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vídeo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experimenta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variável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previsíveis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durante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lançamento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episódios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séries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populares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eventos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vivo.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otimizar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custos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lidar com esses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modelo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precificação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Amazon EC2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diferentes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partes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Algumas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partes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requerem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tolerar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Qual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modelos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precificação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Amazon EC2 seria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econômico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descrito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?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On-Demand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componentes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flexibilidade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Reservadas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streaming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24/7,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Spot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tarefas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transcodificação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tolerar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Dedicadas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componentes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isolamento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físico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independentemente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custo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Spot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componentes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visando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minimizar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custos,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lidar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45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72123" y="197346"/>
            <a:ext cx="1184775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Reservadas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servidores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streaming que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precisam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estar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disponíveis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24/7, 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Spot para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tarefas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transcodificação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tolerar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On-Demand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flexibilidade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workloads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variáveis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econômica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previsível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longo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prazo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Reservadas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poderiam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proporcionar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economias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significativas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Esta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Reservadas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ideais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workloads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streaming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24/7.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Spot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econômicas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workloads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tolerar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tarefas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transcodificação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Dedicadas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principalmente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isolamento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físico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razões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conformidade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resultaria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custos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desnecessários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Spot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ofereçam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custo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vêm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risco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torna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inadequadas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componentes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seria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partes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críticas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avalia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capacidade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modelo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precificação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EC2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com base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diferentes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componentes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equilibrando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custo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123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6</a:t>
            </a:r>
          </a:p>
        </p:txBody>
      </p:sp>
    </p:spTree>
    <p:extLst>
      <p:ext uri="{BB962C8B-B14F-4D97-AF65-F5344CB8AC3E}">
        <p14:creationId xmlns:p14="http://schemas.microsoft.com/office/powerpoint/2010/main" val="4041166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254598" y="225484"/>
            <a:ext cx="1174017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implantada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infraestrutura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possui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API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recebe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alto volume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HTTPS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balanceador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terminação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SSL/TLS.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balanceador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distribuir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rede entre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comunicam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protocolo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TCP,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conexões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tempo real.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avaliando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diferentes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balanceadores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AWS: Application Load Balancer (ALB), Network Load Balancer (NLB) e Classic Load Balancer (CLB).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comparar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balanceadores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Application Load Balancer (ALB)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HTTP/HTTPS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conteúdo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terminação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SSL/TLS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nativa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Network Load Balancer (NLB)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inteligente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caminhos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Classic Load Balancer (CLB)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7)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avançado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Network Load Balancer (NLB)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distribuir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TCP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performance,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endereços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IP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estáticos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892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254598" y="225484"/>
            <a:ext cx="117401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 O Application Load Balancer (ALB) é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HTTP/HTTPS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baseadas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conteúdo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terminação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SSL/TLS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nativa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verdadeira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ALB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HTTP/HTTPS com base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conteúdo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caminhos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URL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terminação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SSL/TLS,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NLB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inteligente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HTTP, mas sim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distribuir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TCP e UDP,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proporcionando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CLB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capacidades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básicas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tanto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4)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7),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possui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avançado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oferecido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ALB.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NLB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TCP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endereços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IP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estáticos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072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7</a:t>
            </a:r>
          </a:p>
        </p:txBody>
      </p:sp>
    </p:spTree>
    <p:extLst>
      <p:ext uri="{BB962C8B-B14F-4D97-AF65-F5344CB8AC3E}">
        <p14:creationId xmlns:p14="http://schemas.microsoft.com/office/powerpoint/2010/main" val="365106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61203-C21B-D99D-22AC-ECC7D5C3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11983"/>
            <a:ext cx="7772400" cy="32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6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39849" y="161365"/>
            <a:ext cx="118656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designado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seguro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um bucket do Amazon S3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objetos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no bucket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usuários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autenticados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nenhum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outro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permitida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serviço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análise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logs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bucket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políticas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atende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esses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requisitos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/>
              <a:t>{ "Version": "2012-10-17", "Statement": [ { "Effect": "Allow", "Action": "s3:*", "Resource": "arn:aws:s3:::meu-bucket/*" } ] } 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rtl="0"/>
            <a:r>
              <a:rPr lang="en-US" dirty="0"/>
              <a:t>{ "Version": "2012-10-17", "Statement": [ { "Effect": "Allow", "Action": ["s3:GetObject", "s3:PutObject"], "Resource": "arn:aws:s3:::meu-bucket/*" }, { "Effect": "Allow", "Action": "s3:ListBucket", "Resource": "arn:aws:s3:::meu-bucket" } ] } 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rtl="0"/>
            <a:r>
              <a:rPr lang="en-US" dirty="0"/>
              <a:t>{ "Version": "2012-10-17", "Statement": [ { "Effect": "Allow", "Action": "s3:PutObject", "Resource": "arn:aws:s3:::meu-bucket/*" }, { "Effect": "Allow", "Action": "s3:GetObject", "Resource": "arn:aws:s3:::meu-bucket/*", "Condition": { "</a:t>
            </a:r>
            <a:r>
              <a:rPr lang="en-US" dirty="0" err="1"/>
              <a:t>StringEquals</a:t>
            </a:r>
            <a:r>
              <a:rPr lang="en-US" dirty="0"/>
              <a:t>": { "</a:t>
            </a:r>
            <a:r>
              <a:rPr lang="en-US" dirty="0" err="1"/>
              <a:t>aws:username</a:t>
            </a:r>
            <a:r>
              <a:rPr lang="en-US" dirty="0"/>
              <a:t>": "</a:t>
            </a:r>
            <a:r>
              <a:rPr lang="en-US" dirty="0" err="1"/>
              <a:t>servico</a:t>
            </a:r>
            <a:r>
              <a:rPr lang="en-US" dirty="0"/>
              <a:t>-</a:t>
            </a:r>
            <a:r>
              <a:rPr lang="en-US" dirty="0" err="1"/>
              <a:t>analise</a:t>
            </a:r>
            <a:r>
              <a:rPr lang="en-US" dirty="0"/>
              <a:t>-logs" } } } ] } 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rtl="0"/>
            <a:r>
              <a:rPr lang="en-US" dirty="0"/>
              <a:t>{ "Version": "2012-10-17", "Statement": [ { "Effect": "Allow", "Action": ["s3:GetObject", "s3:PutObject"], "Resource": "arn:aws:s3:::meu-bucket/*" }, { "Effect": "Allow", "Action": "s3:GetObject", "Resource": "arn:aws:s3:::meu-bucket/*", "Condition": { "</a:t>
            </a:r>
            <a:r>
              <a:rPr lang="en-US" dirty="0" err="1"/>
              <a:t>StringEquals</a:t>
            </a:r>
            <a:r>
              <a:rPr lang="en-US" dirty="0"/>
              <a:t>": { "</a:t>
            </a:r>
            <a:r>
              <a:rPr lang="en-US" dirty="0" err="1"/>
              <a:t>aws:username</a:t>
            </a:r>
            <a:r>
              <a:rPr lang="en-US" dirty="0"/>
              <a:t>": "</a:t>
            </a:r>
            <a:r>
              <a:rPr lang="en-US" dirty="0" err="1"/>
              <a:t>servico</a:t>
            </a:r>
            <a:r>
              <a:rPr lang="en-US" dirty="0"/>
              <a:t>-</a:t>
            </a:r>
            <a:r>
              <a:rPr lang="en-US" dirty="0" err="1"/>
              <a:t>analise</a:t>
            </a:r>
            <a:r>
              <a:rPr lang="en-US" dirty="0"/>
              <a:t>-logs" } } } ] }</a:t>
            </a:r>
          </a:p>
        </p:txBody>
      </p:sp>
    </p:spTree>
    <p:extLst>
      <p:ext uri="{BB962C8B-B14F-4D97-AF65-F5344CB8AC3E}">
        <p14:creationId xmlns:p14="http://schemas.microsoft.com/office/powerpoint/2010/main" val="4084777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39849" y="161365"/>
            <a:ext cx="11865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atende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requisitos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Ela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faça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GetObject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PutObject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no bucket,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limita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serviço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análise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logs com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condição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StringEquals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usuário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concede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permissões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excessivas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(s3:*),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ListBucket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próxima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concede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GetObject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para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web, o que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essencial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820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8</a:t>
            </a:r>
          </a:p>
        </p:txBody>
      </p:sp>
    </p:spTree>
    <p:extLst>
      <p:ext uri="{BB962C8B-B14F-4D97-AF65-F5344CB8AC3E}">
        <p14:creationId xmlns:p14="http://schemas.microsoft.com/office/powerpoint/2010/main" val="1172435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82879" y="161365"/>
            <a:ext cx="118549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Pergunta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hospedar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 de alto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velocidade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persistência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combinações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volumes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seria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situação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considerando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volatilidade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dos dados?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com um volume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Instance Store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um volume EBS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adicional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com um volume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Instance Store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um volume EBS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com volumes EBS tanto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com volumes Instance Store tanto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923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82879" y="161365"/>
            <a:ext cx="11854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pois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volume de Instance Store,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velocidade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descartados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após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um volume EBS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persistam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for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interrompida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terminada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recomendada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porque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seria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Instance Store, que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volátil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perderia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reinicialização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volumes EBS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tudo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persistente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aproveita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alto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Instance Store.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porque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ambos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volumes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voláteis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resultar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importantes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694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9</a:t>
            </a:r>
          </a:p>
        </p:txBody>
      </p:sp>
    </p:spTree>
    <p:extLst>
      <p:ext uri="{BB962C8B-B14F-4D97-AF65-F5344CB8AC3E}">
        <p14:creationId xmlns:p14="http://schemas.microsoft.com/office/powerpoint/2010/main" val="2652598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279699" y="193638"/>
            <a:ext cx="118011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desenvolvendo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comércio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eletrônico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clientes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envolve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microserviços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um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receber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outro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pagamentos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outro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estoque. É crucial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recebidos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status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departamento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logística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faturamento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atende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esses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requisitos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SQS e SNS?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Usar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fila SQS FIFO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enfileirar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SNS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status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múltiplos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através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padrão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fan-out.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Usar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fila SQS Standard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enfileirar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alto throughput e SNS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mensagens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diretamente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pagamento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estoque,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entrega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simultânea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Usar SNS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distribuir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múltiplas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filas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SQS FIFO,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microserviço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receba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SQS Standard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status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logística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faturamento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Usar SNS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mensagens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diretamente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microserviços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forma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assíncrona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SQS FIFO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enfileirar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status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entregues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952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279699" y="193638"/>
            <a:ext cx="118011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fila SQS FIFO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recebidos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é crucial para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consistência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comércio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eletrônico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SNS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padrão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fan-out,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status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múltiplos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logística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faturamento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relevantes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tempo.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causar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inconsistências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adiciona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desnecessária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múltiplas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filas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SQS FIFO,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ideal, pois SNS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entrega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é crucial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3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10</a:t>
            </a:r>
          </a:p>
        </p:txBody>
      </p:sp>
    </p:spTree>
    <p:extLst>
      <p:ext uri="{BB962C8B-B14F-4D97-AF65-F5344CB8AC3E}">
        <p14:creationId xmlns:p14="http://schemas.microsoft.com/office/powerpoint/2010/main" val="668785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79294" y="889843"/>
            <a:ext cx="11833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Uma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tecnologia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migrando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infraestrutura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a AWS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implementar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política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rigorosa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auditoria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conformidade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equipe de segurança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monitorar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chamadas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API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feitas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AWS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detectar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suspeitas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rastrear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mudanças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recursos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críticos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práticas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recomendadas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segurança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atenderia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esses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requisitos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CloudTrail?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AWS CloudTrail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logs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bucket do Amazon S3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políticas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restrito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 equipe de segurança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audite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chamadas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API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realizadas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AWS CloudTrail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apenas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principal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recursos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implantados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integração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o AWS Config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rastrear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mudanças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recursos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grupos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segurança.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múltiplas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trilhas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(trails) no AWS CloudTrail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chamadas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API, inclusive as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IAM,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monitoradas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um bucket do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centralizado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AWS CloudTrail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eventos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excluir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eventos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reduzir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custos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focar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apenas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eventos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gravação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alteram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recursos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48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42F28-6075-FE97-A260-8D435F8721ED}"/>
              </a:ext>
            </a:extLst>
          </p:cNvPr>
          <p:cNvSpPr txBox="1"/>
          <p:nvPr/>
        </p:nvSpPr>
        <p:spPr>
          <a:xfrm>
            <a:off x="2560352" y="3059668"/>
            <a:ext cx="707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Prova são 65 questões em 130 minutos -&gt; 2 min por questão na média</a:t>
            </a:r>
          </a:p>
        </p:txBody>
      </p:sp>
    </p:spTree>
    <p:extLst>
      <p:ext uri="{BB962C8B-B14F-4D97-AF65-F5344CB8AC3E}">
        <p14:creationId xmlns:p14="http://schemas.microsoft.com/office/powerpoint/2010/main" val="37143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79294" y="889843"/>
            <a:ext cx="11833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pois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AWS CloudTrail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logs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bucket do S3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políticas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restrito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chamadas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API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monitoradas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proporcionando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visibilidade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AWS.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essencial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a auditoria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conformidade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limita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visibilidade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apenas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à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principal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forneça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monitoramento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detalhado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adicionar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desnecessária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exclui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eventos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dados, 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omitir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informações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críticas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a auditoria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detecção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suspeitas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7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1</a:t>
            </a:r>
          </a:p>
        </p:txBody>
      </p:sp>
    </p:spTree>
    <p:extLst>
      <p:ext uri="{BB962C8B-B14F-4D97-AF65-F5344CB8AC3E}">
        <p14:creationId xmlns:p14="http://schemas.microsoft.com/office/powerpoint/2010/main" val="345576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484093"/>
            <a:ext cx="118979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Soluções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sensíveis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clientes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Sua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grandes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quantidades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desses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buckets do Amazon S3.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Devido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exigências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rigorosas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conformidade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no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repouso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chaves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Key Management Service (KMS).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objetos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bucket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chave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você decide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apropriados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upload.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incluídos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PUT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objetos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bucket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a chave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-server-side-encryption: AES256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aws:kms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-kms-key-id: &lt;Seu-KMS-Key-ID&gt;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Ambos B e C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98919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484093"/>
            <a:ext cx="118979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D. Ambos B e C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-server-side-encryption: AES256 - Este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o Amazon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chaves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Amazon S3 (SSE-S3),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KMS.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Portanto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KMS.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aws:kms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- Este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o Amazon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chaves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KMS (SSE-KMS). Este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indica que o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chave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-kms-key-id: &lt;Seu-KMS-Key-ID&gt; - Este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ID da chave AWS KMS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No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entanto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usar o KMS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B),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sozinho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seria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suficiente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Ambos B e C -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objetos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chave AWS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ambos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incluídos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aws:kms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KMS, e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-kms-key-id: &lt;Seu-KMS-Key-ID&gt;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qual chave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Portanto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3466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29807A-EE09-0382-FBCE-47B47D68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6841"/>
            <a:ext cx="7772400" cy="61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A2105-2EB7-1EC6-4922-435C81A2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63259"/>
            <a:ext cx="7772400" cy="53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3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</TotalTime>
  <Words>4329</Words>
  <Application>Microsoft Macintosh PowerPoint</Application>
  <PresentationFormat>Widescreen</PresentationFormat>
  <Paragraphs>228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Semana 7</vt:lpstr>
      <vt:lpstr>PowerPoint Presentation</vt:lpstr>
      <vt:lpstr>PowerPoint Presentation</vt:lpstr>
      <vt:lpstr>PowerPoint Presentation</vt:lpstr>
      <vt:lpstr>Questão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Questão 2</vt:lpstr>
      <vt:lpstr>PowerPoint Presentation</vt:lpstr>
      <vt:lpstr>PowerPoint Presentation</vt:lpstr>
      <vt:lpstr>PowerPoint Presentation</vt:lpstr>
      <vt:lpstr>Questão 3</vt:lpstr>
      <vt:lpstr>PowerPoint Presentation</vt:lpstr>
      <vt:lpstr>PowerPoint Presentation</vt:lpstr>
      <vt:lpstr>PowerPoint Presentation</vt:lpstr>
      <vt:lpstr>Questão 4</vt:lpstr>
      <vt:lpstr>PowerPoint Presentation</vt:lpstr>
      <vt:lpstr>PowerPoint Presentation</vt:lpstr>
      <vt:lpstr>PowerPoint Presentation</vt:lpstr>
      <vt:lpstr>Questão 5</vt:lpstr>
      <vt:lpstr>PowerPoint Presentation</vt:lpstr>
      <vt:lpstr>PowerPoint Presentation</vt:lpstr>
      <vt:lpstr>Questão 6</vt:lpstr>
      <vt:lpstr>PowerPoint Presentation</vt:lpstr>
      <vt:lpstr>PowerPoint Presentation</vt:lpstr>
      <vt:lpstr>Questão 7</vt:lpstr>
      <vt:lpstr>PowerPoint Presentation</vt:lpstr>
      <vt:lpstr>PowerPoint Presentation</vt:lpstr>
      <vt:lpstr>Questão 8</vt:lpstr>
      <vt:lpstr>PowerPoint Presentation</vt:lpstr>
      <vt:lpstr>PowerPoint Presentation</vt:lpstr>
      <vt:lpstr>Questão 9</vt:lpstr>
      <vt:lpstr>PowerPoint Presentation</vt:lpstr>
      <vt:lpstr>PowerPoint Presentation</vt:lpstr>
      <vt:lpstr>Questão 10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Amorim</dc:creator>
  <cp:lastModifiedBy>Marcelo Amorim</cp:lastModifiedBy>
  <cp:revision>2</cp:revision>
  <dcterms:created xsi:type="dcterms:W3CDTF">2024-08-31T21:56:59Z</dcterms:created>
  <dcterms:modified xsi:type="dcterms:W3CDTF">2024-09-03T16:43:31Z</dcterms:modified>
</cp:coreProperties>
</file>