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49"/>
    <p:restoredTop sz="94719"/>
  </p:normalViewPr>
  <p:slideViewPr>
    <p:cSldViewPr snapToGrid="0">
      <p:cViewPr varScale="1">
        <p:scale>
          <a:sx n="152" d="100"/>
          <a:sy n="152" d="100"/>
        </p:scale>
        <p:origin x="22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02T19:16:30.32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0,'50'0,"-11"0,-19 0,-9 0,9 0,0 0,2 0,-1 0,-2 0,-7 0,7 0,-3 0,12 0,10 0,-11 0,16 0,-25 0,10 0,-12 0,3 0,-7 0,7 3,2 1,1-1,3-1,-5-2,-4 0,3 0,-5 0,2 0,4 0,-10 0,9 0,-3 0,-3 0,9 0,-8 0,2 0,4 0,-6 0,2 0,2 0,-4 0,5 0,-1 0,-4 0,4 0,-5 0,6 3,-1-3,-1 3,2-3,-7 0,7 3,-5-3,1 3,7-3,-9 0,7 0,-5 3,-3-3,8 3,-3-3,-3 0,5 0,-7 0,4 0,2 0,-6 0,7 0,2 0,-4 2,7-1,0 1,-2-2,7 0,-9 0,0 0,0 0,1 0,7 0,-6 0,6 0,-8 0,-4 0,4 0,-4 0,4 0,-4 0,3 0,-7 0,7 0,-3 0,0 0,11 0,-9 0,18 0,-6 0,0 0,-2 0,-12 0,4 0,-9 0,13 0,1 0,2 0,1 0,8 0,-12 0,20 0,-22 0,30 0,-26 0,18 0,-16 0,-6 0,6 0,-12 0,3 0,-7 0,7 0,2 0,1 0,-2 0,0 0,-4 0,4 0,0 0,1 0,-1 0,8 0,2 0,0 0,6 0,-6 0,0 0,-2 0,0 0,-5 0,5 0,0 0,-6 0,14 0,-14 0,6 0,-7 0,-1 0,0 0,0 0,1 0,-1 0,0 0,-4 0,4 0,-9 0,9 0,0 2,2-1,3 1,-5-2,0 0,-4 0,4 0,-9 0,9 0,-4 0,0 0,3 0,-3 0,5 0,7 0,-10 0,9 0,-11 0,5 0,-1 0,0 0,8 0,-5 0,12 0,-4 0,6 0,1 0,0 0,-8 0,-2 0,0 0,2 0,8 0,0 0,0 0,0 0,8 0,1 0,9 0,-9 0,-9 0,-14 0,-5 0,-7 0,7 0,-3 0,12 0,10 0,-6 0,27 0,-25 0,12 0,-18 0,-12 0,3 0,-3 0,5 0,-1 0,0-3,8 2,-5-2,0 3,-3 0,-4 0,4 0,0 0,1 0,7 0,2 0,0 0,6 0,-14 0,6 0,-8 0,1 0,-1 0,0 0,-4 0,-1 0,0 0,6 3,-6-2,4 2,-6-3,1 0,4 0,-2 0,-2 0,6 0,-1 0,-2 0,0 0,-5 0,3 0,3 0,-2 0,-3 0,8 0,-7 0,2 0,4 3,-8-3,9 2,-3-2,-4 0,6 0,-8 0,6 0,-2 0,-2 0,3 0,-3 0,2 0,0 0,0 0,-1 0,1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02T19:16:42.19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13,'54'-3,"-3"0,-6 3,-5 0,14 0,9 0,4 0,6 0,-10 0,-7 0,-1 0,8 0,3 0,14 0,3 0,8 0,-8 0,6 0,-22 0,12 0,-22 0,14 0,-14 0,7 0,-17 0,7 0,1 0,2 0,7 0,-9 0,1 0,7 0,-21 0,1 0,-15 0,-5 0,5 0,-8 0,8 0,2 0,8 0,8 0,-7 0,7 0,-16 0,-2 0,0 0,-5 0,5 0,-8 0,0 0,9 0,-7 0,14 0,-6 0,0 0,-2 0,-8 0,0 0,1 0,-1 0,0 0,9 0,-7 0,6 0,-8 0,8 0,-10 0,5 0,-12 0,8 0,-6 0,11 0,-8 0,0 0,3 0,-3 0,0 0,4 0,-9 0,9 0,0 0,-2 0,6 0,-8-3,12 2,-10-2,4 3,-7 0,-3 0,7 0,-2 0,3 0,1 0,-5 0,-1 0,0 0,1 0,0 0,4 0,-8 0,8 0,-5 0,1 0,4 0,-8 0,10 0,-10 0,23 0,-15 0,23 0,-21 0,7 0,-13 0,11 0,-9 0,10 0,-8 0,8 0,2 0,8 0,0 0,0 0,0 0,-1 0,9 5,2-4,-1 4,-1-5,-8 0,0 0,8 0,-7 0,-1 0,-2 0,-6 0,8 0,0 0,8 0,1 0,32 6,-17-4,24 4,-21-6,-15 0,9 0,-11 0,25 0,-14 0,18 0,-4 0,-19 0,29 0,-34 0,32 0,-14 0,4 0,-15 0,-21 0,8 0,-25 0,10 0,0 0,2 0,8 0,0 0,-8 0,6 0,2 0,-10 0,14 0,-16 0,4 0,22 0,-26 0,25 0,-21 0,16 0,2 0,-1 0,-1 0,-8 0,0 0,-1 0,-7 0,6 0,-6 0,16 0,-6 0,6 0,-9 0,-6 0,-3 0,-8 0,0 0,8 0,2 0,0 0,6 0,2 0,-6 0,12 0,-14 0,8 0,-12 0,1 0,-11 0,12 0,-6 0,6 0,-8 0,1 0,-5 0,-1 0,0 0,2 0,-1 0,2 0,-2 0,-2 0,6 0,-8 0,8-2,-4 1,-2-1,5 2,-4 0,1 0,4 0,-8 0,8 0,-6 0,2-3,5 3,-9-3,6 3,-1 0,-4 0,9 0,-10 0,3 0,6 0,-8 0,11 0,-12 0,3 0,5 0,-10 0,12 0,-8 0,0 0,6 0,-8 0,5 0,-1 0,0 0,0 0,0 0,-3 0,3 0,0 0,0 0,0 0,-1 0,1 0,0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02T19:34:51.12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9,'55'0,"5"0,-13 5,9-4,7 4,10 1,26 2,-41-5,2 1,10 2,4 1,18-3,2 0,-10 4,2-1,-13-4,4 0,-2 0,14 3,-1 1,10-6,0-1,-13 4,0-1,4-3,-1 0,-8 3,-2 0,7-2,-2 0,-10 2,-2 0,2-2,-2-2,-6 1,-2 0,5 0,-3 0,-13 0,-2 0,49 0,-18 0,-16 0,6 0,-6 0,0 0,-2 0,-7 0,-1 0,1 0,-17 0,5 0,-14 0,8 0,0 0,8 0,1 0,9 0,7 0,2 0,8 0,-21 0,1 0,35 0,-26 0,-1 0,23 0,-3 0,-2 0,4 0,2 0,4 0,-8 0,-14 0,12 0,2 0,-12 0,25 0,-3 0,-4 0,10 0,-17 0,-5 0,6-5,-8-2,16 0,4-4,-9 9,-33-1,1 0,41 3,-43-3,2 0,18 3,-1-1,21-5,-29 3,-1 0,15 2,5-5,-14 6,-19 0,20 0,-23 0,19 0,-25 0,6 0,19 0,-1 0,17 0,-16 0,10 0,10 0,0 0,5 0,-20 0,10 0,11 0,-10 0,-26 0,-1 0,23 0,13 0,-20 0,26 0,-32 0,17 0,-24 0,0 0,1 0,7 0,-13 0,0 1,0-2,8-4,37 4,-40-4,1 5,-1 0,-7 0,5 0,-13 0,13 0,-21 0,12 0,-22 0,6 0,-14 0,0 0,2 0,-2 0,5 0,-4 0,-2 0,3 0,0 0,0 0,0 0,0-2,0 1,0-1,2 2,-4 0,14-4,-15 2,22-2,-1 4,-2 0,27 0,-17 0,13 0,-9 0,-1 0,11 0,25 0,4 0,-32 0,0 0,40 0,-40 0,0 0,1 0,1 0,7 0,2 0,0 0,0 0,3 0,1 0,3 0,0 0,-3 0,2 0,4 0,4 0,14 4,-1-1,-14-2,0 0,15 2,0 1,-11-4,-2 0,-5 0,0 0,-2 0,0 0,3 0,-2 0,-9 0,2 0,33 0,2 0,-23 0,0 0,10-1,-1 2,-12 2,-2 0,0-2,0 0,1 2,0 0,10-2,-2-2,-16 1,-1 0,9 0,2 0,-8 0,0 0,0 0,0 0,-8 0,-2 0,41 0,-10 0,-22 0,4 0,-8 0,2 0,8 0,-8 0,-2 0,-15 0,6 0,-15 0,7 0,-8 0,8 0,-7 0,15 0,1 0,3 0,5 0,32 0,-46 0,42 0,-43 0,33 0,-4 0,12 0,-32 0,-12 0,-9 0,-13 0,0 0,-3-3,-9 3,13-7,-11 7,7-3,-5 3,-3 0,8-3,-6 0,2 0,2 1,-6 2,6-2,0-1,1 0,4 0,-7 3,3-3,-3 2,5-5,-1 6,0-3,1 0,-1 2,0-2,-4 3,3 0,-7 0,5 0,-1 0,-2 0,6 0,-8 0,7 0,-4-3,0 3,3-3,-6 3,5 0,-1 0,3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02T19:34:58.86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1,'66'0,"-2"0,7 0,4 0,16 0,-38 0,0 0,34 0,10 5,-25-4,-22 5,17-6,14 6,-8 1,-15-3,3-1,-3 0,0-1,0-2,1 0,12 0,-2 0,23 5,-11-3,-33 3,19-5,-31 0,33 0,-29 0,21 0,28 7,0-6,-25 2,2 1,-11-4,1 0,19 0,0 0,-16-1,-2 2,10 1,-3 1,11-1,-4 4,-16-6,1 0,7 0,2 0,8 0,-13 0,0 0,17 0,-20 0,-3 0,-6 0,-3 0,1 0,-6 0,-2 0,21 0,-23 0,25 0,-23 0,-8 0,-2 0,0 0,-10 0,9 0,-11 0,0 0,11 0,-9 0,11 0,-9 0,8 0,-6 0,14 0,-6 0,8 0,8 0,1 0,17 0,24 0,-9 0,18 0,-24 0,-8 0,-2 0,16 0,-25 0,4 0,0 0,0 0,-1 0,4 0,24 0,-36 0,3 0,20 0,2 0,-11 0,0 0,5 0,0 0,-3-1,-2 2,-7 2,-1 0,8-2,2-1,6 4,0-1,-10-3,-1 0,7 0,-2 0,29 0,-37 0,-1 0,37 0,-36 0,2 0,0 0,0 0,0 3,1 0,2-2,0-1,-3 4,0-2,9-1,-2-2,-13 1,-1 0,12 0,0 0,-8 4,-1-1,4-2,2-1,2 3,-2 1,32 1,-41-4,1 0,-3 1,0 1,1-3,1 0,1 0,0 0,46 0,-44 0,-2 0,19 0,-3 0,0 0,0 0,-4 0,1 0,16 0,7 0,-14 0,14 0,-14 0,14 0,-15 0,-1 0,-2 0,-5 0,-1 0,6 0,-6 0,0 0,-2 0,8 0,-27 0,55 0,-36 0,36 0,-10 0,-7 0,9 0,-8 0,6 0,-14 0,13 0,-20 0,3 0,-24 0,-1 0,-8 0,0 0,-8 0,6 0,2 0,-6 0,3 0,-14 0,-1 0,0 0,1 0,-1 0,0 0,8 0,2 0,8 0,-8 0,-2 3,-14-2,0 2,4-3,-5 0,11 0,-9 0,-2 0,9 0,-12 0,10 0,-5 0,-3 0,8 0,-4-3,-2 3,8-3,-12 3,8 0,0 0,-8 0,11 0,-9 0,4 0,2 0,0 0,-3 0,11-3,-12 3,7-4,-2 4,-7 0,7 0,-5 0,2 0,8 0,-10 0,8 0,-7 0,-3 0,8 0,-6 0,2 0,2 0,-6 0,5 0,1 0,-5 0,9 0,-11 0,5 0,9 0,-14 0,10 0,-8 0,-1 0,8 0,-4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02T19:39:45.61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67,'48'-3,"2"1,-12 2,10 0,7 0,1 0,-1 0,0 0,-7 0,-2 0,-8 0,-1 0,1 0,-8-3,6 2,-13-2,12 3,-12 0,13 0,-6-4,15 3,-5-4,14 5,-15-4,7 3,0-3,-6 4,13 0,-5 0,-8 0,27 0,-23 0,19 0,-17-4,-16 2,6-2,1 4,35 0,-11 0,26 0,-22-5,-16 3,18-3,-17 5,39 0,-12 0,11 0,-15 0,8-6,10 5,-6-5,3 6,-15 0,0 0,0 0,0 0,-8 0,14 0,4 0,10 0,-3 0,-17 0,-2 0,-5 0,6 0,1 0,16 0,-12 0,20 0,-30 0,12 0,-14 0,31 0,-17 0,-26 0,-1 0,7 0,18 0,-20 0,24 0,-21 0,9 0,-6 0,4 5,14-3,8 3,-12-5,19 0,-21 0,-2 0,-10 5,9 2,-13-1,12 0,-15-6,-1 0,0 0,9 0,1 0,-16 0,26 0,-23 5,-1-4,2 0,26 4,18-5,-32 0,-2 0,0 0,10 0,-5 0,18 0,-34 4,4-3,4-1,23 5,-21-5,1 0,35 0,-15 0,14 0,-28 0,-10-1,0 2,22 4,-24-4,1 0,40 5,-40-6,1 0,-3 0,0 0,7 0,-1 0,-11 0,-2 0,42 0,-2 0,-22 0,20 0,-36 0,18 0,-21 0,15 0,-5 0,13 0,-6 0,8 0,-16 0,4 0,-21 0,-2 0,-14 0,11 0,-15 0,23 0,-20 0,5 0,8 0,-4 0,5 0,7 0,-20 0,8 0,-17 0,-4 0,8 0,-2 0,8 0,-4 0,-5 0,11 0,-9 0,18 0,-18 0,4 0,-11 0,2 2,7-2,-4 3,3-3,-6 0,1 0,4 0,-4 0,4 2,-5-1,3 1,0-2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02T19:39:45.61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67,'48'-3,"2"1,-12 2,10 0,7 0,1 0,-1 0,0 0,-7 0,-2 0,-8 0,-1 0,1 0,-8-3,6 2,-13-2,12 3,-12 0,13 0,-6-4,15 3,-5-4,14 5,-15-4,7 3,0-3,-6 4,13 0,-5 0,-8 0,27 0,-23 0,19 0,-17-4,-16 2,6-2,1 4,35 0,-11 0,26 0,-22-5,-16 3,18-3,-17 5,39 0,-12 0,11 0,-15 0,8-6,10 5,-6-5,3 6,-15 0,0 0,0 0,0 0,-8 0,14 0,4 0,10 0,-3 0,-17 0,-2 0,-5 0,6 0,1 0,16 0,-12 0,20 0,-30 0,12 0,-14 0,31 0,-17 0,-26 0,-1 0,7 0,18 0,-20 0,24 0,-21 0,9 0,-6 0,4 5,14-3,8 3,-12-5,19 0,-21 0,-2 0,-10 5,9 2,-13-1,12 0,-15-6,-1 0,0 0,9 0,1 0,-16 0,26 0,-23 5,-1-4,2 0,26 4,18-5,-32 0,-2 0,0 0,10 0,-5 0,18 0,-34 4,4-3,4-1,23 5,-21-5,1 0,35 0,-15 0,14 0,-28 0,-10-1,0 2,22 4,-24-4,1 0,40 5,-40-6,1 0,-3 0,0 0,7 0,-1 0,-11 0,-2 0,42 0,-2 0,-22 0,20 0,-36 0,18 0,-21 0,15 0,-5 0,13 0,-6 0,8 0,-16 0,4 0,-21 0,-2 0,-14 0,11 0,-15 0,23 0,-20 0,5 0,8 0,-4 0,5 0,7 0,-20 0,8 0,-17 0,-4 0,8 0,-2 0,8 0,-4 0,-5 0,11 0,-9 0,18 0,-18 0,4 0,-11 0,2 2,7-2,-4 3,3-3,-6 0,1 0,4 0,-4 0,4 2,-5-1,3 1,0-2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74F55-CBD8-CD4F-80BA-D3BE5F89D7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37BF8E-ACEC-E52E-8BF0-28F55046C3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97897B-222F-EB2B-3985-356A66E39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6A2F6-281A-5540-83E9-0B0F70A73085}" type="datetimeFigureOut">
              <a:rPr lang="en-BR" smtClean="0"/>
              <a:t>02/11/24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1B2B1-AD54-98B0-A48C-58B4C6BC0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68DE53-45F1-2200-B9B4-C58B00665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D3411-4BA6-0642-9B2C-F675B01BD18B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488213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F8D63-99E0-5B1D-EB4D-847138F24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B631B0-0C7F-33E0-CE8C-6D14F17EC7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F3DC6B-69B5-17F3-5B70-610CC681A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6A2F6-281A-5540-83E9-0B0F70A73085}" type="datetimeFigureOut">
              <a:rPr lang="en-BR" smtClean="0"/>
              <a:t>02/11/24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6F59F-857B-77ED-9F37-376808EAA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E7A67E-105A-68AA-B52B-EED2FD5A5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D3411-4BA6-0642-9B2C-F675B01BD18B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911586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B5BC86-F1BF-E863-9491-C0A963ECDD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803657-6B78-7F1A-B518-57E5710010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59FE24-A057-8A52-8200-265E7B10A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6A2F6-281A-5540-83E9-0B0F70A73085}" type="datetimeFigureOut">
              <a:rPr lang="en-BR" smtClean="0"/>
              <a:t>02/11/24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CDF2A-1EDF-2236-45FA-6E7C29954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3C2F1-03BD-F5C4-8D55-6549601FF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D3411-4BA6-0642-9B2C-F675B01BD18B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626503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E4D87-E689-BEF7-57EE-DA2EF58AF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D0EC9-A032-0C23-7BFB-81AB04D77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EA6C1-BDC8-274D-A903-66709B205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6A2F6-281A-5540-83E9-0B0F70A73085}" type="datetimeFigureOut">
              <a:rPr lang="en-BR" smtClean="0"/>
              <a:t>02/11/24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5A6BA4-AAC1-D214-259C-C38E73478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FB5D5-4D3E-D238-F3B5-1D2D8B028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D3411-4BA6-0642-9B2C-F675B01BD18B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892296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1080E-97A3-3B16-8284-43CE28B84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C0A77-82BA-26CC-1AE4-CFBFDE9AC8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6AAD9D-05F4-00B6-D574-C4A998636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6A2F6-281A-5540-83E9-0B0F70A73085}" type="datetimeFigureOut">
              <a:rPr lang="en-BR" smtClean="0"/>
              <a:t>02/11/24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8DB2-FF55-0463-0BE7-3A1E53FE0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6D8B0-408E-F174-DABE-0C07A4C76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D3411-4BA6-0642-9B2C-F675B01BD18B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495058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BA4F6-4D2B-0550-3F17-BEF336489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64384-E742-4E61-5C89-2A0A1CE1C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27E420-E355-7F28-49E3-9412283578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7C8FBE-227B-759E-4974-0D1803976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6A2F6-281A-5540-83E9-0B0F70A73085}" type="datetimeFigureOut">
              <a:rPr lang="en-BR" smtClean="0"/>
              <a:t>02/11/24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874E4C-CFFF-424C-5663-4DE957FAE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1BD582-024C-345C-4E40-24530E4A3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D3411-4BA6-0642-9B2C-F675B01BD18B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253803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56462-DC63-1044-B317-80C88BD31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2C8A38-B1E3-EE1A-32FF-A731191BFF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189706-C5F1-2007-8D5B-B4C033476E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020349-DA4A-8768-9AB2-54F6144643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F9EBA8-8E16-0721-9D49-369E5F7479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7EDEC3-4989-C456-AAB1-5317C0CBA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6A2F6-281A-5540-83E9-0B0F70A73085}" type="datetimeFigureOut">
              <a:rPr lang="en-BR" smtClean="0"/>
              <a:t>02/11/24</a:t>
            </a:fld>
            <a:endParaRPr lang="en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12DFA6-F54B-A544-0F41-3271E4A6F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8446C0-AE97-C6DF-9253-C9C8023FB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D3411-4BA6-0642-9B2C-F675B01BD18B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490821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08DEC-F83A-062E-7227-EF8AB6913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749A4C-B4FE-4A41-4893-A62A9F432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6A2F6-281A-5540-83E9-0B0F70A73085}" type="datetimeFigureOut">
              <a:rPr lang="en-BR" smtClean="0"/>
              <a:t>02/11/24</a:t>
            </a:fld>
            <a:endParaRPr lang="en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260F7F-AC8A-5DC7-6CC6-B857A6BE1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0EB9EB-BDD5-C8B2-D662-11F3F1484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D3411-4BA6-0642-9B2C-F675B01BD18B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63004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EFA27B-94A9-6FEC-C125-BFE3230BC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6A2F6-281A-5540-83E9-0B0F70A73085}" type="datetimeFigureOut">
              <a:rPr lang="en-BR" smtClean="0"/>
              <a:t>02/11/24</a:t>
            </a:fld>
            <a:endParaRPr lang="en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ED9930-FB62-D001-D6BE-715B4CCF5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B12320-AD86-58E2-8905-C56EC4CF6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D3411-4BA6-0642-9B2C-F675B01BD18B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4053297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BE995-AF4C-370B-C8F9-FD32491AD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F36F8-1D9C-3917-A25E-8A4DD8E39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710E74-E654-2648-D698-67898B2C3B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EFC8B1-2603-5B9E-850C-A15CFB6A2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6A2F6-281A-5540-83E9-0B0F70A73085}" type="datetimeFigureOut">
              <a:rPr lang="en-BR" smtClean="0"/>
              <a:t>02/11/24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0ABC1-B9C6-92FE-4EE0-B8D593A58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A3FB17-C3D5-5B87-D9A7-8DAAC2CFF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D3411-4BA6-0642-9B2C-F675B01BD18B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318888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9A1C9-8FD4-A7BC-EE18-2A4A82718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4C4A4B-F399-2EA3-6497-79877549F5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3A9347-97BB-54C3-AE69-C8016EB864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609501-BA0D-E306-7B2F-884D6FAE1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6A2F6-281A-5540-83E9-0B0F70A73085}" type="datetimeFigureOut">
              <a:rPr lang="en-BR" smtClean="0"/>
              <a:t>02/11/24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8BA44E-F511-3DEB-AFA4-C0F82DC4F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1F911E-9A7A-EEAD-7618-95BDA6FCC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D3411-4BA6-0642-9B2C-F675B01BD18B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277670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BDBFBD-8E45-4CE1-834A-0F6AE8430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09F842-FAC5-26DD-11EC-BC0FCC5F76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A13CC-45DA-549B-F998-122C3B687A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66A2F6-281A-5540-83E9-0B0F70A73085}" type="datetimeFigureOut">
              <a:rPr lang="en-BR" smtClean="0"/>
              <a:t>02/11/24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859DE-99E2-2D45-440F-2725BA77CA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61D83-ACF6-1D45-1F79-53BE82A581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8D3411-4BA6-0642-9B2C-F675B01BD18B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908775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pt/certification/certified-solutions-architect-associat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customXml" Target="../ink/ink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customXml" Target="../ink/ink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636E8-DD1C-001C-7D76-5DA9F5CF7A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BR" dirty="0"/>
              <a:t>AWS Solutions Architect Associate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E8575A-A703-EE55-9C4F-8B228691F1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08476" y="4071822"/>
            <a:ext cx="3299670" cy="407899"/>
          </a:xfrm>
        </p:spPr>
        <p:txBody>
          <a:bodyPr>
            <a:normAutofit fontScale="70000" lnSpcReduction="20000"/>
          </a:bodyPr>
          <a:lstStyle/>
          <a:p>
            <a:r>
              <a:rPr lang="en-BR" dirty="0"/>
              <a:t>Material de apoio aos estudos</a:t>
            </a:r>
          </a:p>
        </p:txBody>
      </p:sp>
    </p:spTree>
    <p:extLst>
      <p:ext uri="{BB962C8B-B14F-4D97-AF65-F5344CB8AC3E}">
        <p14:creationId xmlns:p14="http://schemas.microsoft.com/office/powerpoint/2010/main" val="4274995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041ABE6-0815-E585-15E2-C4FD5E983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6972" y="1215108"/>
            <a:ext cx="7772400" cy="503179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23C23EA-E8A5-F707-1FDB-0BCA36B5420A}"/>
              </a:ext>
            </a:extLst>
          </p:cNvPr>
          <p:cNvSpPr txBox="1"/>
          <p:nvPr/>
        </p:nvSpPr>
        <p:spPr>
          <a:xfrm>
            <a:off x="2306972" y="671119"/>
            <a:ext cx="3265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dirty="0"/>
              <a:t>Primeiro passo, </a:t>
            </a:r>
            <a:r>
              <a:rPr lang="en-BR" dirty="0">
                <a:hlinkClick r:id="rId3"/>
              </a:rPr>
              <a:t>guia do exame</a:t>
            </a:r>
            <a:r>
              <a:rPr lang="en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40191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23C23EA-E8A5-F707-1FDB-0BCA36B5420A}"/>
              </a:ext>
            </a:extLst>
          </p:cNvPr>
          <p:cNvSpPr txBox="1"/>
          <p:nvPr/>
        </p:nvSpPr>
        <p:spPr>
          <a:xfrm>
            <a:off x="1593908" y="854432"/>
            <a:ext cx="89714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dirty="0"/>
              <a:t>O guia do exame será nosso referencial de orientação durante todo o processo. Portanto,</a:t>
            </a:r>
          </a:p>
          <a:p>
            <a:r>
              <a:rPr lang="en-US" dirty="0"/>
              <a:t>r</a:t>
            </a:r>
            <a:r>
              <a:rPr lang="en-BR" dirty="0"/>
              <a:t>ecomendo uma leitura atenta. Vamos passar por alguns pontos importantes aqui.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E1E075E-62C8-5343-E027-B83E617AA9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884" y="2791436"/>
            <a:ext cx="7772400" cy="28330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679E232-3EB0-85F9-7579-7D08BCFB6E60}"/>
              </a:ext>
            </a:extLst>
          </p:cNvPr>
          <p:cNvSpPr txBox="1"/>
          <p:nvPr/>
        </p:nvSpPr>
        <p:spPr>
          <a:xfrm>
            <a:off x="1677884" y="2362948"/>
            <a:ext cx="3068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dirty="0"/>
              <a:t>Primeiro, </a:t>
            </a:r>
            <a:r>
              <a:rPr lang="en-BR" b="1" dirty="0"/>
              <a:t>tipos de resposta.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5C5DD2A-7885-DA64-C9CA-700841343A51}"/>
                  </a:ext>
                </a:extLst>
              </p14:cNvPr>
              <p14:cNvContentPartPr/>
              <p14:nvPr/>
            </p14:nvContentPartPr>
            <p14:xfrm>
              <a:off x="4110741" y="4435071"/>
              <a:ext cx="2169720" cy="165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5C5DD2A-7885-DA64-C9CA-700841343A5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56741" y="4327071"/>
                <a:ext cx="2277360" cy="23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FF65ED0-3DF6-C0BF-EFB1-AB786D32869D}"/>
                  </a:ext>
                </a:extLst>
              </p14:cNvPr>
              <p14:cNvContentPartPr/>
              <p14:nvPr/>
            </p14:nvContentPartPr>
            <p14:xfrm>
              <a:off x="4174821" y="5059311"/>
              <a:ext cx="3142440" cy="93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FF65ED0-3DF6-C0BF-EFB1-AB786D32869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121181" y="4951311"/>
                <a:ext cx="3250080" cy="22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84733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2446068-95A3-5E41-7FB0-C64A3469B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519" y="2694858"/>
            <a:ext cx="7772400" cy="257563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9D35886-708A-A132-265B-928B7A2AE3DB}"/>
                  </a:ext>
                </a:extLst>
              </p14:cNvPr>
              <p14:cNvContentPartPr/>
              <p14:nvPr/>
            </p14:nvContentPartPr>
            <p14:xfrm>
              <a:off x="2206239" y="4063191"/>
              <a:ext cx="6402240" cy="43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9D35886-708A-A132-265B-928B7A2AE3D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52239" y="3955191"/>
                <a:ext cx="6509880" cy="25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C7EF731-84C5-4859-74C6-D9B9D85A8EB4}"/>
                  </a:ext>
                </a:extLst>
              </p14:cNvPr>
              <p14:cNvContentPartPr/>
              <p14:nvPr/>
            </p14:nvContentPartPr>
            <p14:xfrm>
              <a:off x="3789879" y="3214311"/>
              <a:ext cx="4793760" cy="500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C7EF731-84C5-4859-74C6-D9B9D85A8EB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735879" y="3106671"/>
                <a:ext cx="4901400" cy="26568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866D49E1-97E9-F505-A433-18BB7A47AD46}"/>
              </a:ext>
            </a:extLst>
          </p:cNvPr>
          <p:cNvSpPr txBox="1"/>
          <p:nvPr/>
        </p:nvSpPr>
        <p:spPr>
          <a:xfrm>
            <a:off x="1993014" y="1208314"/>
            <a:ext cx="7719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b="1" dirty="0"/>
              <a:t>Importante</a:t>
            </a:r>
            <a:r>
              <a:rPr lang="en-BR" dirty="0"/>
              <a:t> ressaltar que apenas 50 das 65 questões de fato impactam sua</a:t>
            </a:r>
          </a:p>
          <a:p>
            <a:r>
              <a:rPr lang="en-US" dirty="0"/>
              <a:t>p</a:t>
            </a:r>
            <a:r>
              <a:rPr lang="en-BR" dirty="0"/>
              <a:t>ontuação no exame.</a:t>
            </a:r>
          </a:p>
        </p:txBody>
      </p:sp>
    </p:spTree>
    <p:extLst>
      <p:ext uri="{BB962C8B-B14F-4D97-AF65-F5344CB8AC3E}">
        <p14:creationId xmlns:p14="http://schemas.microsoft.com/office/powerpoint/2010/main" val="71687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66D49E1-97E9-F505-A433-18BB7A47AD46}"/>
              </a:ext>
            </a:extLst>
          </p:cNvPr>
          <p:cNvSpPr txBox="1"/>
          <p:nvPr/>
        </p:nvSpPr>
        <p:spPr>
          <a:xfrm>
            <a:off x="1993014" y="1208314"/>
            <a:ext cx="7719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dirty="0"/>
              <a:t>Pontuação final é mensurada numa escala de 100 a 1000.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749562F-E493-4EF8-A237-54B0811CF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3014" y="2074164"/>
            <a:ext cx="7772400" cy="339757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E056A4D-A952-D654-7EE2-1F522A39C834}"/>
                  </a:ext>
                </a:extLst>
              </p14:cNvPr>
              <p14:cNvContentPartPr/>
              <p14:nvPr/>
            </p14:nvContentPartPr>
            <p14:xfrm>
              <a:off x="2804919" y="4289991"/>
              <a:ext cx="3755880" cy="295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E056A4D-A952-D654-7EE2-1F522A39C83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50919" y="4182351"/>
                <a:ext cx="3863520" cy="245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44892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66D49E1-97E9-F505-A433-18BB7A47AD46}"/>
              </a:ext>
            </a:extLst>
          </p:cNvPr>
          <p:cNvSpPr txBox="1"/>
          <p:nvPr/>
        </p:nvSpPr>
        <p:spPr>
          <a:xfrm>
            <a:off x="1993014" y="1208314"/>
            <a:ext cx="7719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dirty="0"/>
              <a:t>Pontuação final é mensurada numa escala de 100 a 1000.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749562F-E493-4EF8-A237-54B0811CF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3014" y="2074164"/>
            <a:ext cx="7772400" cy="339757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E056A4D-A952-D654-7EE2-1F522A39C834}"/>
                  </a:ext>
                </a:extLst>
              </p14:cNvPr>
              <p14:cNvContentPartPr/>
              <p14:nvPr/>
            </p14:nvContentPartPr>
            <p14:xfrm>
              <a:off x="2804919" y="4289991"/>
              <a:ext cx="3755880" cy="295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E056A4D-A952-D654-7EE2-1F522A39C83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50919" y="4181991"/>
                <a:ext cx="3863520" cy="245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88962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70ECC9B-DFAE-ADD0-AB6D-825D1A6AE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195715"/>
            <a:ext cx="7772400" cy="4718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352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A98DA7-0D4F-9C54-2DE7-D03007003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130" y="209867"/>
            <a:ext cx="7772400" cy="6438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043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91</Words>
  <Application>Microsoft Macintosh PowerPoint</Application>
  <PresentationFormat>Widescreen</PresentationFormat>
  <Paragraphs>10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AWS Solutions Architect Associate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Marcelo Amorim</dc:creator>
  <cp:lastModifiedBy>Marcelo Amorim</cp:lastModifiedBy>
  <cp:revision>2</cp:revision>
  <dcterms:created xsi:type="dcterms:W3CDTF">2024-11-02T14:39:48Z</dcterms:created>
  <dcterms:modified xsi:type="dcterms:W3CDTF">2024-11-02T20:00:21Z</dcterms:modified>
</cp:coreProperties>
</file>