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6A71D3-DBCC-4A50-A4BF-4289E0D1E377}" v="5" dt="2024-03-05T15:05:13.1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elo MD" userId="92a805c1-5026-451d-8806-0fd708168973" providerId="ADAL" clId="{E36A71D3-DBCC-4A50-A4BF-4289E0D1E377}"/>
    <pc:docChg chg="undo custSel addSld delSld modSld">
      <pc:chgData name="Marcelo MD" userId="92a805c1-5026-451d-8806-0fd708168973" providerId="ADAL" clId="{E36A71D3-DBCC-4A50-A4BF-4289E0D1E377}" dt="2024-03-05T15:05:24.997" v="40" actId="14100"/>
      <pc:docMkLst>
        <pc:docMk/>
      </pc:docMkLst>
      <pc:sldChg chg="addSp delSp modSp mod">
        <pc:chgData name="Marcelo MD" userId="92a805c1-5026-451d-8806-0fd708168973" providerId="ADAL" clId="{E36A71D3-DBCC-4A50-A4BF-4289E0D1E377}" dt="2024-03-05T15:05:24.997" v="40" actId="14100"/>
        <pc:sldMkLst>
          <pc:docMk/>
          <pc:sldMk cId="956622054" sldId="259"/>
        </pc:sldMkLst>
        <pc:picChg chg="del">
          <ac:chgData name="Marcelo MD" userId="92a805c1-5026-451d-8806-0fd708168973" providerId="ADAL" clId="{E36A71D3-DBCC-4A50-A4BF-4289E0D1E377}" dt="2024-03-05T15:00:01.388" v="0" actId="478"/>
          <ac:picMkLst>
            <pc:docMk/>
            <pc:sldMk cId="956622054" sldId="259"/>
            <ac:picMk id="3" creationId="{33649EF8-DC93-F2E4-416F-D5CBC772E33D}"/>
          </ac:picMkLst>
        </pc:picChg>
        <pc:picChg chg="add del mod modCrop">
          <ac:chgData name="Marcelo MD" userId="92a805c1-5026-451d-8806-0fd708168973" providerId="ADAL" clId="{E36A71D3-DBCC-4A50-A4BF-4289E0D1E377}" dt="2024-03-05T15:05:24.997" v="40" actId="14100"/>
          <ac:picMkLst>
            <pc:docMk/>
            <pc:sldMk cId="956622054" sldId="259"/>
            <ac:picMk id="4" creationId="{11D84EA1-DB75-D133-D94E-429D6760316E}"/>
          </ac:picMkLst>
        </pc:picChg>
        <pc:picChg chg="add del mod modCrop">
          <ac:chgData name="Marcelo MD" userId="92a805c1-5026-451d-8806-0fd708168973" providerId="ADAL" clId="{E36A71D3-DBCC-4A50-A4BF-4289E0D1E377}" dt="2024-03-05T15:01:36.459" v="13" actId="21"/>
          <ac:picMkLst>
            <pc:docMk/>
            <pc:sldMk cId="956622054" sldId="259"/>
            <ac:picMk id="6" creationId="{7C384708-03C5-CF6B-74F9-18159D28108B}"/>
          </ac:picMkLst>
        </pc:picChg>
        <pc:picChg chg="add del mod modCrop">
          <ac:chgData name="Marcelo MD" userId="92a805c1-5026-451d-8806-0fd708168973" providerId="ADAL" clId="{E36A71D3-DBCC-4A50-A4BF-4289E0D1E377}" dt="2024-03-05T15:03:14.152" v="22" actId="21"/>
          <ac:picMkLst>
            <pc:docMk/>
            <pc:sldMk cId="956622054" sldId="259"/>
            <ac:picMk id="8" creationId="{ACF8D44F-7F58-00BC-42C8-C49C8F2AECE4}"/>
          </ac:picMkLst>
        </pc:picChg>
        <pc:picChg chg="add del mod modCrop">
          <ac:chgData name="Marcelo MD" userId="92a805c1-5026-451d-8806-0fd708168973" providerId="ADAL" clId="{E36A71D3-DBCC-4A50-A4BF-4289E0D1E377}" dt="2024-03-05T15:05:07.332" v="37" actId="21"/>
          <ac:picMkLst>
            <pc:docMk/>
            <pc:sldMk cId="956622054" sldId="259"/>
            <ac:picMk id="10" creationId="{8AC1C50C-65E6-2D41-7C60-0F5D64B5D1AD}"/>
          </ac:picMkLst>
        </pc:picChg>
      </pc:sldChg>
      <pc:sldChg chg="addSp delSp modSp mod">
        <pc:chgData name="Marcelo MD" userId="92a805c1-5026-451d-8806-0fd708168973" providerId="ADAL" clId="{E36A71D3-DBCC-4A50-A4BF-4289E0D1E377}" dt="2024-03-05T15:01:52.383" v="15" actId="14100"/>
        <pc:sldMkLst>
          <pc:docMk/>
          <pc:sldMk cId="2408972443" sldId="260"/>
        </pc:sldMkLst>
        <pc:picChg chg="del">
          <ac:chgData name="Marcelo MD" userId="92a805c1-5026-451d-8806-0fd708168973" providerId="ADAL" clId="{E36A71D3-DBCC-4A50-A4BF-4289E0D1E377}" dt="2024-03-05T15:00:03.911" v="1" actId="478"/>
          <ac:picMkLst>
            <pc:docMk/>
            <pc:sldMk cId="2408972443" sldId="260"/>
            <ac:picMk id="5" creationId="{6698744D-2597-1077-396A-483FA6C4DCE5}"/>
          </ac:picMkLst>
        </pc:picChg>
        <pc:picChg chg="add mod">
          <ac:chgData name="Marcelo MD" userId="92a805c1-5026-451d-8806-0fd708168973" providerId="ADAL" clId="{E36A71D3-DBCC-4A50-A4BF-4289E0D1E377}" dt="2024-03-05T15:01:52.383" v="15" actId="14100"/>
          <ac:picMkLst>
            <pc:docMk/>
            <pc:sldMk cId="2408972443" sldId="260"/>
            <ac:picMk id="6" creationId="{7C384708-03C5-CF6B-74F9-18159D28108B}"/>
          </ac:picMkLst>
        </pc:picChg>
      </pc:sldChg>
      <pc:sldChg chg="addSp delSp modSp mod">
        <pc:chgData name="Marcelo MD" userId="92a805c1-5026-451d-8806-0fd708168973" providerId="ADAL" clId="{E36A71D3-DBCC-4A50-A4BF-4289E0D1E377}" dt="2024-03-05T15:03:23.237" v="24" actId="14100"/>
        <pc:sldMkLst>
          <pc:docMk/>
          <pc:sldMk cId="177926215" sldId="261"/>
        </pc:sldMkLst>
        <pc:picChg chg="del">
          <ac:chgData name="Marcelo MD" userId="92a805c1-5026-451d-8806-0fd708168973" providerId="ADAL" clId="{E36A71D3-DBCC-4A50-A4BF-4289E0D1E377}" dt="2024-03-05T15:00:06.826" v="2" actId="478"/>
          <ac:picMkLst>
            <pc:docMk/>
            <pc:sldMk cId="177926215" sldId="261"/>
            <ac:picMk id="7" creationId="{E378F7B0-1AFD-6EA3-55B3-ACC3CD0638B6}"/>
          </ac:picMkLst>
        </pc:picChg>
        <pc:picChg chg="add mod">
          <ac:chgData name="Marcelo MD" userId="92a805c1-5026-451d-8806-0fd708168973" providerId="ADAL" clId="{E36A71D3-DBCC-4A50-A4BF-4289E0D1E377}" dt="2024-03-05T15:03:23.237" v="24" actId="14100"/>
          <ac:picMkLst>
            <pc:docMk/>
            <pc:sldMk cId="177926215" sldId="261"/>
            <ac:picMk id="8" creationId="{ACF8D44F-7F58-00BC-42C8-C49C8F2AECE4}"/>
          </ac:picMkLst>
        </pc:picChg>
      </pc:sldChg>
      <pc:sldChg chg="del">
        <pc:chgData name="Marcelo MD" userId="92a805c1-5026-451d-8806-0fd708168973" providerId="ADAL" clId="{E36A71D3-DBCC-4A50-A4BF-4289E0D1E377}" dt="2024-03-05T15:00:09.064" v="3" actId="47"/>
        <pc:sldMkLst>
          <pc:docMk/>
          <pc:sldMk cId="653735378" sldId="262"/>
        </pc:sldMkLst>
      </pc:sldChg>
      <pc:sldChg chg="addSp modSp add mod">
        <pc:chgData name="Marcelo MD" userId="92a805c1-5026-451d-8806-0fd708168973" providerId="ADAL" clId="{E36A71D3-DBCC-4A50-A4BF-4289E0D1E377}" dt="2024-03-05T15:05:18.124" v="39" actId="14100"/>
        <pc:sldMkLst>
          <pc:docMk/>
          <pc:sldMk cId="3833969739" sldId="262"/>
        </pc:sldMkLst>
        <pc:picChg chg="add mod">
          <ac:chgData name="Marcelo MD" userId="92a805c1-5026-451d-8806-0fd708168973" providerId="ADAL" clId="{E36A71D3-DBCC-4A50-A4BF-4289E0D1E377}" dt="2024-03-05T15:04:49.359" v="35"/>
          <ac:picMkLst>
            <pc:docMk/>
            <pc:sldMk cId="3833969739" sldId="262"/>
            <ac:picMk id="4" creationId="{11D84EA1-DB75-D133-D94E-429D6760316E}"/>
          </ac:picMkLst>
        </pc:picChg>
        <pc:picChg chg="add mod">
          <ac:chgData name="Marcelo MD" userId="92a805c1-5026-451d-8806-0fd708168973" providerId="ADAL" clId="{E36A71D3-DBCC-4A50-A4BF-4289E0D1E377}" dt="2024-03-05T15:05:18.124" v="39" actId="14100"/>
          <ac:picMkLst>
            <pc:docMk/>
            <pc:sldMk cId="3833969739" sldId="262"/>
            <ac:picMk id="10" creationId="{8AC1C50C-65E6-2D41-7C60-0F5D64B5D1A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730DED-30F8-F25F-39C2-79E77EA59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D6699A-852B-9E01-24FF-B95B91AA7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6A8931-56FF-1CDE-89B5-CEF02286E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F1C2-B3F8-4416-8337-394F030A7AB6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4998A0-9D7A-3C52-79AE-1786C865E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20B87B-F032-E76C-6A63-A7C6B0B84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867FD-378D-4CC1-8866-2212628E6F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087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CD1848-B2A9-41F2-4738-2A9A6AC1F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CA8BF71-C761-5D19-CE0E-BD4694984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69D4A2-4BB4-E0D6-142B-81DBB2228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F1C2-B3F8-4416-8337-394F030A7AB6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8C502A-964F-E2F1-2F96-BF31B0630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7D9306-653A-7A7C-DD43-2374268FC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867FD-378D-4CC1-8866-2212628E6F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5745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3438B22-5698-0D6E-3042-6058FE619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F0D9EE-872C-C7F9-BD85-13C16C525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15E2D2-36CB-8FAF-B047-7DA383076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F1C2-B3F8-4416-8337-394F030A7AB6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C7F903-66F1-A114-EA2F-47642D62A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B9AC3C-BD70-EA9A-516B-2F8A4DC1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867FD-378D-4CC1-8866-2212628E6F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7128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D39438-4278-937D-1930-66657525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AE8BBE-F2CF-E6E2-E237-584FE8CD0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E36224-664A-DFCF-BF0F-DD7E0EEF1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F1C2-B3F8-4416-8337-394F030A7AB6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931C03-5F64-F08A-0551-1829E2792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C5923F-E657-2855-D58D-D489167B1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867FD-378D-4CC1-8866-2212628E6F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560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6375-119A-F029-98F4-62268EACC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5F76E6-975E-3B4E-3073-B341DFBEA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1819C2-233E-EC96-7259-03256BDC9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F1C2-B3F8-4416-8337-394F030A7AB6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B0599E-39DC-B9F4-B72E-9ABE4D693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A22E2D-52DC-0B15-90AF-DE53D905E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867FD-378D-4CC1-8866-2212628E6F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6109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F749C-A58D-726F-BA41-1E9ED45E6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0F2BD7-E606-E9FF-2025-EEC8A78BA0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0AE858-2FE2-E85B-F2FF-8E27AD044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AE9C91-3659-8BC0-D127-1A995E4AA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F1C2-B3F8-4416-8337-394F030A7AB6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E11A546-7972-5188-0385-50681A87D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539FE7-0E42-26CB-39A7-EB96C5362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867FD-378D-4CC1-8866-2212628E6F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5053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CD209C-F7B5-FB35-3803-A99A6E37C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98610D-7BE6-3C80-BF13-BC30928FE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98A1A72-47C6-35DB-F91E-66C235024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4A1005B-8E8B-7814-6B72-A61E312876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BE61271-EC62-4D40-4488-CA2D05BD6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2B79297-4D52-4380-18E4-39124EFD1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F1C2-B3F8-4416-8337-394F030A7AB6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C0E67D1-56E5-2076-9354-F5C1E4610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A44C00C-1D16-DCA1-FB34-C9636F0F1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867FD-378D-4CC1-8866-2212628E6F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172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4E701-C95D-5DE0-43F4-20DB198F5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1C2CFE-4E52-0A7F-EAA3-75C6ABF27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F1C2-B3F8-4416-8337-394F030A7AB6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A5FC6B-085A-8CFB-F9AE-23ADF64CD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8EB45F9-CC2C-7A1A-1BAC-56189FF5B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867FD-378D-4CC1-8866-2212628E6F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333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B54E86D-BF0B-6505-46B1-73BDD2FA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F1C2-B3F8-4416-8337-394F030A7AB6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914EE35-EB75-034C-ABC7-09F341FF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FC79C22-C54B-A781-B5D5-F81182BD7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867FD-378D-4CC1-8866-2212628E6F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6FB251-38F3-9C8E-2357-99B6B8CFA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92669B-233D-90D7-50A8-C97D1AA38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10FB07D-16FC-8D93-06F0-87AEA6E9A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1B6262-64AD-A336-A9E0-E4A5E167E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F1C2-B3F8-4416-8337-394F030A7AB6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984537B-C1D8-B906-569B-96E2589A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4A08B0-19FE-EE8D-9A4C-E2F709732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867FD-378D-4CC1-8866-2212628E6F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8997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4C5C9-B96E-DEF9-0EF3-F8B453AA6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E9589CB-7375-30BF-1AC3-84A414ADA7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A3BC46A-74BD-FF3E-C1B0-1C626D279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6BB74B-20D9-89B7-BE48-D59CF0A93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F1C2-B3F8-4416-8337-394F030A7AB6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D20F5D-B330-550D-F34A-3F1701C45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DB8495-C5D0-507C-3F3E-32E43B551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867FD-378D-4CC1-8866-2212628E6F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28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F1FFB5F-2AB7-3CE9-B147-E7E871329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B7FE37-44D2-C910-4E6D-D7C40EB37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CAAC37-83F0-01A8-585E-DB1925573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5AF1C2-B3F8-4416-8337-394F030A7AB6}" type="datetimeFigureOut">
              <a:rPr lang="pt-BR" smtClean="0"/>
              <a:t>05/03/2024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FCF5D7-E696-9077-6B5A-A04DA5311D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C1960B-58EF-4DFD-0CB2-59E58A04D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B867FD-378D-4CC1-8866-2212628E6F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00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3475BA-F8D2-2583-2957-6E3321617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11D84EA1-DB75-D133-D94E-429D676031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23615" b="9185"/>
          <a:stretch/>
        </p:blipFill>
        <p:spPr>
          <a:xfrm>
            <a:off x="-1" y="0"/>
            <a:ext cx="1220428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22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BD82C-9EEC-A029-202A-67D399197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7C384708-03C5-CF6B-74F9-18159D2810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23615" b="9185"/>
          <a:stretch/>
        </p:blipFill>
        <p:spPr>
          <a:xfrm>
            <a:off x="-1" y="0"/>
            <a:ext cx="122042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972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CBA7C1-EB12-5C0D-2C5E-3708E1D70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ACF8D44F-7F58-00BC-42C8-C49C8F2AEC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23615" b="9185"/>
          <a:stretch/>
        </p:blipFill>
        <p:spPr>
          <a:xfrm>
            <a:off x="-1" y="0"/>
            <a:ext cx="122042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26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702951-F672-1161-7A34-96599089A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9">
            <a:extLst>
              <a:ext uri="{FF2B5EF4-FFF2-40B4-BE49-F238E27FC236}">
                <a16:creationId xmlns:a16="http://schemas.microsoft.com/office/drawing/2014/main" id="{8AC1C50C-65E6-2D41-7C60-0F5D64B5D1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23615" b="9185"/>
          <a:stretch/>
        </p:blipFill>
        <p:spPr>
          <a:xfrm>
            <a:off x="-1" y="0"/>
            <a:ext cx="122042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9697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MD</dc:creator>
  <cp:lastModifiedBy>Marcelo MD</cp:lastModifiedBy>
  <cp:revision>1</cp:revision>
  <dcterms:created xsi:type="dcterms:W3CDTF">2024-03-05T13:05:25Z</dcterms:created>
  <dcterms:modified xsi:type="dcterms:W3CDTF">2024-03-05T15:05:33Z</dcterms:modified>
</cp:coreProperties>
</file>