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3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4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5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6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7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8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9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0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424B"/>
    <a:srgbClr val="2B9EEE"/>
    <a:srgbClr val="FE8461"/>
    <a:srgbClr val="9B5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9A991-7BA4-48A1-BCDD-CCD750163E4D}" v="8" dt="2024-03-05T15:37:14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MD" userId="92a805c1-5026-451d-8806-0fd708168973" providerId="ADAL" clId="{0969A991-7BA4-48A1-BCDD-CCD750163E4D}"/>
    <pc:docChg chg="modSld">
      <pc:chgData name="Marcelo MD" userId="92a805c1-5026-451d-8806-0fd708168973" providerId="ADAL" clId="{0969A991-7BA4-48A1-BCDD-CCD750163E4D}" dt="2024-03-05T15:37:14.764" v="42" actId="5736"/>
      <pc:docMkLst>
        <pc:docMk/>
      </pc:docMkLst>
      <pc:sldChg chg="addSp modSp mod">
        <pc:chgData name="Marcelo MD" userId="92a805c1-5026-451d-8806-0fd708168973" providerId="ADAL" clId="{0969A991-7BA4-48A1-BCDD-CCD750163E4D}" dt="2024-03-05T15:35:36.249" v="39" actId="5736"/>
        <pc:sldMkLst>
          <pc:docMk/>
          <pc:sldMk cId="658261182" sldId="256"/>
        </pc:sldMkLst>
        <pc:spChg chg="mod">
          <ac:chgData name="Marcelo MD" userId="92a805c1-5026-451d-8806-0fd708168973" providerId="ADAL" clId="{0969A991-7BA4-48A1-BCDD-CCD750163E4D}" dt="2024-03-05T15:35:36.249" v="39" actId="5736"/>
          <ac:spMkLst>
            <pc:docMk/>
            <pc:sldMk cId="658261182" sldId="256"/>
            <ac:spMk id="2" creationId="{B3E02316-AFA0-11A7-030D-0A2EEB38AECA}"/>
          </ac:spMkLst>
        </pc:spChg>
        <pc:spChg chg="mod">
          <ac:chgData name="Marcelo MD" userId="92a805c1-5026-451d-8806-0fd708168973" providerId="ADAL" clId="{0969A991-7BA4-48A1-BCDD-CCD750163E4D}" dt="2024-03-05T15:35:36.249" v="39" actId="5736"/>
          <ac:spMkLst>
            <pc:docMk/>
            <pc:sldMk cId="658261182" sldId="256"/>
            <ac:spMk id="6" creationId="{E1564495-A7FB-486C-4B25-8B16E484E5E1}"/>
          </ac:spMkLst>
        </pc:spChg>
        <pc:spChg chg="add mod ord">
          <ac:chgData name="Marcelo MD" userId="92a805c1-5026-451d-8806-0fd708168973" providerId="ADAL" clId="{0969A991-7BA4-48A1-BCDD-CCD750163E4D}" dt="2024-03-05T15:35:36.249" v="39" actId="5736"/>
          <ac:spMkLst>
            <pc:docMk/>
            <pc:sldMk cId="658261182" sldId="256"/>
            <ac:spMk id="7" creationId="{25D19FD7-B7D4-0158-C3C2-740576075F7C}"/>
          </ac:spMkLst>
        </pc:spChg>
        <pc:spChg chg="mod">
          <ac:chgData name="Marcelo MD" userId="92a805c1-5026-451d-8806-0fd708168973" providerId="ADAL" clId="{0969A991-7BA4-48A1-BCDD-CCD750163E4D}" dt="2024-03-05T15:35:36.249" v="39" actId="5736"/>
          <ac:spMkLst>
            <pc:docMk/>
            <pc:sldMk cId="658261182" sldId="256"/>
            <ac:spMk id="8" creationId="{4AECC6C0-6322-4180-9152-23F86120ACFC}"/>
          </ac:spMkLst>
        </pc:spChg>
        <pc:spChg chg="mod">
          <ac:chgData name="Marcelo MD" userId="92a805c1-5026-451d-8806-0fd708168973" providerId="ADAL" clId="{0969A991-7BA4-48A1-BCDD-CCD750163E4D}" dt="2024-03-05T15:35:36.249" v="39" actId="5736"/>
          <ac:spMkLst>
            <pc:docMk/>
            <pc:sldMk cId="658261182" sldId="256"/>
            <ac:spMk id="9" creationId="{8A440697-9B53-6BC2-7D49-E693C3FCC896}"/>
          </ac:spMkLst>
        </pc:spChg>
        <pc:spChg chg="mod">
          <ac:chgData name="Marcelo MD" userId="92a805c1-5026-451d-8806-0fd708168973" providerId="ADAL" clId="{0969A991-7BA4-48A1-BCDD-CCD750163E4D}" dt="2024-03-05T15:35:36.249" v="39" actId="5736"/>
          <ac:spMkLst>
            <pc:docMk/>
            <pc:sldMk cId="658261182" sldId="256"/>
            <ac:spMk id="11" creationId="{FFBF2928-CE73-2B9D-AABB-57F7804AAA6D}"/>
          </ac:spMkLst>
        </pc:spChg>
        <pc:spChg chg="mod">
          <ac:chgData name="Marcelo MD" userId="92a805c1-5026-451d-8806-0fd708168973" providerId="ADAL" clId="{0969A991-7BA4-48A1-BCDD-CCD750163E4D}" dt="2024-03-05T15:35:36.249" v="39" actId="5736"/>
          <ac:spMkLst>
            <pc:docMk/>
            <pc:sldMk cId="658261182" sldId="256"/>
            <ac:spMk id="20" creationId="{3C54D54C-00B5-4292-B465-E98DE23B8B80}"/>
          </ac:spMkLst>
        </pc:spChg>
        <pc:spChg chg="mod">
          <ac:chgData name="Marcelo MD" userId="92a805c1-5026-451d-8806-0fd708168973" providerId="ADAL" clId="{0969A991-7BA4-48A1-BCDD-CCD750163E4D}" dt="2024-03-05T15:35:36.249" v="39" actId="5736"/>
          <ac:spMkLst>
            <pc:docMk/>
            <pc:sldMk cId="658261182" sldId="256"/>
            <ac:spMk id="22" creationId="{E97D1EF0-C595-45E7-9E2E-4712FC20E4A4}"/>
          </ac:spMkLst>
        </pc:spChg>
        <pc:spChg chg="mod">
          <ac:chgData name="Marcelo MD" userId="92a805c1-5026-451d-8806-0fd708168973" providerId="ADAL" clId="{0969A991-7BA4-48A1-BCDD-CCD750163E4D}" dt="2024-03-05T15:35:36.249" v="39" actId="5736"/>
          <ac:spMkLst>
            <pc:docMk/>
            <pc:sldMk cId="658261182" sldId="256"/>
            <ac:spMk id="23" creationId="{C9171239-B674-454F-AEC9-33C32173047E}"/>
          </ac:spMkLst>
        </pc:spChg>
        <pc:spChg chg="mod">
          <ac:chgData name="Marcelo MD" userId="92a805c1-5026-451d-8806-0fd708168973" providerId="ADAL" clId="{0969A991-7BA4-48A1-BCDD-CCD750163E4D}" dt="2024-03-05T15:35:36.249" v="39" actId="5736"/>
          <ac:spMkLst>
            <pc:docMk/>
            <pc:sldMk cId="658261182" sldId="256"/>
            <ac:spMk id="24" creationId="{37AFD010-4F63-4136-AA59-1784035413E5}"/>
          </ac:spMkLst>
        </pc:spChg>
        <pc:spChg chg="mod">
          <ac:chgData name="Marcelo MD" userId="92a805c1-5026-451d-8806-0fd708168973" providerId="ADAL" clId="{0969A991-7BA4-48A1-BCDD-CCD750163E4D}" dt="2024-03-05T15:35:36.249" v="39" actId="5736"/>
          <ac:spMkLst>
            <pc:docMk/>
            <pc:sldMk cId="658261182" sldId="256"/>
            <ac:spMk id="25" creationId="{81A3FB13-3EAD-4811-B759-364593C4E942}"/>
          </ac:spMkLst>
        </pc:spChg>
        <pc:spChg chg="mod">
          <ac:chgData name="Marcelo MD" userId="92a805c1-5026-451d-8806-0fd708168973" providerId="ADAL" clId="{0969A991-7BA4-48A1-BCDD-CCD750163E4D}" dt="2024-03-05T15:35:36.249" v="39" actId="5736"/>
          <ac:spMkLst>
            <pc:docMk/>
            <pc:sldMk cId="658261182" sldId="256"/>
            <ac:spMk id="29" creationId="{DD99126D-579B-C861-B39C-A80690268475}"/>
          </ac:spMkLst>
        </pc:spChg>
        <pc:spChg chg="mod">
          <ac:chgData name="Marcelo MD" userId="92a805c1-5026-451d-8806-0fd708168973" providerId="ADAL" clId="{0969A991-7BA4-48A1-BCDD-CCD750163E4D}" dt="2024-03-05T15:35:36.249" v="39" actId="5736"/>
          <ac:spMkLst>
            <pc:docMk/>
            <pc:sldMk cId="658261182" sldId="256"/>
            <ac:spMk id="34" creationId="{2B70A028-9163-2CDB-687C-B0FDC4F5F652}"/>
          </ac:spMkLst>
        </pc:spChg>
        <pc:spChg chg="mod">
          <ac:chgData name="Marcelo MD" userId="92a805c1-5026-451d-8806-0fd708168973" providerId="ADAL" clId="{0969A991-7BA4-48A1-BCDD-CCD750163E4D}" dt="2024-03-05T15:35:36.249" v="39" actId="5736"/>
          <ac:spMkLst>
            <pc:docMk/>
            <pc:sldMk cId="658261182" sldId="256"/>
            <ac:spMk id="65" creationId="{9FE6C0AB-1A86-4957-BFAF-5CDF4C6E4FB9}"/>
          </ac:spMkLst>
        </pc:spChg>
        <pc:spChg chg="mod">
          <ac:chgData name="Marcelo MD" userId="92a805c1-5026-451d-8806-0fd708168973" providerId="ADAL" clId="{0969A991-7BA4-48A1-BCDD-CCD750163E4D}" dt="2024-03-05T15:35:36.249" v="39" actId="5736"/>
          <ac:spMkLst>
            <pc:docMk/>
            <pc:sldMk cId="658261182" sldId="256"/>
            <ac:spMk id="66" creationId="{4DA49321-A197-4EA2-B409-2F2E898938C9}"/>
          </ac:spMkLst>
        </pc:spChg>
        <pc:spChg chg="mod">
          <ac:chgData name="Marcelo MD" userId="92a805c1-5026-451d-8806-0fd708168973" providerId="ADAL" clId="{0969A991-7BA4-48A1-BCDD-CCD750163E4D}" dt="2024-03-05T15:35:36.249" v="39" actId="5736"/>
          <ac:spMkLst>
            <pc:docMk/>
            <pc:sldMk cId="658261182" sldId="256"/>
            <ac:spMk id="67" creationId="{3B02F5B7-6AA8-4B39-E430-064590BAA19F}"/>
          </ac:spMkLst>
        </pc:spChg>
        <pc:spChg chg="mod">
          <ac:chgData name="Marcelo MD" userId="92a805c1-5026-451d-8806-0fd708168973" providerId="ADAL" clId="{0969A991-7BA4-48A1-BCDD-CCD750163E4D}" dt="2024-03-05T15:35:36.249" v="39" actId="5736"/>
          <ac:spMkLst>
            <pc:docMk/>
            <pc:sldMk cId="658261182" sldId="256"/>
            <ac:spMk id="70" creationId="{8A5421BA-70FB-423B-83C7-D25D7FCD2C3B}"/>
          </ac:spMkLst>
        </pc:spChg>
        <pc:spChg chg="mod">
          <ac:chgData name="Marcelo MD" userId="92a805c1-5026-451d-8806-0fd708168973" providerId="ADAL" clId="{0969A991-7BA4-48A1-BCDD-CCD750163E4D}" dt="2024-03-05T15:35:36.249" v="39" actId="5736"/>
          <ac:spMkLst>
            <pc:docMk/>
            <pc:sldMk cId="658261182" sldId="256"/>
            <ac:spMk id="81" creationId="{D8C305A7-B16E-C905-049A-9DB7A4290104}"/>
          </ac:spMkLst>
        </pc:spChg>
        <pc:spChg chg="mod">
          <ac:chgData name="Marcelo MD" userId="92a805c1-5026-451d-8806-0fd708168973" providerId="ADAL" clId="{0969A991-7BA4-48A1-BCDD-CCD750163E4D}" dt="2024-03-05T15:35:36.249" v="39" actId="5736"/>
          <ac:spMkLst>
            <pc:docMk/>
            <pc:sldMk cId="658261182" sldId="256"/>
            <ac:spMk id="83" creationId="{FE685F39-6EE3-DDD7-7EF9-813F2F8ABB97}"/>
          </ac:spMkLst>
        </pc:spChg>
        <pc:grpChg chg="mod">
          <ac:chgData name="Marcelo MD" userId="92a805c1-5026-451d-8806-0fd708168973" providerId="ADAL" clId="{0969A991-7BA4-48A1-BCDD-CCD750163E4D}" dt="2024-03-05T15:35:36.249" v="39" actId="5736"/>
          <ac:grpSpMkLst>
            <pc:docMk/>
            <pc:sldMk cId="658261182" sldId="256"/>
            <ac:grpSpMk id="12" creationId="{5ABC44A2-E363-2555-1510-FBC016A24BE9}"/>
          </ac:grpSpMkLst>
        </pc:grpChg>
        <pc:grpChg chg="mod">
          <ac:chgData name="Marcelo MD" userId="92a805c1-5026-451d-8806-0fd708168973" providerId="ADAL" clId="{0969A991-7BA4-48A1-BCDD-CCD750163E4D}" dt="2024-03-05T15:35:36.249" v="39" actId="5736"/>
          <ac:grpSpMkLst>
            <pc:docMk/>
            <pc:sldMk cId="658261182" sldId="256"/>
            <ac:grpSpMk id="16" creationId="{F81E1FDD-98B7-846D-D3F2-7E87E2B4A799}"/>
          </ac:grpSpMkLst>
        </pc:grpChg>
        <pc:grpChg chg="mod">
          <ac:chgData name="Marcelo MD" userId="92a805c1-5026-451d-8806-0fd708168973" providerId="ADAL" clId="{0969A991-7BA4-48A1-BCDD-CCD750163E4D}" dt="2024-03-05T15:35:36.249" v="39" actId="5736"/>
          <ac:grpSpMkLst>
            <pc:docMk/>
            <pc:sldMk cId="658261182" sldId="256"/>
            <ac:grpSpMk id="21" creationId="{A4164743-C93F-6CF5-5575-564C2063869C}"/>
          </ac:grpSpMkLst>
        </pc:grpChg>
        <pc:grpChg chg="mod">
          <ac:chgData name="Marcelo MD" userId="92a805c1-5026-451d-8806-0fd708168973" providerId="ADAL" clId="{0969A991-7BA4-48A1-BCDD-CCD750163E4D}" dt="2024-03-05T15:35:36.249" v="39" actId="5736"/>
          <ac:grpSpMkLst>
            <pc:docMk/>
            <pc:sldMk cId="658261182" sldId="256"/>
            <ac:grpSpMk id="32" creationId="{DC029976-9AF3-B9D8-A442-37D1E8E327D3}"/>
          </ac:grpSpMkLst>
        </pc:grpChg>
        <pc:grpChg chg="mod">
          <ac:chgData name="Marcelo MD" userId="92a805c1-5026-451d-8806-0fd708168973" providerId="ADAL" clId="{0969A991-7BA4-48A1-BCDD-CCD750163E4D}" dt="2024-03-05T15:35:36.249" v="39" actId="5736"/>
          <ac:grpSpMkLst>
            <pc:docMk/>
            <pc:sldMk cId="658261182" sldId="256"/>
            <ac:grpSpMk id="64" creationId="{B6CF11E1-5BC3-9B0D-1936-3882A729A64E}"/>
          </ac:grpSpMkLst>
        </pc:grpChg>
        <pc:graphicFrameChg chg="mod">
          <ac:chgData name="Marcelo MD" userId="92a805c1-5026-451d-8806-0fd708168973" providerId="ADAL" clId="{0969A991-7BA4-48A1-BCDD-CCD750163E4D}" dt="2024-03-05T15:35:36.249" v="39" actId="5736"/>
          <ac:graphicFrameMkLst>
            <pc:docMk/>
            <pc:sldMk cId="658261182" sldId="256"/>
            <ac:graphicFrameMk id="3" creationId="{709E444C-58BF-43B1-8EB2-8A7CB027EE15}"/>
          </ac:graphicFrameMkLst>
        </pc:graphicFrameChg>
        <pc:graphicFrameChg chg="mod">
          <ac:chgData name="Marcelo MD" userId="92a805c1-5026-451d-8806-0fd708168973" providerId="ADAL" clId="{0969A991-7BA4-48A1-BCDD-CCD750163E4D}" dt="2024-03-05T15:35:36.249" v="39" actId="5736"/>
          <ac:graphicFrameMkLst>
            <pc:docMk/>
            <pc:sldMk cId="658261182" sldId="256"/>
            <ac:graphicFrameMk id="4" creationId="{0680BB1C-74C9-43A3-94FB-7882CC4CE29D}"/>
          </ac:graphicFrameMkLst>
        </pc:graphicFrameChg>
        <pc:graphicFrameChg chg="mod">
          <ac:chgData name="Marcelo MD" userId="92a805c1-5026-451d-8806-0fd708168973" providerId="ADAL" clId="{0969A991-7BA4-48A1-BCDD-CCD750163E4D}" dt="2024-03-05T15:35:36.249" v="39" actId="5736"/>
          <ac:graphicFrameMkLst>
            <pc:docMk/>
            <pc:sldMk cId="658261182" sldId="256"/>
            <ac:graphicFrameMk id="5" creationId="{E41D41AD-C178-4D57-8C78-7943AD404F03}"/>
          </ac:graphicFrameMkLst>
        </pc:graphicFrameChg>
        <pc:picChg chg="mod">
          <ac:chgData name="Marcelo MD" userId="92a805c1-5026-451d-8806-0fd708168973" providerId="ADAL" clId="{0969A991-7BA4-48A1-BCDD-CCD750163E4D}" dt="2024-03-05T15:35:36.249" v="39" actId="5736"/>
          <ac:picMkLst>
            <pc:docMk/>
            <pc:sldMk cId="658261182" sldId="256"/>
            <ac:picMk id="10" creationId="{5B44976E-1EE6-9629-8706-CD1A940DDFE7}"/>
          </ac:picMkLst>
        </pc:picChg>
        <pc:picChg chg="mod">
          <ac:chgData name="Marcelo MD" userId="92a805c1-5026-451d-8806-0fd708168973" providerId="ADAL" clId="{0969A991-7BA4-48A1-BCDD-CCD750163E4D}" dt="2024-03-05T15:35:36.249" v="39" actId="5736"/>
          <ac:picMkLst>
            <pc:docMk/>
            <pc:sldMk cId="658261182" sldId="256"/>
            <ac:picMk id="31" creationId="{8259B7C5-B113-ACF1-9C97-EA07A15E6A79}"/>
          </ac:picMkLst>
        </pc:picChg>
      </pc:sldChg>
      <pc:sldChg chg="addSp modSp mod">
        <pc:chgData name="Marcelo MD" userId="92a805c1-5026-451d-8806-0fd708168973" providerId="ADAL" clId="{0969A991-7BA4-48A1-BCDD-CCD750163E4D}" dt="2024-03-05T15:36:39.062" v="40" actId="5736"/>
        <pc:sldMkLst>
          <pc:docMk/>
          <pc:sldMk cId="4212555405" sldId="261"/>
        </pc:sldMkLst>
        <pc:spChg chg="mod">
          <ac:chgData name="Marcelo MD" userId="92a805c1-5026-451d-8806-0fd708168973" providerId="ADAL" clId="{0969A991-7BA4-48A1-BCDD-CCD750163E4D}" dt="2024-03-05T15:36:39.062" v="40" actId="5736"/>
          <ac:spMkLst>
            <pc:docMk/>
            <pc:sldMk cId="4212555405" sldId="261"/>
            <ac:spMk id="3" creationId="{A565BF83-7DE7-B128-6308-C43050D0A850}"/>
          </ac:spMkLst>
        </pc:spChg>
        <pc:spChg chg="mod">
          <ac:chgData name="Marcelo MD" userId="92a805c1-5026-451d-8806-0fd708168973" providerId="ADAL" clId="{0969A991-7BA4-48A1-BCDD-CCD750163E4D}" dt="2024-03-05T15:36:39.062" v="40" actId="5736"/>
          <ac:spMkLst>
            <pc:docMk/>
            <pc:sldMk cId="4212555405" sldId="261"/>
            <ac:spMk id="4" creationId="{8FB722FB-5173-D3F1-5C3B-8D6A7697F0D3}"/>
          </ac:spMkLst>
        </pc:spChg>
        <pc:spChg chg="mod">
          <ac:chgData name="Marcelo MD" userId="92a805c1-5026-451d-8806-0fd708168973" providerId="ADAL" clId="{0969A991-7BA4-48A1-BCDD-CCD750163E4D}" dt="2024-03-05T15:36:39.062" v="40" actId="5736"/>
          <ac:spMkLst>
            <pc:docMk/>
            <pc:sldMk cId="4212555405" sldId="261"/>
            <ac:spMk id="5" creationId="{291E188A-E1F4-7056-1A84-564BE9D1D4FD}"/>
          </ac:spMkLst>
        </pc:spChg>
        <pc:spChg chg="add mod ord">
          <ac:chgData name="Marcelo MD" userId="92a805c1-5026-451d-8806-0fd708168973" providerId="ADAL" clId="{0969A991-7BA4-48A1-BCDD-CCD750163E4D}" dt="2024-03-05T15:36:39.062" v="40" actId="5736"/>
          <ac:spMkLst>
            <pc:docMk/>
            <pc:sldMk cId="4212555405" sldId="261"/>
            <ac:spMk id="7" creationId="{AE3FD2FD-7DFC-3A47-414A-A46108B5BB4D}"/>
          </ac:spMkLst>
        </pc:spChg>
        <pc:spChg chg="mod">
          <ac:chgData name="Marcelo MD" userId="92a805c1-5026-451d-8806-0fd708168973" providerId="ADAL" clId="{0969A991-7BA4-48A1-BCDD-CCD750163E4D}" dt="2024-03-05T15:36:39.062" v="40" actId="5736"/>
          <ac:spMkLst>
            <pc:docMk/>
            <pc:sldMk cId="4212555405" sldId="261"/>
            <ac:spMk id="8" creationId="{4AECC6C0-6322-4180-9152-23F86120ACFC}"/>
          </ac:spMkLst>
        </pc:spChg>
        <pc:spChg chg="mod">
          <ac:chgData name="Marcelo MD" userId="92a805c1-5026-451d-8806-0fd708168973" providerId="ADAL" clId="{0969A991-7BA4-48A1-BCDD-CCD750163E4D}" dt="2024-03-05T15:36:39.062" v="40" actId="5736"/>
          <ac:spMkLst>
            <pc:docMk/>
            <pc:sldMk cId="4212555405" sldId="261"/>
            <ac:spMk id="12" creationId="{5636B4F9-3F07-893A-A541-4654FF18FE7B}"/>
          </ac:spMkLst>
        </pc:spChg>
        <pc:spChg chg="mod">
          <ac:chgData name="Marcelo MD" userId="92a805c1-5026-451d-8806-0fd708168973" providerId="ADAL" clId="{0969A991-7BA4-48A1-BCDD-CCD750163E4D}" dt="2024-03-05T15:36:39.062" v="40" actId="5736"/>
          <ac:spMkLst>
            <pc:docMk/>
            <pc:sldMk cId="4212555405" sldId="261"/>
            <ac:spMk id="13" creationId="{B8B6767B-AE31-F99E-3C9C-F36A012E9B55}"/>
          </ac:spMkLst>
        </pc:spChg>
        <pc:spChg chg="mod">
          <ac:chgData name="Marcelo MD" userId="92a805c1-5026-451d-8806-0fd708168973" providerId="ADAL" clId="{0969A991-7BA4-48A1-BCDD-CCD750163E4D}" dt="2024-03-05T15:36:39.062" v="40" actId="5736"/>
          <ac:spMkLst>
            <pc:docMk/>
            <pc:sldMk cId="4212555405" sldId="261"/>
            <ac:spMk id="14" creationId="{48984612-4A84-CC72-3FE9-F1789CBC85B5}"/>
          </ac:spMkLst>
        </pc:spChg>
        <pc:spChg chg="mod">
          <ac:chgData name="Marcelo MD" userId="92a805c1-5026-451d-8806-0fd708168973" providerId="ADAL" clId="{0969A991-7BA4-48A1-BCDD-CCD750163E4D}" dt="2024-03-05T15:36:39.062" v="40" actId="5736"/>
          <ac:spMkLst>
            <pc:docMk/>
            <pc:sldMk cId="4212555405" sldId="261"/>
            <ac:spMk id="22" creationId="{E97D1EF0-C595-45E7-9E2E-4712FC20E4A4}"/>
          </ac:spMkLst>
        </pc:spChg>
        <pc:spChg chg="mod">
          <ac:chgData name="Marcelo MD" userId="92a805c1-5026-451d-8806-0fd708168973" providerId="ADAL" clId="{0969A991-7BA4-48A1-BCDD-CCD750163E4D}" dt="2024-03-05T15:36:39.062" v="40" actId="5736"/>
          <ac:spMkLst>
            <pc:docMk/>
            <pc:sldMk cId="4212555405" sldId="261"/>
            <ac:spMk id="24" creationId="{3F94C86D-97B7-7C35-17C3-9E779DF1005A}"/>
          </ac:spMkLst>
        </pc:spChg>
        <pc:spChg chg="mod">
          <ac:chgData name="Marcelo MD" userId="92a805c1-5026-451d-8806-0fd708168973" providerId="ADAL" clId="{0969A991-7BA4-48A1-BCDD-CCD750163E4D}" dt="2024-03-05T15:36:39.062" v="40" actId="5736"/>
          <ac:spMkLst>
            <pc:docMk/>
            <pc:sldMk cId="4212555405" sldId="261"/>
            <ac:spMk id="25" creationId="{81A3FB13-3EAD-4811-B759-364593C4E942}"/>
          </ac:spMkLst>
        </pc:spChg>
        <pc:spChg chg="mod">
          <ac:chgData name="Marcelo MD" userId="92a805c1-5026-451d-8806-0fd708168973" providerId="ADAL" clId="{0969A991-7BA4-48A1-BCDD-CCD750163E4D}" dt="2024-03-05T15:36:39.062" v="40" actId="5736"/>
          <ac:spMkLst>
            <pc:docMk/>
            <pc:sldMk cId="4212555405" sldId="261"/>
            <ac:spMk id="28" creationId="{58B05957-AEFF-6ABB-FC52-53ADB77CE63B}"/>
          </ac:spMkLst>
        </pc:spChg>
        <pc:spChg chg="mod">
          <ac:chgData name="Marcelo MD" userId="92a805c1-5026-451d-8806-0fd708168973" providerId="ADAL" clId="{0969A991-7BA4-48A1-BCDD-CCD750163E4D}" dt="2024-03-05T15:36:39.062" v="40" actId="5736"/>
          <ac:spMkLst>
            <pc:docMk/>
            <pc:sldMk cId="4212555405" sldId="261"/>
            <ac:spMk id="29" creationId="{DD99126D-579B-C861-B39C-A80690268475}"/>
          </ac:spMkLst>
        </pc:spChg>
        <pc:spChg chg="mod">
          <ac:chgData name="Marcelo MD" userId="92a805c1-5026-451d-8806-0fd708168973" providerId="ADAL" clId="{0969A991-7BA4-48A1-BCDD-CCD750163E4D}" dt="2024-03-05T15:36:39.062" v="40" actId="5736"/>
          <ac:spMkLst>
            <pc:docMk/>
            <pc:sldMk cId="4212555405" sldId="261"/>
            <ac:spMk id="30" creationId="{EB6C198B-99FE-7A77-A05B-5A7B0FFA9536}"/>
          </ac:spMkLst>
        </pc:spChg>
        <pc:spChg chg="mod">
          <ac:chgData name="Marcelo MD" userId="92a805c1-5026-451d-8806-0fd708168973" providerId="ADAL" clId="{0969A991-7BA4-48A1-BCDD-CCD750163E4D}" dt="2024-03-05T15:36:39.062" v="40" actId="5736"/>
          <ac:spMkLst>
            <pc:docMk/>
            <pc:sldMk cId="4212555405" sldId="261"/>
            <ac:spMk id="31" creationId="{966040CE-6BC3-2919-58A7-F25098930C8E}"/>
          </ac:spMkLst>
        </pc:spChg>
        <pc:spChg chg="mod">
          <ac:chgData name="Marcelo MD" userId="92a805c1-5026-451d-8806-0fd708168973" providerId="ADAL" clId="{0969A991-7BA4-48A1-BCDD-CCD750163E4D}" dt="2024-03-05T15:36:39.062" v="40" actId="5736"/>
          <ac:spMkLst>
            <pc:docMk/>
            <pc:sldMk cId="4212555405" sldId="261"/>
            <ac:spMk id="34" creationId="{C22A5305-C68B-330D-96E0-6E08CC98E39D}"/>
          </ac:spMkLst>
        </pc:spChg>
        <pc:spChg chg="mod">
          <ac:chgData name="Marcelo MD" userId="92a805c1-5026-451d-8806-0fd708168973" providerId="ADAL" clId="{0969A991-7BA4-48A1-BCDD-CCD750163E4D}" dt="2024-03-05T15:36:39.062" v="40" actId="5736"/>
          <ac:spMkLst>
            <pc:docMk/>
            <pc:sldMk cId="4212555405" sldId="261"/>
            <ac:spMk id="65" creationId="{9FE6C0AB-1A86-4957-BFAF-5CDF4C6E4FB9}"/>
          </ac:spMkLst>
        </pc:spChg>
        <pc:spChg chg="mod">
          <ac:chgData name="Marcelo MD" userId="92a805c1-5026-451d-8806-0fd708168973" providerId="ADAL" clId="{0969A991-7BA4-48A1-BCDD-CCD750163E4D}" dt="2024-03-05T15:36:39.062" v="40" actId="5736"/>
          <ac:spMkLst>
            <pc:docMk/>
            <pc:sldMk cId="4212555405" sldId="261"/>
            <ac:spMk id="66" creationId="{4DA49321-A197-4EA2-B409-2F2E898938C9}"/>
          </ac:spMkLst>
        </pc:spChg>
        <pc:spChg chg="mod">
          <ac:chgData name="Marcelo MD" userId="92a805c1-5026-451d-8806-0fd708168973" providerId="ADAL" clId="{0969A991-7BA4-48A1-BCDD-CCD750163E4D}" dt="2024-03-05T15:36:39.062" v="40" actId="5736"/>
          <ac:spMkLst>
            <pc:docMk/>
            <pc:sldMk cId="4212555405" sldId="261"/>
            <ac:spMk id="67" creationId="{3B02F5B7-6AA8-4B39-E430-064590BAA19F}"/>
          </ac:spMkLst>
        </pc:spChg>
        <pc:grpChg chg="mod">
          <ac:chgData name="Marcelo MD" userId="92a805c1-5026-451d-8806-0fd708168973" providerId="ADAL" clId="{0969A991-7BA4-48A1-BCDD-CCD750163E4D}" dt="2024-03-05T15:36:39.062" v="40" actId="5736"/>
          <ac:grpSpMkLst>
            <pc:docMk/>
            <pc:sldMk cId="4212555405" sldId="261"/>
            <ac:grpSpMk id="2" creationId="{7779B0FF-425F-466C-630A-8BD61329D89D}"/>
          </ac:grpSpMkLst>
        </pc:grpChg>
        <pc:grpChg chg="mod">
          <ac:chgData name="Marcelo MD" userId="92a805c1-5026-451d-8806-0fd708168973" providerId="ADAL" clId="{0969A991-7BA4-48A1-BCDD-CCD750163E4D}" dt="2024-03-05T15:36:39.062" v="40" actId="5736"/>
          <ac:grpSpMkLst>
            <pc:docMk/>
            <pc:sldMk cId="4212555405" sldId="261"/>
            <ac:grpSpMk id="6" creationId="{E004C7A8-5749-2804-CCCA-0CD561F2675A}"/>
          </ac:grpSpMkLst>
        </pc:grpChg>
        <pc:grpChg chg="mod">
          <ac:chgData name="Marcelo MD" userId="92a805c1-5026-451d-8806-0fd708168973" providerId="ADAL" clId="{0969A991-7BA4-48A1-BCDD-CCD750163E4D}" dt="2024-03-05T15:36:39.062" v="40" actId="5736"/>
          <ac:grpSpMkLst>
            <pc:docMk/>
            <pc:sldMk cId="4212555405" sldId="261"/>
            <ac:grpSpMk id="38" creationId="{6A9CA1B1-CF9C-2E94-2ACE-6DC8FC666EBA}"/>
          </ac:grpSpMkLst>
        </pc:grpChg>
        <pc:grpChg chg="mod">
          <ac:chgData name="Marcelo MD" userId="92a805c1-5026-451d-8806-0fd708168973" providerId="ADAL" clId="{0969A991-7BA4-48A1-BCDD-CCD750163E4D}" dt="2024-03-05T15:36:39.062" v="40" actId="5736"/>
          <ac:grpSpMkLst>
            <pc:docMk/>
            <pc:sldMk cId="4212555405" sldId="261"/>
            <ac:grpSpMk id="42" creationId="{7F67B08E-7F15-46D1-AB92-4B97D7E55FAE}"/>
          </ac:grpSpMkLst>
        </pc:grpChg>
        <pc:grpChg chg="mod">
          <ac:chgData name="Marcelo MD" userId="92a805c1-5026-451d-8806-0fd708168973" providerId="ADAL" clId="{0969A991-7BA4-48A1-BCDD-CCD750163E4D}" dt="2024-03-05T15:36:39.062" v="40" actId="5736"/>
          <ac:grpSpMkLst>
            <pc:docMk/>
            <pc:sldMk cId="4212555405" sldId="261"/>
            <ac:grpSpMk id="47" creationId="{168D8D6C-C2D6-427D-541E-ABA5AFC2D0B8}"/>
          </ac:grpSpMkLst>
        </pc:grpChg>
        <pc:graphicFrameChg chg="mod">
          <ac:chgData name="Marcelo MD" userId="92a805c1-5026-451d-8806-0fd708168973" providerId="ADAL" clId="{0969A991-7BA4-48A1-BCDD-CCD750163E4D}" dt="2024-03-05T15:36:39.062" v="40" actId="5736"/>
          <ac:graphicFrameMkLst>
            <pc:docMk/>
            <pc:sldMk cId="4212555405" sldId="261"/>
            <ac:graphicFrameMk id="23" creationId="{13783873-86EB-4F0F-BCC0-47B34B69905A}"/>
          </ac:graphicFrameMkLst>
        </pc:graphicFrameChg>
        <pc:graphicFrameChg chg="mod">
          <ac:chgData name="Marcelo MD" userId="92a805c1-5026-451d-8806-0fd708168973" providerId="ADAL" clId="{0969A991-7BA4-48A1-BCDD-CCD750163E4D}" dt="2024-03-05T15:36:39.062" v="40" actId="5736"/>
          <ac:graphicFrameMkLst>
            <pc:docMk/>
            <pc:sldMk cId="4212555405" sldId="261"/>
            <ac:graphicFrameMk id="26" creationId="{6AC1786B-CDE1-4783-B99A-0969B4B5AE9E}"/>
          </ac:graphicFrameMkLst>
        </pc:graphicFrameChg>
        <pc:graphicFrameChg chg="mod">
          <ac:chgData name="Marcelo MD" userId="92a805c1-5026-451d-8806-0fd708168973" providerId="ADAL" clId="{0969A991-7BA4-48A1-BCDD-CCD750163E4D}" dt="2024-03-05T15:36:39.062" v="40" actId="5736"/>
          <ac:graphicFrameMkLst>
            <pc:docMk/>
            <pc:sldMk cId="4212555405" sldId="261"/>
            <ac:graphicFrameMk id="27" creationId="{F1D15594-B62D-416C-B454-A33902C2BB11}"/>
          </ac:graphicFrameMkLst>
        </pc:graphicFrameChg>
        <pc:picChg chg="mod">
          <ac:chgData name="Marcelo MD" userId="92a805c1-5026-451d-8806-0fd708168973" providerId="ADAL" clId="{0969A991-7BA4-48A1-BCDD-CCD750163E4D}" dt="2024-03-05T15:36:39.062" v="40" actId="5736"/>
          <ac:picMkLst>
            <pc:docMk/>
            <pc:sldMk cId="4212555405" sldId="261"/>
            <ac:picMk id="19" creationId="{850A487D-C53B-4D22-952F-10DBEC2C96B1}"/>
          </ac:picMkLst>
        </pc:picChg>
        <pc:picChg chg="mod">
          <ac:chgData name="Marcelo MD" userId="92a805c1-5026-451d-8806-0fd708168973" providerId="ADAL" clId="{0969A991-7BA4-48A1-BCDD-CCD750163E4D}" dt="2024-03-05T15:36:39.062" v="40" actId="5736"/>
          <ac:picMkLst>
            <pc:docMk/>
            <pc:sldMk cId="4212555405" sldId="261"/>
            <ac:picMk id="21" creationId="{8254CB1F-E79B-8242-A600-9A6FC86A0AFA}"/>
          </ac:picMkLst>
        </pc:picChg>
      </pc:sldChg>
      <pc:sldChg chg="addSp modSp mod">
        <pc:chgData name="Marcelo MD" userId="92a805c1-5026-451d-8806-0fd708168973" providerId="ADAL" clId="{0969A991-7BA4-48A1-BCDD-CCD750163E4D}" dt="2024-03-05T15:36:50.281" v="41" actId="5736"/>
        <pc:sldMkLst>
          <pc:docMk/>
          <pc:sldMk cId="3800649290" sldId="262"/>
        </pc:sldMkLst>
        <pc:spChg chg="add mod ord">
          <ac:chgData name="Marcelo MD" userId="92a805c1-5026-451d-8806-0fd708168973" providerId="ADAL" clId="{0969A991-7BA4-48A1-BCDD-CCD750163E4D}" dt="2024-03-05T15:36:50.281" v="41" actId="5736"/>
          <ac:spMkLst>
            <pc:docMk/>
            <pc:sldMk cId="3800649290" sldId="262"/>
            <ac:spMk id="2" creationId="{C40E9D26-F9A2-4E5D-6616-2DD50A62DF74}"/>
          </ac:spMkLst>
        </pc:spChg>
        <pc:spChg chg="mod">
          <ac:chgData name="Marcelo MD" userId="92a805c1-5026-451d-8806-0fd708168973" providerId="ADAL" clId="{0969A991-7BA4-48A1-BCDD-CCD750163E4D}" dt="2024-03-05T15:36:50.281" v="41" actId="5736"/>
          <ac:spMkLst>
            <pc:docMk/>
            <pc:sldMk cId="3800649290" sldId="262"/>
            <ac:spMk id="4" creationId="{31B545F9-C0F4-615A-4B29-D7807F04E949}"/>
          </ac:spMkLst>
        </pc:spChg>
        <pc:spChg chg="mod">
          <ac:chgData name="Marcelo MD" userId="92a805c1-5026-451d-8806-0fd708168973" providerId="ADAL" clId="{0969A991-7BA4-48A1-BCDD-CCD750163E4D}" dt="2024-03-05T15:36:50.281" v="41" actId="5736"/>
          <ac:spMkLst>
            <pc:docMk/>
            <pc:sldMk cId="3800649290" sldId="262"/>
            <ac:spMk id="6" creationId="{4B3F4EB6-64E7-4C36-4D12-3FADADB81811}"/>
          </ac:spMkLst>
        </pc:spChg>
        <pc:spChg chg="mod">
          <ac:chgData name="Marcelo MD" userId="92a805c1-5026-451d-8806-0fd708168973" providerId="ADAL" clId="{0969A991-7BA4-48A1-BCDD-CCD750163E4D}" dt="2024-03-05T15:36:50.281" v="41" actId="5736"/>
          <ac:spMkLst>
            <pc:docMk/>
            <pc:sldMk cId="3800649290" sldId="262"/>
            <ac:spMk id="7" creationId="{408E5D11-B6D0-A115-5C36-1222392B5189}"/>
          </ac:spMkLst>
        </pc:spChg>
        <pc:spChg chg="mod">
          <ac:chgData name="Marcelo MD" userId="92a805c1-5026-451d-8806-0fd708168973" providerId="ADAL" clId="{0969A991-7BA4-48A1-BCDD-CCD750163E4D}" dt="2024-03-05T15:36:50.281" v="41" actId="5736"/>
          <ac:spMkLst>
            <pc:docMk/>
            <pc:sldMk cId="3800649290" sldId="262"/>
            <ac:spMk id="8" creationId="{4AECC6C0-6322-4180-9152-23F86120ACFC}"/>
          </ac:spMkLst>
        </pc:spChg>
        <pc:spChg chg="mod">
          <ac:chgData name="Marcelo MD" userId="92a805c1-5026-451d-8806-0fd708168973" providerId="ADAL" clId="{0969A991-7BA4-48A1-BCDD-CCD750163E4D}" dt="2024-03-05T15:36:50.281" v="41" actId="5736"/>
          <ac:spMkLst>
            <pc:docMk/>
            <pc:sldMk cId="3800649290" sldId="262"/>
            <ac:spMk id="9" creationId="{C7C40BD8-591C-1E6A-16B7-9B488D358362}"/>
          </ac:spMkLst>
        </pc:spChg>
        <pc:spChg chg="mod">
          <ac:chgData name="Marcelo MD" userId="92a805c1-5026-451d-8806-0fd708168973" providerId="ADAL" clId="{0969A991-7BA4-48A1-BCDD-CCD750163E4D}" dt="2024-03-05T15:36:50.281" v="41" actId="5736"/>
          <ac:spMkLst>
            <pc:docMk/>
            <pc:sldMk cId="3800649290" sldId="262"/>
            <ac:spMk id="14" creationId="{BCD49827-AFA1-63C9-10EB-8F49EB132C76}"/>
          </ac:spMkLst>
        </pc:spChg>
        <pc:spChg chg="mod">
          <ac:chgData name="Marcelo MD" userId="92a805c1-5026-451d-8806-0fd708168973" providerId="ADAL" clId="{0969A991-7BA4-48A1-BCDD-CCD750163E4D}" dt="2024-03-05T15:36:50.281" v="41" actId="5736"/>
          <ac:spMkLst>
            <pc:docMk/>
            <pc:sldMk cId="3800649290" sldId="262"/>
            <ac:spMk id="22" creationId="{E97D1EF0-C595-45E7-9E2E-4712FC20E4A4}"/>
          </ac:spMkLst>
        </pc:spChg>
        <pc:spChg chg="mod">
          <ac:chgData name="Marcelo MD" userId="92a805c1-5026-451d-8806-0fd708168973" providerId="ADAL" clId="{0969A991-7BA4-48A1-BCDD-CCD750163E4D}" dt="2024-03-05T15:36:50.281" v="41" actId="5736"/>
          <ac:spMkLst>
            <pc:docMk/>
            <pc:sldMk cId="3800649290" sldId="262"/>
            <ac:spMk id="23" creationId="{C9171239-B674-454F-AEC9-33C32173047E}"/>
          </ac:spMkLst>
        </pc:spChg>
        <pc:spChg chg="mod">
          <ac:chgData name="Marcelo MD" userId="92a805c1-5026-451d-8806-0fd708168973" providerId="ADAL" clId="{0969A991-7BA4-48A1-BCDD-CCD750163E4D}" dt="2024-03-05T15:36:50.281" v="41" actId="5736"/>
          <ac:spMkLst>
            <pc:docMk/>
            <pc:sldMk cId="3800649290" sldId="262"/>
            <ac:spMk id="24" creationId="{37AFD010-4F63-4136-AA59-1784035413E5}"/>
          </ac:spMkLst>
        </pc:spChg>
        <pc:spChg chg="mod">
          <ac:chgData name="Marcelo MD" userId="92a805c1-5026-451d-8806-0fd708168973" providerId="ADAL" clId="{0969A991-7BA4-48A1-BCDD-CCD750163E4D}" dt="2024-03-05T15:36:50.281" v="41" actId="5736"/>
          <ac:spMkLst>
            <pc:docMk/>
            <pc:sldMk cId="3800649290" sldId="262"/>
            <ac:spMk id="25" creationId="{3225D5EF-6228-0586-BD66-8FDA1C361EBE}"/>
          </ac:spMkLst>
        </pc:spChg>
        <pc:spChg chg="mod">
          <ac:chgData name="Marcelo MD" userId="92a805c1-5026-451d-8806-0fd708168973" providerId="ADAL" clId="{0969A991-7BA4-48A1-BCDD-CCD750163E4D}" dt="2024-03-05T15:36:50.281" v="41" actId="5736"/>
          <ac:spMkLst>
            <pc:docMk/>
            <pc:sldMk cId="3800649290" sldId="262"/>
            <ac:spMk id="26" creationId="{1FF6E97B-E701-0FAC-9AF5-0F4E9778C5D1}"/>
          </ac:spMkLst>
        </pc:spChg>
        <pc:spChg chg="mod">
          <ac:chgData name="Marcelo MD" userId="92a805c1-5026-451d-8806-0fd708168973" providerId="ADAL" clId="{0969A991-7BA4-48A1-BCDD-CCD750163E4D}" dt="2024-03-05T15:36:50.281" v="41" actId="5736"/>
          <ac:spMkLst>
            <pc:docMk/>
            <pc:sldMk cId="3800649290" sldId="262"/>
            <ac:spMk id="27" creationId="{6B992D5D-9B75-CC98-AB53-85F6C9911F7A}"/>
          </ac:spMkLst>
        </pc:spChg>
        <pc:spChg chg="mod">
          <ac:chgData name="Marcelo MD" userId="92a805c1-5026-451d-8806-0fd708168973" providerId="ADAL" clId="{0969A991-7BA4-48A1-BCDD-CCD750163E4D}" dt="2024-03-05T15:36:50.281" v="41" actId="5736"/>
          <ac:spMkLst>
            <pc:docMk/>
            <pc:sldMk cId="3800649290" sldId="262"/>
            <ac:spMk id="29" creationId="{DD99126D-579B-C861-B39C-A80690268475}"/>
          </ac:spMkLst>
        </pc:spChg>
        <pc:spChg chg="mod">
          <ac:chgData name="Marcelo MD" userId="92a805c1-5026-451d-8806-0fd708168973" providerId="ADAL" clId="{0969A991-7BA4-48A1-BCDD-CCD750163E4D}" dt="2024-03-05T15:36:50.281" v="41" actId="5736"/>
          <ac:spMkLst>
            <pc:docMk/>
            <pc:sldMk cId="3800649290" sldId="262"/>
            <ac:spMk id="31" creationId="{83F28A8D-1C42-71A7-FA56-3D208976DAA0}"/>
          </ac:spMkLst>
        </pc:spChg>
        <pc:spChg chg="mod">
          <ac:chgData name="Marcelo MD" userId="92a805c1-5026-451d-8806-0fd708168973" providerId="ADAL" clId="{0969A991-7BA4-48A1-BCDD-CCD750163E4D}" dt="2024-03-05T15:36:50.281" v="41" actId="5736"/>
          <ac:spMkLst>
            <pc:docMk/>
            <pc:sldMk cId="3800649290" sldId="262"/>
            <ac:spMk id="34" creationId="{C2527503-9B20-06DD-97C4-558CEAB3AA06}"/>
          </ac:spMkLst>
        </pc:spChg>
        <pc:spChg chg="mod">
          <ac:chgData name="Marcelo MD" userId="92a805c1-5026-451d-8806-0fd708168973" providerId="ADAL" clId="{0969A991-7BA4-48A1-BCDD-CCD750163E4D}" dt="2024-03-05T15:36:50.281" v="41" actId="5736"/>
          <ac:spMkLst>
            <pc:docMk/>
            <pc:sldMk cId="3800649290" sldId="262"/>
            <ac:spMk id="65" creationId="{9FE6C0AB-1A86-4957-BFAF-5CDF4C6E4FB9}"/>
          </ac:spMkLst>
        </pc:spChg>
        <pc:spChg chg="mod">
          <ac:chgData name="Marcelo MD" userId="92a805c1-5026-451d-8806-0fd708168973" providerId="ADAL" clId="{0969A991-7BA4-48A1-BCDD-CCD750163E4D}" dt="2024-03-05T15:36:50.281" v="41" actId="5736"/>
          <ac:spMkLst>
            <pc:docMk/>
            <pc:sldMk cId="3800649290" sldId="262"/>
            <ac:spMk id="66" creationId="{4DA49321-A197-4EA2-B409-2F2E898938C9}"/>
          </ac:spMkLst>
        </pc:spChg>
        <pc:spChg chg="mod">
          <ac:chgData name="Marcelo MD" userId="92a805c1-5026-451d-8806-0fd708168973" providerId="ADAL" clId="{0969A991-7BA4-48A1-BCDD-CCD750163E4D}" dt="2024-03-05T15:36:50.281" v="41" actId="5736"/>
          <ac:spMkLst>
            <pc:docMk/>
            <pc:sldMk cId="3800649290" sldId="262"/>
            <ac:spMk id="67" creationId="{3B02F5B7-6AA8-4B39-E430-064590BAA19F}"/>
          </ac:spMkLst>
        </pc:spChg>
        <pc:grpChg chg="mod">
          <ac:chgData name="Marcelo MD" userId="92a805c1-5026-451d-8806-0fd708168973" providerId="ADAL" clId="{0969A991-7BA4-48A1-BCDD-CCD750163E4D}" dt="2024-03-05T15:36:50.281" v="41" actId="5736"/>
          <ac:grpSpMkLst>
            <pc:docMk/>
            <pc:sldMk cId="3800649290" sldId="262"/>
            <ac:grpSpMk id="5" creationId="{05ED6397-2577-BE2C-2B99-CC89B7674C20}"/>
          </ac:grpSpMkLst>
        </pc:grpChg>
        <pc:grpChg chg="mod">
          <ac:chgData name="Marcelo MD" userId="92a805c1-5026-451d-8806-0fd708168973" providerId="ADAL" clId="{0969A991-7BA4-48A1-BCDD-CCD750163E4D}" dt="2024-03-05T15:36:50.281" v="41" actId="5736"/>
          <ac:grpSpMkLst>
            <pc:docMk/>
            <pc:sldMk cId="3800649290" sldId="262"/>
            <ac:grpSpMk id="42" creationId="{B865A615-44E2-9AEA-E5F9-0DD9407DF520}"/>
          </ac:grpSpMkLst>
        </pc:grpChg>
        <pc:grpChg chg="mod">
          <ac:chgData name="Marcelo MD" userId="92a805c1-5026-451d-8806-0fd708168973" providerId="ADAL" clId="{0969A991-7BA4-48A1-BCDD-CCD750163E4D}" dt="2024-03-05T15:36:50.281" v="41" actId="5736"/>
          <ac:grpSpMkLst>
            <pc:docMk/>
            <pc:sldMk cId="3800649290" sldId="262"/>
            <ac:grpSpMk id="46" creationId="{12A2BF2D-2777-8A3B-279B-28AF4AE8CAD3}"/>
          </ac:grpSpMkLst>
        </pc:grpChg>
        <pc:grpChg chg="mod">
          <ac:chgData name="Marcelo MD" userId="92a805c1-5026-451d-8806-0fd708168973" providerId="ADAL" clId="{0969A991-7BA4-48A1-BCDD-CCD750163E4D}" dt="2024-03-05T15:36:50.281" v="41" actId="5736"/>
          <ac:grpSpMkLst>
            <pc:docMk/>
            <pc:sldMk cId="3800649290" sldId="262"/>
            <ac:grpSpMk id="50" creationId="{DC4839FB-C341-EE0C-500C-4F83261E8AD3}"/>
          </ac:grpSpMkLst>
        </pc:grpChg>
        <pc:grpChg chg="mod">
          <ac:chgData name="Marcelo MD" userId="92a805c1-5026-451d-8806-0fd708168973" providerId="ADAL" clId="{0969A991-7BA4-48A1-BCDD-CCD750163E4D}" dt="2024-03-05T15:36:50.281" v="41" actId="5736"/>
          <ac:grpSpMkLst>
            <pc:docMk/>
            <pc:sldMk cId="3800649290" sldId="262"/>
            <ac:grpSpMk id="55" creationId="{603E4CE4-24D0-6ED7-E792-4BEF9168F42D}"/>
          </ac:grpSpMkLst>
        </pc:grpChg>
        <pc:graphicFrameChg chg="mod">
          <ac:chgData name="Marcelo MD" userId="92a805c1-5026-451d-8806-0fd708168973" providerId="ADAL" clId="{0969A991-7BA4-48A1-BCDD-CCD750163E4D}" dt="2024-03-05T15:36:50.281" v="41" actId="5736"/>
          <ac:graphicFrameMkLst>
            <pc:docMk/>
            <pc:sldMk cId="3800649290" sldId="262"/>
            <ac:graphicFrameMk id="19" creationId="{B1033F61-444B-4651-9E9E-8A16D00BE796}"/>
          </ac:graphicFrameMkLst>
        </pc:graphicFrameChg>
        <pc:graphicFrameChg chg="mod">
          <ac:chgData name="Marcelo MD" userId="92a805c1-5026-451d-8806-0fd708168973" providerId="ADAL" clId="{0969A991-7BA4-48A1-BCDD-CCD750163E4D}" dt="2024-03-05T15:36:50.281" v="41" actId="5736"/>
          <ac:graphicFrameMkLst>
            <pc:docMk/>
            <pc:sldMk cId="3800649290" sldId="262"/>
            <ac:graphicFrameMk id="20" creationId="{197FC8F2-8C50-4B42-A8D0-2D61A3F6E590}"/>
          </ac:graphicFrameMkLst>
        </pc:graphicFrameChg>
        <pc:graphicFrameChg chg="mod">
          <ac:chgData name="Marcelo MD" userId="92a805c1-5026-451d-8806-0fd708168973" providerId="ADAL" clId="{0969A991-7BA4-48A1-BCDD-CCD750163E4D}" dt="2024-03-05T15:36:50.281" v="41" actId="5736"/>
          <ac:graphicFrameMkLst>
            <pc:docMk/>
            <pc:sldMk cId="3800649290" sldId="262"/>
            <ac:graphicFrameMk id="21" creationId="{3D855C8A-F2D3-464C-8BF2-2E926B8A9435}"/>
          </ac:graphicFrameMkLst>
        </pc:graphicFrameChg>
        <pc:picChg chg="mod">
          <ac:chgData name="Marcelo MD" userId="92a805c1-5026-451d-8806-0fd708168973" providerId="ADAL" clId="{0969A991-7BA4-48A1-BCDD-CCD750163E4D}" dt="2024-03-05T15:36:50.281" v="41" actId="5736"/>
          <ac:picMkLst>
            <pc:docMk/>
            <pc:sldMk cId="3800649290" sldId="262"/>
            <ac:picMk id="15" creationId="{B7DDB1B9-E55B-B65A-1D1A-138690B6A3A8}"/>
          </ac:picMkLst>
        </pc:picChg>
        <pc:picChg chg="mod">
          <ac:chgData name="Marcelo MD" userId="92a805c1-5026-451d-8806-0fd708168973" providerId="ADAL" clId="{0969A991-7BA4-48A1-BCDD-CCD750163E4D}" dt="2024-03-05T15:36:50.281" v="41" actId="5736"/>
          <ac:picMkLst>
            <pc:docMk/>
            <pc:sldMk cId="3800649290" sldId="262"/>
            <ac:picMk id="16" creationId="{2F985D64-66EF-EC36-5BA9-67FAB44F5FAE}"/>
          </ac:picMkLst>
        </pc:picChg>
      </pc:sldChg>
      <pc:sldChg chg="addSp modSp mod">
        <pc:chgData name="Marcelo MD" userId="92a805c1-5026-451d-8806-0fd708168973" providerId="ADAL" clId="{0969A991-7BA4-48A1-BCDD-CCD750163E4D}" dt="2024-03-05T15:37:14.764" v="42" actId="5736"/>
        <pc:sldMkLst>
          <pc:docMk/>
          <pc:sldMk cId="331396121" sldId="263"/>
        </pc:sldMkLst>
        <pc:spChg chg="add mod ord">
          <ac:chgData name="Marcelo MD" userId="92a805c1-5026-451d-8806-0fd708168973" providerId="ADAL" clId="{0969A991-7BA4-48A1-BCDD-CCD750163E4D}" dt="2024-03-05T15:37:14.764" v="42" actId="5736"/>
          <ac:spMkLst>
            <pc:docMk/>
            <pc:sldMk cId="331396121" sldId="263"/>
            <ac:spMk id="2" creationId="{FA20BDF1-5F94-DBB5-BD06-78F63BF5F6E5}"/>
          </ac:spMkLst>
        </pc:spChg>
        <pc:spChg chg="mod">
          <ac:chgData name="Marcelo MD" userId="92a805c1-5026-451d-8806-0fd708168973" providerId="ADAL" clId="{0969A991-7BA4-48A1-BCDD-CCD750163E4D}" dt="2024-03-05T15:37:14.764" v="42" actId="5736"/>
          <ac:spMkLst>
            <pc:docMk/>
            <pc:sldMk cId="331396121" sldId="263"/>
            <ac:spMk id="3" creationId="{3AB82953-34A0-E55A-63F2-58910E097B7F}"/>
          </ac:spMkLst>
        </pc:spChg>
        <pc:spChg chg="mod">
          <ac:chgData name="Marcelo MD" userId="92a805c1-5026-451d-8806-0fd708168973" providerId="ADAL" clId="{0969A991-7BA4-48A1-BCDD-CCD750163E4D}" dt="2024-03-05T15:37:14.764" v="42" actId="5736"/>
          <ac:spMkLst>
            <pc:docMk/>
            <pc:sldMk cId="331396121" sldId="263"/>
            <ac:spMk id="6" creationId="{4B3F4EB6-64E7-4C36-4D12-3FADADB81811}"/>
          </ac:spMkLst>
        </pc:spChg>
        <pc:spChg chg="mod">
          <ac:chgData name="Marcelo MD" userId="92a805c1-5026-451d-8806-0fd708168973" providerId="ADAL" clId="{0969A991-7BA4-48A1-BCDD-CCD750163E4D}" dt="2024-03-05T15:37:14.764" v="42" actId="5736"/>
          <ac:spMkLst>
            <pc:docMk/>
            <pc:sldMk cId="331396121" sldId="263"/>
            <ac:spMk id="7" creationId="{408E5D11-B6D0-A115-5C36-1222392B5189}"/>
          </ac:spMkLst>
        </pc:spChg>
        <pc:spChg chg="mod">
          <ac:chgData name="Marcelo MD" userId="92a805c1-5026-451d-8806-0fd708168973" providerId="ADAL" clId="{0969A991-7BA4-48A1-BCDD-CCD750163E4D}" dt="2024-03-05T15:37:14.764" v="42" actId="5736"/>
          <ac:spMkLst>
            <pc:docMk/>
            <pc:sldMk cId="331396121" sldId="263"/>
            <ac:spMk id="8" creationId="{4AECC6C0-6322-4180-9152-23F86120ACFC}"/>
          </ac:spMkLst>
        </pc:spChg>
        <pc:spChg chg="mod">
          <ac:chgData name="Marcelo MD" userId="92a805c1-5026-451d-8806-0fd708168973" providerId="ADAL" clId="{0969A991-7BA4-48A1-BCDD-CCD750163E4D}" dt="2024-03-05T15:37:14.764" v="42" actId="5736"/>
          <ac:spMkLst>
            <pc:docMk/>
            <pc:sldMk cId="331396121" sldId="263"/>
            <ac:spMk id="9" creationId="{C7C40BD8-591C-1E6A-16B7-9B488D358362}"/>
          </ac:spMkLst>
        </pc:spChg>
        <pc:spChg chg="mod">
          <ac:chgData name="Marcelo MD" userId="92a805c1-5026-451d-8806-0fd708168973" providerId="ADAL" clId="{0969A991-7BA4-48A1-BCDD-CCD750163E4D}" dt="2024-03-05T15:37:14.764" v="42" actId="5736"/>
          <ac:spMkLst>
            <pc:docMk/>
            <pc:sldMk cId="331396121" sldId="263"/>
            <ac:spMk id="12" creationId="{E344B9BB-BC39-EF98-7AD4-3E908EEC5F5E}"/>
          </ac:spMkLst>
        </pc:spChg>
        <pc:spChg chg="mod">
          <ac:chgData name="Marcelo MD" userId="92a805c1-5026-451d-8806-0fd708168973" providerId="ADAL" clId="{0969A991-7BA4-48A1-BCDD-CCD750163E4D}" dt="2024-03-05T15:37:14.764" v="42" actId="5736"/>
          <ac:spMkLst>
            <pc:docMk/>
            <pc:sldMk cId="331396121" sldId="263"/>
            <ac:spMk id="13" creationId="{A4784DEE-125F-429C-1DD7-F4D430C3FA31}"/>
          </ac:spMkLst>
        </pc:spChg>
        <pc:spChg chg="mod">
          <ac:chgData name="Marcelo MD" userId="92a805c1-5026-451d-8806-0fd708168973" providerId="ADAL" clId="{0969A991-7BA4-48A1-BCDD-CCD750163E4D}" dt="2024-03-05T15:37:14.764" v="42" actId="5736"/>
          <ac:spMkLst>
            <pc:docMk/>
            <pc:sldMk cId="331396121" sldId="263"/>
            <ac:spMk id="14" creationId="{F88F18FE-F84C-C729-A5CD-DC03D1B9CBC7}"/>
          </ac:spMkLst>
        </pc:spChg>
        <pc:spChg chg="mod">
          <ac:chgData name="Marcelo MD" userId="92a805c1-5026-451d-8806-0fd708168973" providerId="ADAL" clId="{0969A991-7BA4-48A1-BCDD-CCD750163E4D}" dt="2024-03-05T15:37:14.764" v="42" actId="5736"/>
          <ac:spMkLst>
            <pc:docMk/>
            <pc:sldMk cId="331396121" sldId="263"/>
            <ac:spMk id="20" creationId="{8C0622F9-C29F-4206-E6A8-F99D2BE2F2DA}"/>
          </ac:spMkLst>
        </pc:spChg>
        <pc:spChg chg="mod">
          <ac:chgData name="Marcelo MD" userId="92a805c1-5026-451d-8806-0fd708168973" providerId="ADAL" clId="{0969A991-7BA4-48A1-BCDD-CCD750163E4D}" dt="2024-03-05T15:37:14.764" v="42" actId="5736"/>
          <ac:spMkLst>
            <pc:docMk/>
            <pc:sldMk cId="331396121" sldId="263"/>
            <ac:spMk id="23" creationId="{C9171239-B674-454F-AEC9-33C32173047E}"/>
          </ac:spMkLst>
        </pc:spChg>
        <pc:spChg chg="mod">
          <ac:chgData name="Marcelo MD" userId="92a805c1-5026-451d-8806-0fd708168973" providerId="ADAL" clId="{0969A991-7BA4-48A1-BCDD-CCD750163E4D}" dt="2024-03-05T15:37:14.764" v="42" actId="5736"/>
          <ac:spMkLst>
            <pc:docMk/>
            <pc:sldMk cId="331396121" sldId="263"/>
            <ac:spMk id="24" creationId="{37AFD010-4F63-4136-AA59-1784035413E5}"/>
          </ac:spMkLst>
        </pc:spChg>
        <pc:spChg chg="mod">
          <ac:chgData name="Marcelo MD" userId="92a805c1-5026-451d-8806-0fd708168973" providerId="ADAL" clId="{0969A991-7BA4-48A1-BCDD-CCD750163E4D}" dt="2024-03-05T15:37:14.764" v="42" actId="5736"/>
          <ac:spMkLst>
            <pc:docMk/>
            <pc:sldMk cId="331396121" sldId="263"/>
            <ac:spMk id="28" creationId="{57581EDC-BFBA-6B81-3A6C-016BA6E0E7CB}"/>
          </ac:spMkLst>
        </pc:spChg>
        <pc:spChg chg="mod">
          <ac:chgData name="Marcelo MD" userId="92a805c1-5026-451d-8806-0fd708168973" providerId="ADAL" clId="{0969A991-7BA4-48A1-BCDD-CCD750163E4D}" dt="2024-03-05T15:37:14.764" v="42" actId="5736"/>
          <ac:spMkLst>
            <pc:docMk/>
            <pc:sldMk cId="331396121" sldId="263"/>
            <ac:spMk id="29" creationId="{DD99126D-579B-C861-B39C-A80690268475}"/>
          </ac:spMkLst>
        </pc:spChg>
        <pc:spChg chg="mod">
          <ac:chgData name="Marcelo MD" userId="92a805c1-5026-451d-8806-0fd708168973" providerId="ADAL" clId="{0969A991-7BA4-48A1-BCDD-CCD750163E4D}" dt="2024-03-05T15:37:14.764" v="42" actId="5736"/>
          <ac:spMkLst>
            <pc:docMk/>
            <pc:sldMk cId="331396121" sldId="263"/>
            <ac:spMk id="31" creationId="{68F4225E-0EA0-DCE6-83A2-288EE8A33D1C}"/>
          </ac:spMkLst>
        </pc:spChg>
        <pc:spChg chg="mod">
          <ac:chgData name="Marcelo MD" userId="92a805c1-5026-451d-8806-0fd708168973" providerId="ADAL" clId="{0969A991-7BA4-48A1-BCDD-CCD750163E4D}" dt="2024-03-05T15:37:14.764" v="42" actId="5736"/>
          <ac:spMkLst>
            <pc:docMk/>
            <pc:sldMk cId="331396121" sldId="263"/>
            <ac:spMk id="34" creationId="{3C70B546-1E7C-96C4-A9D3-3F2F8131DA93}"/>
          </ac:spMkLst>
        </pc:spChg>
        <pc:spChg chg="mod">
          <ac:chgData name="Marcelo MD" userId="92a805c1-5026-451d-8806-0fd708168973" providerId="ADAL" clId="{0969A991-7BA4-48A1-BCDD-CCD750163E4D}" dt="2024-03-05T15:37:14.764" v="42" actId="5736"/>
          <ac:spMkLst>
            <pc:docMk/>
            <pc:sldMk cId="331396121" sldId="263"/>
            <ac:spMk id="65" creationId="{9FE6C0AB-1A86-4957-BFAF-5CDF4C6E4FB9}"/>
          </ac:spMkLst>
        </pc:spChg>
        <pc:spChg chg="mod">
          <ac:chgData name="Marcelo MD" userId="92a805c1-5026-451d-8806-0fd708168973" providerId="ADAL" clId="{0969A991-7BA4-48A1-BCDD-CCD750163E4D}" dt="2024-03-05T15:37:14.764" v="42" actId="5736"/>
          <ac:spMkLst>
            <pc:docMk/>
            <pc:sldMk cId="331396121" sldId="263"/>
            <ac:spMk id="66" creationId="{4DA49321-A197-4EA2-B409-2F2E898938C9}"/>
          </ac:spMkLst>
        </pc:spChg>
        <pc:spChg chg="mod">
          <ac:chgData name="Marcelo MD" userId="92a805c1-5026-451d-8806-0fd708168973" providerId="ADAL" clId="{0969A991-7BA4-48A1-BCDD-CCD750163E4D}" dt="2024-03-05T15:37:14.764" v="42" actId="5736"/>
          <ac:spMkLst>
            <pc:docMk/>
            <pc:sldMk cId="331396121" sldId="263"/>
            <ac:spMk id="67" creationId="{3B02F5B7-6AA8-4B39-E430-064590BAA19F}"/>
          </ac:spMkLst>
        </pc:spChg>
        <pc:grpChg chg="mod">
          <ac:chgData name="Marcelo MD" userId="92a805c1-5026-451d-8806-0fd708168973" providerId="ADAL" clId="{0969A991-7BA4-48A1-BCDD-CCD750163E4D}" dt="2024-03-05T15:37:14.764" v="42" actId="5736"/>
          <ac:grpSpMkLst>
            <pc:docMk/>
            <pc:sldMk cId="331396121" sldId="263"/>
            <ac:grpSpMk id="21" creationId="{49763D3A-49D9-70C1-1BCC-599BE7742C51}"/>
          </ac:grpSpMkLst>
        </pc:grpChg>
        <pc:grpChg chg="mod">
          <ac:chgData name="Marcelo MD" userId="92a805c1-5026-451d-8806-0fd708168973" providerId="ADAL" clId="{0969A991-7BA4-48A1-BCDD-CCD750163E4D}" dt="2024-03-05T15:37:14.764" v="42" actId="5736"/>
          <ac:grpSpMkLst>
            <pc:docMk/>
            <pc:sldMk cId="331396121" sldId="263"/>
            <ac:grpSpMk id="48" creationId="{0844AFD3-046F-5A84-D9B7-A62B6C8E9A6C}"/>
          </ac:grpSpMkLst>
        </pc:grpChg>
        <pc:grpChg chg="mod">
          <ac:chgData name="Marcelo MD" userId="92a805c1-5026-451d-8806-0fd708168973" providerId="ADAL" clId="{0969A991-7BA4-48A1-BCDD-CCD750163E4D}" dt="2024-03-05T15:37:14.764" v="42" actId="5736"/>
          <ac:grpSpMkLst>
            <pc:docMk/>
            <pc:sldMk cId="331396121" sldId="263"/>
            <ac:grpSpMk id="52" creationId="{345387A6-BCC4-A52A-0AF7-94A311007BF8}"/>
          </ac:grpSpMkLst>
        </pc:grpChg>
        <pc:grpChg chg="mod">
          <ac:chgData name="Marcelo MD" userId="92a805c1-5026-451d-8806-0fd708168973" providerId="ADAL" clId="{0969A991-7BA4-48A1-BCDD-CCD750163E4D}" dt="2024-03-05T15:37:14.764" v="42" actId="5736"/>
          <ac:grpSpMkLst>
            <pc:docMk/>
            <pc:sldMk cId="331396121" sldId="263"/>
            <ac:grpSpMk id="56" creationId="{7B5E8B80-25BD-DC42-17A5-3492C0A45BFE}"/>
          </ac:grpSpMkLst>
        </pc:grpChg>
        <pc:grpChg chg="mod">
          <ac:chgData name="Marcelo MD" userId="92a805c1-5026-451d-8806-0fd708168973" providerId="ADAL" clId="{0969A991-7BA4-48A1-BCDD-CCD750163E4D}" dt="2024-03-05T15:37:14.764" v="42" actId="5736"/>
          <ac:grpSpMkLst>
            <pc:docMk/>
            <pc:sldMk cId="331396121" sldId="263"/>
            <ac:grpSpMk id="61" creationId="{61717958-C24B-40AA-D2D7-0667BB191344}"/>
          </ac:grpSpMkLst>
        </pc:grpChg>
        <pc:graphicFrameChg chg="mod">
          <ac:chgData name="Marcelo MD" userId="92a805c1-5026-451d-8806-0fd708168973" providerId="ADAL" clId="{0969A991-7BA4-48A1-BCDD-CCD750163E4D}" dt="2024-03-05T15:37:14.764" v="42" actId="5736"/>
          <ac:graphicFrameMkLst>
            <pc:docMk/>
            <pc:sldMk cId="331396121" sldId="263"/>
            <ac:graphicFrameMk id="17" creationId="{514AB481-D5FE-4DAD-95F6-B87BFC0605EB}"/>
          </ac:graphicFrameMkLst>
        </pc:graphicFrameChg>
        <pc:graphicFrameChg chg="mod">
          <ac:chgData name="Marcelo MD" userId="92a805c1-5026-451d-8806-0fd708168973" providerId="ADAL" clId="{0969A991-7BA4-48A1-BCDD-CCD750163E4D}" dt="2024-03-05T15:37:14.764" v="42" actId="5736"/>
          <ac:graphicFrameMkLst>
            <pc:docMk/>
            <pc:sldMk cId="331396121" sldId="263"/>
            <ac:graphicFrameMk id="18" creationId="{BAB44C29-4D88-4995-9BEB-28E456A4A99C}"/>
          </ac:graphicFrameMkLst>
        </pc:graphicFrameChg>
        <pc:graphicFrameChg chg="mod">
          <ac:chgData name="Marcelo MD" userId="92a805c1-5026-451d-8806-0fd708168973" providerId="ADAL" clId="{0969A991-7BA4-48A1-BCDD-CCD750163E4D}" dt="2024-03-05T15:37:14.764" v="42" actId="5736"/>
          <ac:graphicFrameMkLst>
            <pc:docMk/>
            <pc:sldMk cId="331396121" sldId="263"/>
            <ac:graphicFrameMk id="19" creationId="{03ABB124-EDCC-4B1E-B5F0-2B73074A6F41}"/>
          </ac:graphicFrameMkLst>
        </pc:graphicFrameChg>
        <pc:picChg chg="mod">
          <ac:chgData name="Marcelo MD" userId="92a805c1-5026-451d-8806-0fd708168973" providerId="ADAL" clId="{0969A991-7BA4-48A1-BCDD-CCD750163E4D}" dt="2024-03-05T15:37:14.764" v="42" actId="5736"/>
          <ac:picMkLst>
            <pc:docMk/>
            <pc:sldMk cId="331396121" sldId="263"/>
            <ac:picMk id="15" creationId="{5C84606D-5C9D-2D08-C199-80CA378D6BC1}"/>
          </ac:picMkLst>
        </pc:picChg>
        <pc:picChg chg="mod">
          <ac:chgData name="Marcelo MD" userId="92a805c1-5026-451d-8806-0fd708168973" providerId="ADAL" clId="{0969A991-7BA4-48A1-BCDD-CCD750163E4D}" dt="2024-03-05T15:37:14.764" v="42" actId="5736"/>
          <ac:picMkLst>
            <pc:docMk/>
            <pc:sldMk cId="331396121" sldId="263"/>
            <ac:picMk id="16" creationId="{B4E400EA-5C2B-D95D-3003-C16EDEE4FD55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@cursos\Empowerdata\Excel\03_Dashboards%20profissionais%20com%20Excel\01_indicadores_industriais\Producao_Industrial_OE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E:\Excel\Producao_Industrial_OEE_Analise_Dashboard_Excel\Producao_Industrial_OEE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E:\Excel\Producao_Industrial_OEE_Analise_Dashboard_Excel\Producao_Industrial_OEE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E:\Excel\Producao_Industrial_OEE_Analise_Dashboard_Excel\Producao_Industrial_OEE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D:\@cursos\Empowerdata\Excel\03_Dashboards%20profissionais%20com%20Excel\01_indicadores_industriais\Producao_Industrial_OEE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@cursos\Empowerdata\Excel\03_Dashboards%20profissionais%20com%20Excel\01_indicadores_industriais\Producao_Industrial_OE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E:\Excel\Producao_Industrial_OEE_Analise_Dashboard_Excel\Producao_Industrial_OEE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E:\Excel\Producao_Industrial_OEE_Analise_Dashboard_Excel\Producao_Industrial_OEE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E:\Excel\Producao_Industrial_OEE_Analise_Dashboard_Excel\Producao_Industrial_OEE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E:\Excel\Producao_Industrial_OEE_Analise_Dashboard_Excel\Producao_Industrial_OEE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E:\Excel\Producao_Industrial_OEE_Analise_Dashboard_Excel\Producao_Industrial_OEE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E:\Excel\Producao_Industrial_OEE_Analise_Dashboard_Excel\Producao_Industrial_OE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[Producao_Industrial_OEE.xlsx]Resumos!TDOEEMensal</c:name>
    <c:fmtId val="55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rgbClr val="27BEAD"/>
            </a:solidFill>
            <a:round/>
          </a:ln>
          <a:effectLst/>
        </c:spPr>
        <c:marker>
          <c:symbol val="circle"/>
          <c:size val="8"/>
          <c:spPr>
            <a:solidFill>
              <a:srgbClr val="27BEAD"/>
            </a:solidFill>
            <a:ln w="9525">
              <a:solidFill>
                <a:srgbClr val="27BEAD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27BEAD"/>
            </a:solidFill>
            <a:round/>
          </a:ln>
          <a:effectLst/>
        </c:spPr>
        <c:marker>
          <c:symbol val="circle"/>
          <c:size val="8"/>
          <c:spPr>
            <a:solidFill>
              <a:srgbClr val="27BEAD"/>
            </a:solidFill>
            <a:ln w="9525">
              <a:solidFill>
                <a:srgbClr val="27BEAD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27BEAD"/>
            </a:solidFill>
            <a:round/>
          </a:ln>
          <a:effectLst/>
        </c:spPr>
        <c:marker>
          <c:symbol val="circle"/>
          <c:size val="8"/>
          <c:spPr>
            <a:solidFill>
              <a:srgbClr val="27BEAD"/>
            </a:solidFill>
            <a:ln w="9525">
              <a:solidFill>
                <a:srgbClr val="27BEAD"/>
              </a:solidFill>
            </a:ln>
            <a:effectLst/>
          </c:spPr>
        </c:marker>
        <c:dLbl>
          <c:idx val="0"/>
          <c:spPr>
            <a:solidFill>
              <a:srgbClr val="38424B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rgbClr val="27BEAD"/>
            </a:solidFill>
            <a:round/>
          </a:ln>
          <a:effectLst/>
        </c:spPr>
        <c:marker>
          <c:symbol val="circle"/>
          <c:size val="8"/>
          <c:spPr>
            <a:solidFill>
              <a:srgbClr val="27BEAD"/>
            </a:solidFill>
            <a:ln w="9525">
              <a:solidFill>
                <a:srgbClr val="27BEAD"/>
              </a:solidFill>
            </a:ln>
            <a:effectLst/>
          </c:spPr>
        </c:marker>
        <c:dLbl>
          <c:idx val="0"/>
          <c:spPr>
            <a:solidFill>
              <a:srgbClr val="38424B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rgbClr val="27BEAD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rgbClr val="27BEAD"/>
            </a:solidFill>
            <a:round/>
          </a:ln>
          <a:effectLst/>
        </c:spPr>
        <c:marker>
          <c:symbol val="circle"/>
          <c:size val="8"/>
          <c:spPr>
            <a:solidFill>
              <a:srgbClr val="27BEAD"/>
            </a:solidFill>
            <a:ln w="9525">
              <a:noFill/>
            </a:ln>
            <a:effectLst/>
          </c:spPr>
        </c:marker>
        <c:dLbl>
          <c:idx val="0"/>
          <c:numFmt formatCode="0.00%" sourceLinked="0"/>
          <c:spPr>
            <a:solidFill>
              <a:srgbClr val="38424B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bg1"/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rgbClr val="27BEAD"/>
            </a:solidFill>
            <a:round/>
          </a:ln>
          <a:effectLst/>
        </c:spPr>
        <c:marker>
          <c:symbol val="circle"/>
          <c:size val="8"/>
          <c:spPr>
            <a:solidFill>
              <a:srgbClr val="27BEAD"/>
            </a:solidFill>
            <a:ln w="9525">
              <a:noFill/>
            </a:ln>
            <a:effectLst/>
          </c:spPr>
        </c:marker>
        <c:dLbl>
          <c:idx val="0"/>
          <c:numFmt formatCode="0.00%" sourceLinked="0"/>
          <c:spPr>
            <a:solidFill>
              <a:srgbClr val="38424B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bg1"/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rgbClr val="27BEAD"/>
            </a:solidFill>
            <a:round/>
          </a:ln>
          <a:effectLst/>
        </c:spPr>
        <c:marker>
          <c:symbol val="circle"/>
          <c:size val="8"/>
          <c:spPr>
            <a:solidFill>
              <a:srgbClr val="27BEAD"/>
            </a:solidFill>
            <a:ln w="9525">
              <a:noFill/>
            </a:ln>
            <a:effectLst/>
          </c:spPr>
        </c:marker>
        <c:dLbl>
          <c:idx val="0"/>
          <c:numFmt formatCode="0.00%" sourceLinked="0"/>
          <c:spPr>
            <a:solidFill>
              <a:srgbClr val="38424B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bg1"/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9962929891495516E-3"/>
          <c:y val="0"/>
          <c:w val="0.99500369822485202"/>
          <c:h val="0.84864827856025038"/>
        </c:manualLayout>
      </c:layout>
      <c:lineChart>
        <c:grouping val="standard"/>
        <c:varyColors val="0"/>
        <c:ser>
          <c:idx val="0"/>
          <c:order val="0"/>
          <c:tx>
            <c:strRef>
              <c:f>Resumos!$O$6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27BEAD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27BEAD"/>
              </a:solidFill>
              <a:ln w="9525">
                <a:noFill/>
              </a:ln>
              <a:effectLst/>
            </c:spPr>
          </c:marker>
          <c:dLbls>
            <c:numFmt formatCode="0.00%" sourceLinked="0"/>
            <c:spPr>
              <a:solidFill>
                <a:srgbClr val="38424B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bg1"/>
                    </a:solidFill>
                    <a:latin typeface="Montserrat" pitchFamily="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Resumos!$N$7:$N$19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Resumos!$O$7:$O$19</c:f>
              <c:numCache>
                <c:formatCode>0.00%</c:formatCode>
                <c:ptCount val="12"/>
                <c:pt idx="0">
                  <c:v>0.33917500017803603</c:v>
                </c:pt>
                <c:pt idx="1">
                  <c:v>0.49142231708401413</c:v>
                </c:pt>
                <c:pt idx="2">
                  <c:v>0.46398396730692493</c:v>
                </c:pt>
                <c:pt idx="3">
                  <c:v>0.38291455013830472</c:v>
                </c:pt>
                <c:pt idx="4">
                  <c:v>0.4415687683624448</c:v>
                </c:pt>
                <c:pt idx="5">
                  <c:v>0.49128661225150499</c:v>
                </c:pt>
                <c:pt idx="6">
                  <c:v>0.39553092616640839</c:v>
                </c:pt>
                <c:pt idx="7">
                  <c:v>0.49542807835993591</c:v>
                </c:pt>
                <c:pt idx="8">
                  <c:v>0.56976487711094814</c:v>
                </c:pt>
                <c:pt idx="9">
                  <c:v>0.2688988787706581</c:v>
                </c:pt>
                <c:pt idx="10">
                  <c:v>0.44416855078901973</c:v>
                </c:pt>
                <c:pt idx="11">
                  <c:v>0.64107158241813311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AC-4144-BE5A-80BA4F18001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49840336"/>
        <c:axId val="649844912"/>
      </c:lineChart>
      <c:catAx>
        <c:axId val="6498403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Montserrat" pitchFamily="2" charset="0"/>
                <a:ea typeface="+mn-ea"/>
                <a:cs typeface="+mn-cs"/>
              </a:defRPr>
            </a:pPr>
            <a:endParaRPr lang="pt-BR"/>
          </a:p>
        </c:txPr>
        <c:crossAx val="649844912"/>
        <c:crosses val="autoZero"/>
        <c:auto val="1"/>
        <c:lblAlgn val="ctr"/>
        <c:lblOffset val="100"/>
        <c:noMultiLvlLbl val="0"/>
      </c:catAx>
      <c:valAx>
        <c:axId val="649844912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6498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[Producao_Industrial_OEE.xlsx]Resumos!TDQualiLinha</c:name>
    <c:fmtId val="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0">
                <a:srgbClr val="27BEAD"/>
              </a:gs>
              <a:gs pos="100000">
                <a:srgbClr val="5BC89C"/>
              </a:gs>
            </a:gsLst>
            <a:lin ang="135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0">
                <a:srgbClr val="9B56F7"/>
              </a:gs>
              <a:gs pos="100000">
                <a:srgbClr val="DB70D4"/>
              </a:gs>
            </a:gsLst>
            <a:lin ang="135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0">
                <a:srgbClr val="F6A04D"/>
              </a:gs>
              <a:gs pos="100000">
                <a:srgbClr val="FE8461"/>
              </a:gs>
            </a:gsLst>
            <a:lin ang="135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flip="none" rotWithShape="1">
            <a:gsLst>
              <a:gs pos="0">
                <a:srgbClr val="2B9EEE"/>
              </a:gs>
              <a:gs pos="100000">
                <a:srgbClr val="87C1EE"/>
              </a:gs>
            </a:gsLst>
            <a:lin ang="135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flip="none" rotWithShape="1">
            <a:gsLst>
              <a:gs pos="0">
                <a:srgbClr val="2B9EEE"/>
              </a:gs>
              <a:gs pos="100000">
                <a:srgbClr val="87C1EE"/>
              </a:gs>
            </a:gsLst>
            <a:lin ang="135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flip="none" rotWithShape="1">
            <a:gsLst>
              <a:gs pos="0">
                <a:srgbClr val="2B9EEE"/>
              </a:gs>
              <a:gs pos="100000">
                <a:srgbClr val="87C1EE"/>
              </a:gs>
            </a:gsLst>
            <a:lin ang="135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>
            <a:gsLst>
              <a:gs pos="20000">
                <a:srgbClr val="2B9EEE"/>
              </a:gs>
              <a:gs pos="100000">
                <a:srgbClr val="87C1EE"/>
              </a:gs>
            </a:gsLst>
            <a:lin ang="135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>
            <a:gsLst>
              <a:gs pos="20000">
                <a:srgbClr val="2B9EEE"/>
              </a:gs>
              <a:gs pos="100000">
                <a:srgbClr val="87C1EE"/>
              </a:gs>
            </a:gsLst>
            <a:lin ang="135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>
            <a:gsLst>
              <a:gs pos="20000">
                <a:srgbClr val="2B9EEE"/>
              </a:gs>
              <a:gs pos="100000">
                <a:srgbClr val="87C1EE"/>
              </a:gs>
            </a:gsLst>
            <a:lin ang="135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Resumos!$AJ$6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20000">
                  <a:srgbClr val="2B9EEE"/>
                </a:gs>
                <a:gs pos="100000">
                  <a:srgbClr val="87C1EE"/>
                </a:gs>
              </a:gsLst>
              <a:lin ang="13500000" scaled="0"/>
            </a:gra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Montserrat" pitchFamily="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Resumos!$AI$7:$AI$10</c:f>
              <c:strCache>
                <c:ptCount val="3"/>
                <c:pt idx="0">
                  <c:v>Linha 2</c:v>
                </c:pt>
                <c:pt idx="1">
                  <c:v>Linha 1</c:v>
                </c:pt>
                <c:pt idx="2">
                  <c:v>Linha 3</c:v>
                </c:pt>
              </c:strCache>
            </c:strRef>
          </c:cat>
          <c:val>
            <c:numRef>
              <c:f>Resumos!$AJ$7:$AJ$10</c:f>
              <c:numCache>
                <c:formatCode>0.00%</c:formatCode>
                <c:ptCount val="3"/>
                <c:pt idx="0">
                  <c:v>0.75626853855491638</c:v>
                </c:pt>
                <c:pt idx="1">
                  <c:v>0.7549345350369745</c:v>
                </c:pt>
                <c:pt idx="2">
                  <c:v>0.74882241142402173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65-4D56-9B81-D551F2B79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500368768"/>
        <c:axId val="500374592"/>
      </c:barChart>
      <c:catAx>
        <c:axId val="50036876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Montserrat" pitchFamily="2" charset="0"/>
                <a:ea typeface="+mn-ea"/>
                <a:cs typeface="+mn-cs"/>
              </a:defRPr>
            </a:pPr>
            <a:endParaRPr lang="pt-BR"/>
          </a:p>
        </c:txPr>
        <c:crossAx val="500374592"/>
        <c:crosses val="autoZero"/>
        <c:auto val="1"/>
        <c:lblAlgn val="ctr"/>
        <c:lblOffset val="100"/>
        <c:noMultiLvlLbl val="0"/>
      </c:catAx>
      <c:valAx>
        <c:axId val="500374592"/>
        <c:scaling>
          <c:orientation val="minMax"/>
          <c:min val="0"/>
        </c:scaling>
        <c:delete val="1"/>
        <c:axPos val="t"/>
        <c:numFmt formatCode="0.00%" sourceLinked="1"/>
        <c:majorTickMark val="none"/>
        <c:minorTickMark val="none"/>
        <c:tickLblPos val="nextTo"/>
        <c:crossAx val="500368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[Producao_Industrial_OEE.xlsx]Resumos!TDQualiMaquina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0">
                <a:srgbClr val="27BEAD"/>
              </a:gs>
              <a:gs pos="100000">
                <a:srgbClr val="5BC89C"/>
              </a:gs>
            </a:gsLst>
            <a:lin ang="135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0">
                <a:srgbClr val="9B56F7"/>
              </a:gs>
              <a:gs pos="100000">
                <a:srgbClr val="DB70D4"/>
              </a:gs>
            </a:gsLst>
            <a:lin ang="135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0">
                <a:srgbClr val="F6A04D"/>
              </a:gs>
              <a:gs pos="100000">
                <a:srgbClr val="FE8461"/>
              </a:gs>
            </a:gsLst>
            <a:lin ang="135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flip="none" rotWithShape="1">
            <a:gsLst>
              <a:gs pos="0">
                <a:srgbClr val="2B9EEE"/>
              </a:gs>
              <a:gs pos="100000">
                <a:srgbClr val="87C1EE"/>
              </a:gs>
            </a:gsLst>
            <a:lin ang="135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flip="none" rotWithShape="1">
            <a:gsLst>
              <a:gs pos="0">
                <a:srgbClr val="2B9EEE"/>
              </a:gs>
              <a:gs pos="100000">
                <a:srgbClr val="87C1EE"/>
              </a:gs>
            </a:gsLst>
            <a:lin ang="135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>
            <a:gsLst>
              <a:gs pos="20000">
                <a:srgbClr val="2B9EEE"/>
              </a:gs>
              <a:gs pos="100000">
                <a:srgbClr val="87C1EE"/>
              </a:gs>
            </a:gsLst>
            <a:lin ang="135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900" b="1" i="0" u="none" strike="noStrike" kern="1200" baseline="0">
                  <a:solidFill>
                    <a:schemeClr val="bg1"/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>
            <a:gsLst>
              <a:gs pos="20000">
                <a:srgbClr val="2B9EEE"/>
              </a:gs>
              <a:gs pos="100000">
                <a:srgbClr val="87C1EE"/>
              </a:gs>
            </a:gsLst>
            <a:lin ang="135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900" b="1" i="0" u="none" strike="noStrike" kern="1200" baseline="0">
                  <a:solidFill>
                    <a:schemeClr val="bg1"/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>
            <a:gsLst>
              <a:gs pos="20000">
                <a:srgbClr val="2B9EEE"/>
              </a:gs>
              <a:gs pos="100000">
                <a:srgbClr val="87C1EE"/>
              </a:gs>
            </a:gsLst>
            <a:lin ang="135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900" b="1" i="0" u="none" strike="noStrike" kern="1200" baseline="0">
                  <a:solidFill>
                    <a:schemeClr val="bg1"/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Resumos!$AM$6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20000">
                  <a:srgbClr val="2B9EEE"/>
                </a:gs>
                <a:gs pos="100000">
                  <a:srgbClr val="87C1EE"/>
                </a:gs>
              </a:gsLst>
              <a:lin ang="13500000" scaled="0"/>
            </a:gra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900" b="1" i="0" u="none" strike="noStrike" kern="1200" baseline="0">
                    <a:solidFill>
                      <a:schemeClr val="bg1"/>
                    </a:solidFill>
                    <a:latin typeface="Montserrat" pitchFamily="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Resumos!$AL$7:$AL$19</c:f>
              <c:strCache>
                <c:ptCount val="12"/>
                <c:pt idx="0">
                  <c:v>Máquina 7</c:v>
                </c:pt>
                <c:pt idx="1">
                  <c:v>Máquina 4</c:v>
                </c:pt>
                <c:pt idx="2">
                  <c:v>Máquina 9</c:v>
                </c:pt>
                <c:pt idx="3">
                  <c:v>Máquina 1</c:v>
                </c:pt>
                <c:pt idx="4">
                  <c:v>Máquina 5</c:v>
                </c:pt>
                <c:pt idx="5">
                  <c:v>Máquina 11</c:v>
                </c:pt>
                <c:pt idx="6">
                  <c:v>Máquina 2</c:v>
                </c:pt>
                <c:pt idx="7">
                  <c:v>Máquina 8</c:v>
                </c:pt>
                <c:pt idx="8">
                  <c:v>Máquina 6</c:v>
                </c:pt>
                <c:pt idx="9">
                  <c:v>Máquina 3</c:v>
                </c:pt>
                <c:pt idx="10">
                  <c:v>Máquina 12</c:v>
                </c:pt>
                <c:pt idx="11">
                  <c:v>Máquina 10</c:v>
                </c:pt>
              </c:strCache>
            </c:strRef>
          </c:cat>
          <c:val>
            <c:numRef>
              <c:f>Resumos!$AM$7:$AM$19</c:f>
              <c:numCache>
                <c:formatCode>0.00%</c:formatCode>
                <c:ptCount val="12"/>
                <c:pt idx="0">
                  <c:v>0.77045790251107826</c:v>
                </c:pt>
                <c:pt idx="1">
                  <c:v>0.76919707559019612</c:v>
                </c:pt>
                <c:pt idx="2">
                  <c:v>0.76036857604255725</c:v>
                </c:pt>
                <c:pt idx="3">
                  <c:v>0.75542303045323589</c:v>
                </c:pt>
                <c:pt idx="4">
                  <c:v>0.75444544578762551</c:v>
                </c:pt>
                <c:pt idx="5">
                  <c:v>0.75383629254534967</c:v>
                </c:pt>
                <c:pt idx="6">
                  <c:v>0.7512250768772939</c:v>
                </c:pt>
                <c:pt idx="7">
                  <c:v>0.74829541750863704</c:v>
                </c:pt>
                <c:pt idx="8">
                  <c:v>0.74462621918918082</c:v>
                </c:pt>
                <c:pt idx="9">
                  <c:v>0.74448065664795704</c:v>
                </c:pt>
                <c:pt idx="10">
                  <c:v>0.74404692838264685</c:v>
                </c:pt>
                <c:pt idx="11">
                  <c:v>0.73740680298230454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84-4DCB-9486-1A4CAD46C49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0"/>
        <c:axId val="500368768"/>
        <c:axId val="500374592"/>
      </c:barChart>
      <c:catAx>
        <c:axId val="50036876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900" b="0" i="0" u="none" strike="noStrike" kern="1200" baseline="0">
                <a:solidFill>
                  <a:schemeClr val="bg1"/>
                </a:solidFill>
                <a:latin typeface="Montserrat" pitchFamily="2" charset="0"/>
                <a:ea typeface="+mn-ea"/>
                <a:cs typeface="+mn-cs"/>
              </a:defRPr>
            </a:pPr>
            <a:endParaRPr lang="pt-BR"/>
          </a:p>
        </c:txPr>
        <c:crossAx val="500374592"/>
        <c:crosses val="autoZero"/>
        <c:auto val="1"/>
        <c:lblAlgn val="ctr"/>
        <c:lblOffset val="100"/>
        <c:noMultiLvlLbl val="0"/>
      </c:catAx>
      <c:valAx>
        <c:axId val="500374592"/>
        <c:scaling>
          <c:orientation val="minMax"/>
          <c:min val="0"/>
        </c:scaling>
        <c:delete val="1"/>
        <c:axPos val="t"/>
        <c:numFmt formatCode="0.00%" sourceLinked="1"/>
        <c:majorTickMark val="none"/>
        <c:minorTickMark val="none"/>
        <c:tickLblPos val="nextTo"/>
        <c:crossAx val="500368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[Producao_Industrial_OEE.xlsx]Resumos!TDQualiMensal</c:name>
    <c:fmtId val="7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rgbClr val="27BEAD"/>
            </a:solidFill>
            <a:round/>
          </a:ln>
          <a:effectLst/>
        </c:spPr>
        <c:marker>
          <c:symbol val="circle"/>
          <c:size val="8"/>
          <c:spPr>
            <a:solidFill>
              <a:srgbClr val="27BEAD"/>
            </a:solidFill>
            <a:ln w="9525">
              <a:solidFill>
                <a:srgbClr val="27BEAD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27BEAD"/>
            </a:solidFill>
            <a:round/>
          </a:ln>
          <a:effectLst/>
        </c:spPr>
        <c:marker>
          <c:symbol val="circle"/>
          <c:size val="8"/>
          <c:spPr>
            <a:solidFill>
              <a:srgbClr val="27BEAD"/>
            </a:solidFill>
            <a:ln w="9525">
              <a:solidFill>
                <a:srgbClr val="27BEAD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27BEAD"/>
            </a:solidFill>
            <a:round/>
          </a:ln>
          <a:effectLst/>
        </c:spPr>
        <c:marker>
          <c:symbol val="circle"/>
          <c:size val="8"/>
          <c:spPr>
            <a:solidFill>
              <a:srgbClr val="27BEAD"/>
            </a:solidFill>
            <a:ln w="9525">
              <a:solidFill>
                <a:srgbClr val="27BEAD"/>
              </a:solidFill>
            </a:ln>
            <a:effectLst/>
          </c:spPr>
        </c:marker>
        <c:dLbl>
          <c:idx val="0"/>
          <c:spPr>
            <a:solidFill>
              <a:srgbClr val="38424B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rgbClr val="27BEAD"/>
            </a:solidFill>
            <a:round/>
          </a:ln>
          <a:effectLst/>
        </c:spPr>
        <c:marker>
          <c:symbol val="circle"/>
          <c:size val="8"/>
          <c:spPr>
            <a:solidFill>
              <a:srgbClr val="27BEAD"/>
            </a:solidFill>
            <a:ln w="9525">
              <a:solidFill>
                <a:srgbClr val="27BEAD"/>
              </a:solidFill>
            </a:ln>
            <a:effectLst/>
          </c:spPr>
        </c:marker>
        <c:dLbl>
          <c:idx val="0"/>
          <c:spPr>
            <a:solidFill>
              <a:srgbClr val="38424B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rgbClr val="27BEAD"/>
            </a:solidFill>
            <a:round/>
          </a:ln>
          <a:effectLst/>
        </c:spPr>
        <c:marker>
          <c:symbol val="circle"/>
          <c:size val="8"/>
          <c:spPr>
            <a:solidFill>
              <a:srgbClr val="27BEAD"/>
            </a:solidFill>
            <a:ln w="9525">
              <a:solidFill>
                <a:srgbClr val="27BEAD"/>
              </a:solidFill>
            </a:ln>
            <a:effectLst/>
          </c:spPr>
        </c:marker>
        <c:dLbl>
          <c:idx val="0"/>
          <c:spPr>
            <a:solidFill>
              <a:srgbClr val="38424B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rgbClr val="2B9EEE"/>
            </a:solidFill>
            <a:round/>
          </a:ln>
          <a:effectLst/>
        </c:spPr>
        <c:marker>
          <c:symbol val="circle"/>
          <c:size val="8"/>
          <c:spPr>
            <a:solidFill>
              <a:srgbClr val="2B9EEE"/>
            </a:solidFill>
            <a:ln w="9525">
              <a:solidFill>
                <a:srgbClr val="2B9EEE"/>
              </a:solidFill>
            </a:ln>
            <a:effectLst/>
          </c:spPr>
        </c:marker>
        <c:dLbl>
          <c:idx val="0"/>
          <c:spPr>
            <a:solidFill>
              <a:srgbClr val="38424B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rgbClr val="2B9EEE"/>
            </a:solidFill>
            <a:round/>
          </a:ln>
          <a:effectLst/>
        </c:spPr>
        <c:marker>
          <c:symbol val="circle"/>
          <c:size val="8"/>
          <c:spPr>
            <a:solidFill>
              <a:srgbClr val="2B9EEE"/>
            </a:solidFill>
            <a:ln w="9525">
              <a:solidFill>
                <a:srgbClr val="2B9EEE"/>
              </a:solidFill>
            </a:ln>
            <a:effectLst/>
          </c:spPr>
        </c:marker>
        <c:dLbl>
          <c:idx val="0"/>
          <c:spPr>
            <a:solidFill>
              <a:srgbClr val="38424B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rgbClr val="2B9EEE"/>
            </a:solidFill>
            <a:round/>
          </a:ln>
          <a:effectLst/>
        </c:spPr>
        <c:marker>
          <c:symbol val="circle"/>
          <c:size val="8"/>
          <c:spPr>
            <a:solidFill>
              <a:srgbClr val="2B9EEE"/>
            </a:solidFill>
            <a:ln w="9525">
              <a:noFill/>
            </a:ln>
            <a:effectLst/>
          </c:spPr>
        </c:marker>
        <c:dLbl>
          <c:idx val="0"/>
          <c:numFmt formatCode="0.00%" sourceLinked="0"/>
          <c:spPr>
            <a:solidFill>
              <a:srgbClr val="38424B"/>
            </a:solidFill>
            <a:ln>
              <a:noFill/>
            </a:ln>
            <a:effectLst/>
          </c:spPr>
          <c:txPr>
            <a:bodyPr rot="0" spcFirstLastPara="1" vertOverflow="clip" horzOverflow="clip" vert="horz" wrap="square" anchor="ctr" anchorCtr="1"/>
            <a:lstStyle/>
            <a:p>
              <a:pPr>
                <a:defRPr sz="700" b="1" i="0" u="none" strike="noStrike" kern="1200" baseline="0">
                  <a:solidFill>
                    <a:schemeClr val="bg1"/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rgbClr val="2B9EEE"/>
            </a:solidFill>
            <a:round/>
          </a:ln>
          <a:effectLst/>
        </c:spPr>
        <c:marker>
          <c:symbol val="circle"/>
          <c:size val="8"/>
          <c:spPr>
            <a:solidFill>
              <a:srgbClr val="2B9EEE"/>
            </a:solidFill>
            <a:ln w="9525">
              <a:noFill/>
            </a:ln>
            <a:effectLst/>
          </c:spPr>
        </c:marker>
        <c:dLbl>
          <c:idx val="0"/>
          <c:numFmt formatCode="0.00%" sourceLinked="0"/>
          <c:spPr>
            <a:solidFill>
              <a:srgbClr val="38424B"/>
            </a:solidFill>
            <a:ln>
              <a:noFill/>
            </a:ln>
            <a:effectLst/>
          </c:spPr>
          <c:txPr>
            <a:bodyPr rot="0" spcFirstLastPara="1" vertOverflow="clip" horzOverflow="clip" vert="horz" wrap="square" anchor="ctr" anchorCtr="1"/>
            <a:lstStyle/>
            <a:p>
              <a:pPr>
                <a:defRPr sz="700" b="1" i="0" u="none" strike="noStrike" kern="1200" baseline="0">
                  <a:solidFill>
                    <a:schemeClr val="bg1"/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rgbClr val="2B9EEE"/>
            </a:solidFill>
            <a:round/>
          </a:ln>
          <a:effectLst/>
        </c:spPr>
        <c:marker>
          <c:symbol val="circle"/>
          <c:size val="8"/>
          <c:spPr>
            <a:solidFill>
              <a:srgbClr val="2B9EEE"/>
            </a:solidFill>
            <a:ln w="9525">
              <a:noFill/>
            </a:ln>
            <a:effectLst/>
          </c:spPr>
        </c:marker>
        <c:dLbl>
          <c:idx val="0"/>
          <c:numFmt formatCode="0.00%" sourceLinked="0"/>
          <c:spPr>
            <a:solidFill>
              <a:srgbClr val="38424B"/>
            </a:solidFill>
            <a:ln>
              <a:noFill/>
            </a:ln>
            <a:effectLst/>
          </c:spPr>
          <c:txPr>
            <a:bodyPr rot="0" spcFirstLastPara="1" vertOverflow="clip" horzOverflow="clip" vert="horz" wrap="square" anchor="ctr" anchorCtr="1"/>
            <a:lstStyle/>
            <a:p>
              <a:pPr>
                <a:defRPr sz="700" b="1" i="0" u="none" strike="noStrike" kern="1200" baseline="0">
                  <a:solidFill>
                    <a:schemeClr val="bg1"/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2260848126232735E-3"/>
          <c:y val="0"/>
          <c:w val="0.99677391518737668"/>
          <c:h val="0.86116066770996347"/>
        </c:manualLayout>
      </c:layout>
      <c:lineChart>
        <c:grouping val="standard"/>
        <c:varyColors val="0"/>
        <c:ser>
          <c:idx val="0"/>
          <c:order val="0"/>
          <c:tx>
            <c:strRef>
              <c:f>Resumos!$AP$6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2B9EEE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2B9EEE"/>
              </a:solidFill>
              <a:ln w="9525">
                <a:noFill/>
              </a:ln>
              <a:effectLst/>
            </c:spPr>
          </c:marker>
          <c:dLbls>
            <c:numFmt formatCode="0.00%" sourceLinked="0"/>
            <c:spPr>
              <a:solidFill>
                <a:srgbClr val="38424B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anchor="ctr" anchorCtr="1"/>
              <a:lstStyle/>
              <a:p>
                <a:pPr>
                  <a:defRPr sz="700" b="1" i="0" u="none" strike="noStrike" kern="1200" baseline="0">
                    <a:solidFill>
                      <a:schemeClr val="bg1"/>
                    </a:solidFill>
                    <a:latin typeface="Montserrat" pitchFamily="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Resumos!$AO$7:$AO$19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Resumos!$AP$7:$AP$19</c:f>
              <c:numCache>
                <c:formatCode>0.00%</c:formatCode>
                <c:ptCount val="12"/>
                <c:pt idx="0">
                  <c:v>0.66230019397451323</c:v>
                </c:pt>
                <c:pt idx="1">
                  <c:v>0.79555654824469202</c:v>
                </c:pt>
                <c:pt idx="2">
                  <c:v>0.77377130277770911</c:v>
                </c:pt>
                <c:pt idx="3">
                  <c:v>0.70282471234580701</c:v>
                </c:pt>
                <c:pt idx="4">
                  <c:v>0.75348437694510151</c:v>
                </c:pt>
                <c:pt idx="5">
                  <c:v>0.7948796852141452</c:v>
                </c:pt>
                <c:pt idx="6">
                  <c:v>0.71430368283356815</c:v>
                </c:pt>
                <c:pt idx="7">
                  <c:v>0.79875822126239326</c:v>
                </c:pt>
                <c:pt idx="8">
                  <c:v>0.85789851358277802</c:v>
                </c:pt>
                <c:pt idx="9">
                  <c:v>0.59034762750570924</c:v>
                </c:pt>
                <c:pt idx="10">
                  <c:v>0.75626230799527372</c:v>
                </c:pt>
                <c:pt idx="11">
                  <c:v>0.90827226182110232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CC-483C-A231-6C985981FA8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49840336"/>
        <c:axId val="649844912"/>
      </c:lineChart>
      <c:catAx>
        <c:axId val="6498403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Montserrat" pitchFamily="2" charset="0"/>
                <a:ea typeface="+mn-ea"/>
                <a:cs typeface="+mn-cs"/>
              </a:defRPr>
            </a:pPr>
            <a:endParaRPr lang="pt-BR"/>
          </a:p>
        </c:txPr>
        <c:crossAx val="649844912"/>
        <c:crosses val="autoZero"/>
        <c:auto val="1"/>
        <c:lblAlgn val="ctr"/>
        <c:lblOffset val="100"/>
        <c:noMultiLvlLbl val="0"/>
      </c:catAx>
      <c:valAx>
        <c:axId val="649844912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6498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 sz="900">
          <a:solidFill>
            <a:schemeClr val="bg1"/>
          </a:solidFill>
          <a:latin typeface="Montserrat" pitchFamily="2" charset="0"/>
        </a:defRPr>
      </a:pPr>
      <a:endParaRPr lang="pt-BR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[Producao_Industrial_OEE.xlsx]Resumos!TDOEEMaquina</c:name>
    <c:fmtId val="3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0">
                <a:srgbClr val="27BEAD"/>
              </a:gs>
              <a:gs pos="100000">
                <a:srgbClr val="5BC89C"/>
              </a:gs>
            </a:gsLst>
            <a:lin ang="135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0">
                <a:srgbClr val="27BEAD"/>
              </a:gs>
              <a:gs pos="100000">
                <a:srgbClr val="5BC89C"/>
              </a:gs>
            </a:gsLst>
            <a:lin ang="135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0">
                <a:srgbClr val="27BEAD"/>
              </a:gs>
              <a:gs pos="100000">
                <a:srgbClr val="5BC89C"/>
              </a:gs>
            </a:gsLst>
            <a:lin ang="135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>
            <a:gsLst>
              <a:gs pos="20000">
                <a:srgbClr val="27BEAD"/>
              </a:gs>
              <a:gs pos="100000">
                <a:srgbClr val="5BC89C"/>
              </a:gs>
            </a:gsLst>
            <a:lin ang="13500000" scaled="1"/>
          </a:gradFill>
          <a:ln>
            <a:noFill/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>
            <a:gsLst>
              <a:gs pos="20000">
                <a:srgbClr val="27BEAD"/>
              </a:gs>
              <a:gs pos="100000">
                <a:srgbClr val="5BC89C"/>
              </a:gs>
            </a:gsLst>
            <a:lin ang="13500000" scaled="1"/>
          </a:gradFill>
          <a:ln>
            <a:noFill/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>
            <a:gsLst>
              <a:gs pos="20000">
                <a:srgbClr val="27BEAD"/>
              </a:gs>
              <a:gs pos="100000">
                <a:srgbClr val="5BC89C"/>
              </a:gs>
            </a:gsLst>
            <a:lin ang="13500000" scaled="1"/>
          </a:gradFill>
          <a:ln>
            <a:noFill/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>
            <a:gsLst>
              <a:gs pos="20000">
                <a:srgbClr val="27BEAD"/>
              </a:gs>
              <a:gs pos="100000">
                <a:srgbClr val="5BC89C"/>
              </a:gs>
            </a:gsLst>
            <a:lin ang="13500000" scaled="1"/>
          </a:gradFill>
          <a:ln>
            <a:noFill/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Resumos!$L$6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20000">
                  <a:srgbClr val="27BEAD"/>
                </a:gs>
                <a:gs pos="100000">
                  <a:srgbClr val="5BC89C"/>
                </a:gs>
              </a:gsLst>
              <a:lin ang="13500000" scaled="1"/>
            </a:gra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Montserrat" pitchFamily="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Resumos!$K$7:$K$19</c:f>
              <c:strCache>
                <c:ptCount val="12"/>
                <c:pt idx="0">
                  <c:v>Máquina 7</c:v>
                </c:pt>
                <c:pt idx="1">
                  <c:v>Máquina 4</c:v>
                </c:pt>
                <c:pt idx="2">
                  <c:v>Máquina 9</c:v>
                </c:pt>
                <c:pt idx="3">
                  <c:v>Máquina 1</c:v>
                </c:pt>
                <c:pt idx="4">
                  <c:v>Máquina 5</c:v>
                </c:pt>
                <c:pt idx="5">
                  <c:v>Máquina 11</c:v>
                </c:pt>
                <c:pt idx="6">
                  <c:v>Máquina 2</c:v>
                </c:pt>
                <c:pt idx="7">
                  <c:v>Máquina 8</c:v>
                </c:pt>
                <c:pt idx="8">
                  <c:v>Máquina 6</c:v>
                </c:pt>
                <c:pt idx="9">
                  <c:v>Máquina 12</c:v>
                </c:pt>
                <c:pt idx="10">
                  <c:v>Máquina 3</c:v>
                </c:pt>
                <c:pt idx="11">
                  <c:v>Máquina 10</c:v>
                </c:pt>
              </c:strCache>
            </c:strRef>
          </c:cat>
          <c:val>
            <c:numRef>
              <c:f>Resumos!$L$7:$L$19</c:f>
              <c:numCache>
                <c:formatCode>0.00%</c:formatCode>
                <c:ptCount val="12"/>
                <c:pt idx="0">
                  <c:v>0.46058895429310004</c:v>
                </c:pt>
                <c:pt idx="1">
                  <c:v>0.45942063358696783</c:v>
                </c:pt>
                <c:pt idx="2">
                  <c:v>0.44888956048137718</c:v>
                </c:pt>
                <c:pt idx="3">
                  <c:v>0.4430018337765142</c:v>
                </c:pt>
                <c:pt idx="4">
                  <c:v>0.44185600801967306</c:v>
                </c:pt>
                <c:pt idx="5">
                  <c:v>0.44060556957875147</c:v>
                </c:pt>
                <c:pt idx="6">
                  <c:v>0.43648034048821316</c:v>
                </c:pt>
                <c:pt idx="7">
                  <c:v>0.43349059726166872</c:v>
                </c:pt>
                <c:pt idx="8">
                  <c:v>0.43073496135300271</c:v>
                </c:pt>
                <c:pt idx="9">
                  <c:v>0.42934543965613853</c:v>
                </c:pt>
                <c:pt idx="10">
                  <c:v>0.42897289388263232</c:v>
                </c:pt>
                <c:pt idx="11">
                  <c:v>0.42227326453674996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66-42E8-AA7F-CF5F98F6EA1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0"/>
        <c:axId val="500368768"/>
        <c:axId val="500374592"/>
      </c:barChart>
      <c:catAx>
        <c:axId val="50036876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Montserrat" pitchFamily="2" charset="0"/>
                <a:ea typeface="+mn-ea"/>
                <a:cs typeface="+mn-cs"/>
              </a:defRPr>
            </a:pPr>
            <a:endParaRPr lang="pt-BR"/>
          </a:p>
        </c:txPr>
        <c:crossAx val="500374592"/>
        <c:crosses val="autoZero"/>
        <c:auto val="1"/>
        <c:lblAlgn val="ctr"/>
        <c:lblOffset val="100"/>
        <c:noMultiLvlLbl val="0"/>
      </c:catAx>
      <c:valAx>
        <c:axId val="500374592"/>
        <c:scaling>
          <c:orientation val="minMax"/>
          <c:min val="0"/>
        </c:scaling>
        <c:delete val="1"/>
        <c:axPos val="t"/>
        <c:numFmt formatCode="0.00%" sourceLinked="1"/>
        <c:majorTickMark val="none"/>
        <c:minorTickMark val="none"/>
        <c:tickLblPos val="nextTo"/>
        <c:crossAx val="500368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[Producao_Industrial_OEE.xlsx]Resumos!TDOEELinha</c:name>
    <c:fmtId val="37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0">
                <a:srgbClr val="27BEAD"/>
              </a:gs>
              <a:gs pos="100000">
                <a:srgbClr val="5BC89C"/>
              </a:gs>
            </a:gsLst>
            <a:lin ang="135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0">
                <a:srgbClr val="27BEAD"/>
              </a:gs>
              <a:gs pos="100000">
                <a:srgbClr val="5BC89C"/>
              </a:gs>
            </a:gsLst>
            <a:lin ang="135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>
            <a:gsLst>
              <a:gs pos="20000">
                <a:srgbClr val="27BEAD"/>
              </a:gs>
              <a:gs pos="100000">
                <a:srgbClr val="5BC89C"/>
              </a:gs>
            </a:gsLst>
            <a:lin ang="13500000" scaled="1"/>
          </a:gradFill>
          <a:ln>
            <a:noFill/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lang="en-US" sz="1000" b="1" i="0" u="none" strike="noStrike" kern="1200" baseline="0">
                  <a:solidFill>
                    <a:schemeClr val="bg1"/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>
            <a:gsLst>
              <a:gs pos="20000">
                <a:srgbClr val="27BEAD"/>
              </a:gs>
              <a:gs pos="100000">
                <a:srgbClr val="5BC89C"/>
              </a:gs>
            </a:gsLst>
            <a:lin ang="13500000" scaled="1"/>
          </a:gradFill>
          <a:ln>
            <a:noFill/>
          </a:ln>
          <a:effectLst/>
        </c:spP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lang="en-US" sz="1000" b="1" i="0" u="none" strike="noStrike" kern="1200" baseline="0">
                  <a:solidFill>
                    <a:schemeClr val="bg1"/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>
            <a:gsLst>
              <a:gs pos="20000">
                <a:srgbClr val="27BEAD"/>
              </a:gs>
              <a:gs pos="100000">
                <a:srgbClr val="5BC89C"/>
              </a:gs>
            </a:gsLst>
            <a:lin ang="13500000" scaled="1"/>
          </a:gradFill>
          <a:ln>
            <a:noFill/>
          </a:ln>
          <a:effectLst/>
        </c:spP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lang="en-US" sz="1000" b="1" i="0" u="none" strike="noStrike" kern="1200" baseline="0">
                  <a:solidFill>
                    <a:schemeClr val="bg1"/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>
            <a:gsLst>
              <a:gs pos="20000">
                <a:srgbClr val="27BEAD"/>
              </a:gs>
              <a:gs pos="100000">
                <a:srgbClr val="5BC89C"/>
              </a:gs>
            </a:gsLst>
            <a:lin ang="13500000" scaled="1"/>
          </a:gradFill>
          <a:ln>
            <a:noFill/>
          </a:ln>
          <a:effectLst/>
        </c:spP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lang="en-US" sz="1000" b="1" i="0" u="none" strike="noStrike" kern="1200" baseline="0">
                  <a:solidFill>
                    <a:schemeClr val="bg1"/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>
            <a:gsLst>
              <a:gs pos="20000">
                <a:srgbClr val="27BEAD"/>
              </a:gs>
              <a:gs pos="100000">
                <a:srgbClr val="5BC89C"/>
              </a:gs>
            </a:gsLst>
            <a:lin ang="13500000" scaled="1"/>
          </a:gradFill>
          <a:ln>
            <a:noFill/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lang="en-US" sz="1000" b="1" i="0" u="none" strike="noStrike" kern="1200" baseline="0">
                  <a:solidFill>
                    <a:schemeClr val="bg1"/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>
            <a:gsLst>
              <a:gs pos="20000">
                <a:srgbClr val="27BEAD"/>
              </a:gs>
              <a:gs pos="100000">
                <a:srgbClr val="5BC89C"/>
              </a:gs>
            </a:gsLst>
            <a:lin ang="13500000" scaled="1"/>
          </a:gradFill>
          <a:ln>
            <a:noFill/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lang="en-US" sz="900" b="1" i="0" u="none" strike="noStrike" kern="1200" baseline="0">
                  <a:solidFill>
                    <a:schemeClr val="bg1"/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>
            <a:gsLst>
              <a:gs pos="10000">
                <a:srgbClr val="27BEAD"/>
              </a:gs>
              <a:gs pos="100000">
                <a:srgbClr val="5BC89C"/>
              </a:gs>
            </a:gsLst>
            <a:lin ang="13500000" scaled="1"/>
          </a:gradFill>
          <a:ln>
            <a:noFill/>
          </a:ln>
          <a:effectLst/>
        </c:spPr>
      </c:pivotFmt>
      <c:pivotFmt>
        <c:idx val="11"/>
        <c:spPr>
          <a:gradFill>
            <a:gsLst>
              <a:gs pos="20000">
                <a:srgbClr val="27BEAD"/>
              </a:gs>
              <a:gs pos="100000">
                <a:srgbClr val="5BC89C"/>
              </a:gs>
            </a:gsLst>
            <a:lin ang="13500000" scaled="1"/>
          </a:gradFill>
          <a:ln>
            <a:noFill/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lang="en-US" sz="900" b="1" i="0" u="none" strike="noStrike" kern="1200" baseline="0">
                  <a:solidFill>
                    <a:schemeClr val="bg1"/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>
            <a:gsLst>
              <a:gs pos="10000">
                <a:srgbClr val="27BEAD"/>
              </a:gs>
              <a:gs pos="100000">
                <a:srgbClr val="5BC89C"/>
              </a:gs>
            </a:gsLst>
            <a:lin ang="13500000" scaled="1"/>
          </a:gradFill>
          <a:ln>
            <a:noFill/>
          </a:ln>
          <a:effectLst/>
        </c:spPr>
      </c:pivotFmt>
      <c:pivotFmt>
        <c:idx val="13"/>
        <c:spPr>
          <a:gradFill>
            <a:gsLst>
              <a:gs pos="20000">
                <a:srgbClr val="27BEAD"/>
              </a:gs>
              <a:gs pos="100000">
                <a:srgbClr val="5BC89C"/>
              </a:gs>
            </a:gsLst>
            <a:lin ang="13500000" scaled="1"/>
          </a:gradFill>
          <a:ln>
            <a:noFill/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lang="en-US" sz="900" b="1" i="0" u="none" strike="noStrike" kern="1200" baseline="0">
                  <a:solidFill>
                    <a:schemeClr val="bg1"/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>
            <a:gsLst>
              <a:gs pos="10000">
                <a:srgbClr val="27BEAD"/>
              </a:gs>
              <a:gs pos="100000">
                <a:srgbClr val="5BC89C"/>
              </a:gs>
            </a:gsLst>
            <a:lin ang="13500000" scaled="1"/>
          </a:gra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3101472853083448"/>
          <c:y val="8.7824351297405193E-2"/>
          <c:w val="0.86347562959588731"/>
          <c:h val="0.8243512974051896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Resumos!$I$6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20000">
                  <a:srgbClr val="27BEAD"/>
                </a:gs>
                <a:gs pos="100000">
                  <a:srgbClr val="5BC89C"/>
                </a:gs>
              </a:gsLst>
              <a:lin ang="13500000" scaled="1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10000">
                    <a:srgbClr val="27BEAD"/>
                  </a:gs>
                  <a:gs pos="100000">
                    <a:srgbClr val="5BC89C"/>
                  </a:gs>
                </a:gsLst>
                <a:lin ang="13500000" scaled="1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3F7-4BF9-8730-FAB433946E45}"/>
              </c:ext>
            </c:extLst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1" i="0" u="none" strike="noStrike" kern="1200" baseline="0">
                    <a:solidFill>
                      <a:schemeClr val="bg1"/>
                    </a:solidFill>
                    <a:latin typeface="Montserrat" pitchFamily="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Resumos!$H$7:$H$10</c:f>
              <c:strCache>
                <c:ptCount val="3"/>
                <c:pt idx="0">
                  <c:v>Linha 2</c:v>
                </c:pt>
                <c:pt idx="1">
                  <c:v>Linha 1</c:v>
                </c:pt>
                <c:pt idx="2">
                  <c:v>Linha 3</c:v>
                </c:pt>
              </c:strCache>
            </c:strRef>
          </c:cat>
          <c:val>
            <c:numRef>
              <c:f>Resumos!$I$7:$I$10</c:f>
              <c:numCache>
                <c:formatCode>0.00%</c:formatCode>
                <c:ptCount val="3"/>
                <c:pt idx="0">
                  <c:v>0.4440278414393321</c:v>
                </c:pt>
                <c:pt idx="1">
                  <c:v>0.4417191451041198</c:v>
                </c:pt>
                <c:pt idx="2">
                  <c:v>0.43490976186894337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F7-4BF9-8730-FAB433946E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500368768"/>
        <c:axId val="500374592"/>
      </c:barChart>
      <c:catAx>
        <c:axId val="500368768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Montserrat" pitchFamily="2" charset="0"/>
                <a:ea typeface="+mn-ea"/>
                <a:cs typeface="+mn-cs"/>
              </a:defRPr>
            </a:pPr>
            <a:endParaRPr lang="pt-BR"/>
          </a:p>
        </c:txPr>
        <c:crossAx val="500374592"/>
        <c:crosses val="autoZero"/>
        <c:auto val="1"/>
        <c:lblAlgn val="ctr"/>
        <c:lblOffset val="100"/>
        <c:noMultiLvlLbl val="0"/>
      </c:catAx>
      <c:valAx>
        <c:axId val="500374592"/>
        <c:scaling>
          <c:orientation val="minMax"/>
          <c:min val="0"/>
        </c:scaling>
        <c:delete val="1"/>
        <c:axPos val="t"/>
        <c:numFmt formatCode="0.00%" sourceLinked="1"/>
        <c:majorTickMark val="none"/>
        <c:minorTickMark val="none"/>
        <c:tickLblPos val="nextTo"/>
        <c:crossAx val="500368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[Producao_Industrial_OEE.xlsx]Resumos!TDDispMaquina</c:name>
    <c:fmtId val="2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0">
                <a:srgbClr val="27BEAD"/>
              </a:gs>
              <a:gs pos="100000">
                <a:srgbClr val="5BC89C"/>
              </a:gs>
            </a:gsLst>
            <a:lin ang="135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0">
                <a:srgbClr val="9B56F7"/>
              </a:gs>
              <a:gs pos="100000">
                <a:srgbClr val="DB70D4"/>
              </a:gs>
            </a:gsLst>
            <a:lin ang="135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0">
                <a:srgbClr val="9B56F7"/>
              </a:gs>
              <a:gs pos="100000">
                <a:srgbClr val="DB70D4"/>
              </a:gs>
            </a:gsLst>
            <a:lin ang="135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>
            <a:gsLst>
              <a:gs pos="20000">
                <a:srgbClr val="9B56F7"/>
              </a:gs>
              <a:gs pos="100000">
                <a:srgbClr val="DB70D4"/>
              </a:gs>
            </a:gsLst>
            <a:lin ang="13500000" scaled="1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>
            <a:gsLst>
              <a:gs pos="20000">
                <a:srgbClr val="9B56F7"/>
              </a:gs>
              <a:gs pos="100000">
                <a:srgbClr val="DB70D4"/>
              </a:gs>
            </a:gsLst>
            <a:lin ang="13500000" scaled="1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>
            <a:gsLst>
              <a:gs pos="20000">
                <a:srgbClr val="9B56F7"/>
              </a:gs>
              <a:gs pos="100000">
                <a:srgbClr val="DB70D4"/>
              </a:gs>
            </a:gsLst>
            <a:lin ang="13500000" scaled="1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>
            <a:gsLst>
              <a:gs pos="20000">
                <a:srgbClr val="9B56F7"/>
              </a:gs>
              <a:gs pos="100000">
                <a:srgbClr val="DB70D4"/>
              </a:gs>
            </a:gsLst>
            <a:lin ang="13500000" scaled="1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>
            <a:gsLst>
              <a:gs pos="20000">
                <a:srgbClr val="9B56F7"/>
              </a:gs>
              <a:gs pos="100000">
                <a:srgbClr val="DB70D4"/>
              </a:gs>
            </a:gsLst>
            <a:lin ang="13500000" scaled="1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Resumos!$U$6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20000">
                  <a:srgbClr val="9B56F7"/>
                </a:gs>
                <a:gs pos="100000">
                  <a:srgbClr val="DB70D4"/>
                </a:gs>
              </a:gsLst>
              <a:lin ang="13500000" scaled="1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Montserrat" pitchFamily="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Resumos!$T$7:$T$19</c:f>
              <c:strCache>
                <c:ptCount val="12"/>
                <c:pt idx="0">
                  <c:v>Máquina 6</c:v>
                </c:pt>
                <c:pt idx="1">
                  <c:v>Máquina 10</c:v>
                </c:pt>
                <c:pt idx="2">
                  <c:v>Máquina 4</c:v>
                </c:pt>
                <c:pt idx="3">
                  <c:v>Máquina 9</c:v>
                </c:pt>
                <c:pt idx="4">
                  <c:v>Máquina 5</c:v>
                </c:pt>
                <c:pt idx="5">
                  <c:v>Máquina 1</c:v>
                </c:pt>
                <c:pt idx="6">
                  <c:v>Máquina 7</c:v>
                </c:pt>
                <c:pt idx="7">
                  <c:v>Máquina 12</c:v>
                </c:pt>
                <c:pt idx="8">
                  <c:v>Máquina 11</c:v>
                </c:pt>
                <c:pt idx="9">
                  <c:v>Máquina 8</c:v>
                </c:pt>
                <c:pt idx="10">
                  <c:v>Máquina 3</c:v>
                </c:pt>
                <c:pt idx="11">
                  <c:v>Máquina 2</c:v>
                </c:pt>
              </c:strCache>
            </c:strRef>
          </c:cat>
          <c:val>
            <c:numRef>
              <c:f>Resumos!$U$7:$U$19</c:f>
              <c:numCache>
                <c:formatCode>0.00%</c:formatCode>
                <c:ptCount val="12"/>
                <c:pt idx="0">
                  <c:v>0.77684339057821927</c:v>
                </c:pt>
                <c:pt idx="1">
                  <c:v>0.77656766976523661</c:v>
                </c:pt>
                <c:pt idx="2">
                  <c:v>0.77648889239009833</c:v>
                </c:pt>
                <c:pt idx="3">
                  <c:v>0.77641011501496071</c:v>
                </c:pt>
                <c:pt idx="4">
                  <c:v>0.77629194895225362</c:v>
                </c:pt>
                <c:pt idx="5">
                  <c:v>0.77629194895225351</c:v>
                </c:pt>
                <c:pt idx="6">
                  <c:v>0.77591775642034888</c:v>
                </c:pt>
                <c:pt idx="7">
                  <c:v>0.77554356388844281</c:v>
                </c:pt>
                <c:pt idx="8">
                  <c:v>0.77534662045059932</c:v>
                </c:pt>
                <c:pt idx="9">
                  <c:v>0.77416495982353128</c:v>
                </c:pt>
                <c:pt idx="10">
                  <c:v>0.77396801638568735</c:v>
                </c:pt>
                <c:pt idx="11">
                  <c:v>0.77343626910350627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76-4FDB-8001-B8DA928782F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0"/>
        <c:axId val="500368768"/>
        <c:axId val="500374592"/>
      </c:barChart>
      <c:catAx>
        <c:axId val="50036876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Montserrat" pitchFamily="2" charset="0"/>
                <a:ea typeface="+mn-ea"/>
                <a:cs typeface="+mn-cs"/>
              </a:defRPr>
            </a:pPr>
            <a:endParaRPr lang="pt-BR"/>
          </a:p>
        </c:txPr>
        <c:crossAx val="500374592"/>
        <c:crosses val="autoZero"/>
        <c:auto val="1"/>
        <c:lblAlgn val="ctr"/>
        <c:lblOffset val="100"/>
        <c:noMultiLvlLbl val="0"/>
      </c:catAx>
      <c:valAx>
        <c:axId val="500374592"/>
        <c:scaling>
          <c:orientation val="minMax"/>
          <c:min val="0"/>
        </c:scaling>
        <c:delete val="1"/>
        <c:axPos val="t"/>
        <c:numFmt formatCode="0.00%" sourceLinked="1"/>
        <c:majorTickMark val="none"/>
        <c:minorTickMark val="none"/>
        <c:tickLblPos val="nextTo"/>
        <c:crossAx val="500368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[Producao_Industrial_OEE.xlsx]Resumos!TDDispLinha</c:name>
    <c:fmtId val="2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0">
                <a:srgbClr val="27BEAD"/>
              </a:gs>
              <a:gs pos="100000">
                <a:srgbClr val="5BC89C"/>
              </a:gs>
            </a:gsLst>
            <a:lin ang="135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0">
                <a:srgbClr val="9B56F7"/>
              </a:gs>
              <a:gs pos="100000">
                <a:srgbClr val="DB70D4"/>
              </a:gs>
            </a:gsLst>
            <a:lin ang="135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0">
                <a:srgbClr val="9B56F7"/>
              </a:gs>
              <a:gs pos="100000">
                <a:srgbClr val="DB70D4"/>
              </a:gs>
            </a:gsLst>
            <a:lin ang="135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flip="none" rotWithShape="1">
            <a:gsLst>
              <a:gs pos="0">
                <a:srgbClr val="9B56F7"/>
              </a:gs>
              <a:gs pos="100000">
                <a:srgbClr val="DB70D4"/>
              </a:gs>
            </a:gsLst>
            <a:lin ang="135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>
            <a:gsLst>
              <a:gs pos="20000">
                <a:srgbClr val="9B56F7"/>
              </a:gs>
              <a:gs pos="100000">
                <a:srgbClr val="DB70D4"/>
              </a:gs>
            </a:gsLst>
            <a:lin ang="13500000" scaled="1"/>
          </a:gradFill>
          <a:ln>
            <a:noFill/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>
            <a:gsLst>
              <a:gs pos="20000">
                <a:srgbClr val="9B56F7"/>
              </a:gs>
              <a:gs pos="100000">
                <a:srgbClr val="DB70D4"/>
              </a:gs>
            </a:gsLst>
            <a:lin ang="13500000" scaled="1"/>
          </a:gradFill>
          <a:ln>
            <a:noFill/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>
            <a:gsLst>
              <a:gs pos="20000">
                <a:srgbClr val="9B56F7"/>
              </a:gs>
              <a:gs pos="100000">
                <a:srgbClr val="DB70D4"/>
              </a:gs>
            </a:gsLst>
            <a:lin ang="13500000" scaled="1"/>
          </a:gradFill>
          <a:ln>
            <a:noFill/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>
            <a:gsLst>
              <a:gs pos="20000">
                <a:srgbClr val="9B56F7"/>
              </a:gs>
              <a:gs pos="100000">
                <a:srgbClr val="DB70D4"/>
              </a:gs>
            </a:gsLst>
            <a:lin ang="13500000" scaled="1"/>
          </a:gradFill>
          <a:ln>
            <a:noFill/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>
            <a:gsLst>
              <a:gs pos="20000">
                <a:srgbClr val="9B56F7"/>
              </a:gs>
              <a:gs pos="100000">
                <a:srgbClr val="DB70D4"/>
              </a:gs>
            </a:gsLst>
            <a:lin ang="13500000" scaled="1"/>
          </a:gradFill>
          <a:ln>
            <a:noFill/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097211379998266"/>
          <c:y val="8.7795374560080436E-2"/>
          <c:w val="0.86902788620001725"/>
          <c:h val="0.8244092508798390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Resumos!$R$6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20000">
                  <a:srgbClr val="9B56F7"/>
                </a:gs>
                <a:gs pos="100000">
                  <a:srgbClr val="DB70D4"/>
                </a:gs>
              </a:gsLst>
              <a:lin ang="13500000" scaled="1"/>
            </a:gra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Montserrat" pitchFamily="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Resumos!$Q$7:$Q$10</c:f>
              <c:strCache>
                <c:ptCount val="3"/>
                <c:pt idx="0">
                  <c:v>Linha 2</c:v>
                </c:pt>
                <c:pt idx="1">
                  <c:v>Linha 3</c:v>
                </c:pt>
                <c:pt idx="2">
                  <c:v>Linha 1</c:v>
                </c:pt>
              </c:strCache>
            </c:strRef>
          </c:cat>
          <c:val>
            <c:numRef>
              <c:f>Resumos!$R$7:$R$10</c:f>
              <c:numCache>
                <c:formatCode>0.00%</c:formatCode>
                <c:ptCount val="3"/>
                <c:pt idx="0">
                  <c:v>0.77635103198363486</c:v>
                </c:pt>
                <c:pt idx="1">
                  <c:v>0.7756065857885992</c:v>
                </c:pt>
                <c:pt idx="2">
                  <c:v>0.775046281707922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D5-4168-84AF-43388E1B6F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500368768"/>
        <c:axId val="500374592"/>
      </c:barChart>
      <c:catAx>
        <c:axId val="50036876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Montserrat" pitchFamily="2" charset="0"/>
                <a:ea typeface="+mn-ea"/>
                <a:cs typeface="+mn-cs"/>
              </a:defRPr>
            </a:pPr>
            <a:endParaRPr lang="pt-BR"/>
          </a:p>
        </c:txPr>
        <c:crossAx val="500374592"/>
        <c:crosses val="autoZero"/>
        <c:auto val="1"/>
        <c:lblAlgn val="ctr"/>
        <c:lblOffset val="100"/>
        <c:noMultiLvlLbl val="0"/>
      </c:catAx>
      <c:valAx>
        <c:axId val="500374592"/>
        <c:scaling>
          <c:orientation val="minMax"/>
          <c:min val="0"/>
        </c:scaling>
        <c:delete val="1"/>
        <c:axPos val="t"/>
        <c:numFmt formatCode="0.00%" sourceLinked="1"/>
        <c:majorTickMark val="none"/>
        <c:minorTickMark val="none"/>
        <c:tickLblPos val="nextTo"/>
        <c:crossAx val="500368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[Producao_Industrial_OEE.xlsx]Resumos!TDDispMensal</c:name>
    <c:fmtId val="19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rgbClr val="27BEAD"/>
            </a:solidFill>
            <a:round/>
          </a:ln>
          <a:effectLst/>
        </c:spPr>
        <c:marker>
          <c:symbol val="circle"/>
          <c:size val="8"/>
          <c:spPr>
            <a:solidFill>
              <a:srgbClr val="27BEAD"/>
            </a:solidFill>
            <a:ln w="9525">
              <a:solidFill>
                <a:srgbClr val="27BEAD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27BEAD"/>
            </a:solidFill>
            <a:round/>
          </a:ln>
          <a:effectLst/>
        </c:spPr>
        <c:marker>
          <c:symbol val="circle"/>
          <c:size val="8"/>
          <c:spPr>
            <a:solidFill>
              <a:srgbClr val="27BEAD"/>
            </a:solidFill>
            <a:ln w="9525">
              <a:solidFill>
                <a:srgbClr val="27BEAD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27BEAD"/>
            </a:solidFill>
            <a:round/>
          </a:ln>
          <a:effectLst/>
        </c:spPr>
        <c:marker>
          <c:symbol val="circle"/>
          <c:size val="8"/>
          <c:spPr>
            <a:solidFill>
              <a:srgbClr val="27BEAD"/>
            </a:solidFill>
            <a:ln w="9525">
              <a:solidFill>
                <a:srgbClr val="27BEAD"/>
              </a:solidFill>
            </a:ln>
            <a:effectLst/>
          </c:spPr>
        </c:marker>
        <c:dLbl>
          <c:idx val="0"/>
          <c:spPr>
            <a:solidFill>
              <a:srgbClr val="38424B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rgbClr val="27BEAD"/>
            </a:solidFill>
            <a:round/>
          </a:ln>
          <a:effectLst/>
        </c:spPr>
        <c:marker>
          <c:symbol val="circle"/>
          <c:size val="8"/>
          <c:spPr>
            <a:solidFill>
              <a:srgbClr val="27BEAD"/>
            </a:solidFill>
            <a:ln w="9525">
              <a:solidFill>
                <a:srgbClr val="27BEAD"/>
              </a:solidFill>
            </a:ln>
            <a:effectLst/>
          </c:spPr>
        </c:marker>
        <c:dLbl>
          <c:idx val="0"/>
          <c:spPr>
            <a:solidFill>
              <a:srgbClr val="38424B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rgbClr val="27BEAD"/>
            </a:solidFill>
            <a:round/>
          </a:ln>
          <a:effectLst/>
        </c:spPr>
        <c:marker>
          <c:symbol val="circle"/>
          <c:size val="8"/>
          <c:spPr>
            <a:solidFill>
              <a:srgbClr val="27BEAD"/>
            </a:solidFill>
            <a:ln w="9525">
              <a:solidFill>
                <a:srgbClr val="27BEAD"/>
              </a:solidFill>
            </a:ln>
            <a:effectLst/>
          </c:spPr>
        </c:marker>
        <c:dLbl>
          <c:idx val="0"/>
          <c:spPr>
            <a:solidFill>
              <a:srgbClr val="38424B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rgbClr val="9B56F7"/>
            </a:solidFill>
            <a:round/>
          </a:ln>
          <a:effectLst/>
        </c:spPr>
        <c:marker>
          <c:symbol val="circle"/>
          <c:size val="8"/>
          <c:spPr>
            <a:solidFill>
              <a:srgbClr val="9B56F7"/>
            </a:solidFill>
            <a:ln w="9525">
              <a:solidFill>
                <a:srgbClr val="9B56F7"/>
              </a:solidFill>
            </a:ln>
            <a:effectLst/>
          </c:spPr>
        </c:marker>
        <c:dLbl>
          <c:idx val="0"/>
          <c:spPr>
            <a:solidFill>
              <a:srgbClr val="38424B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5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rgbClr val="9B56F7"/>
            </a:solidFill>
            <a:round/>
          </a:ln>
          <a:effectLst/>
        </c:spPr>
        <c:marker>
          <c:symbol val="circle"/>
          <c:size val="8"/>
          <c:spPr>
            <a:solidFill>
              <a:srgbClr val="9B56F7"/>
            </a:solidFill>
            <a:ln w="9525">
              <a:solidFill>
                <a:srgbClr val="9B56F7"/>
              </a:solidFill>
            </a:ln>
            <a:effectLst/>
          </c:spPr>
        </c:marker>
        <c:dLbl>
          <c:idx val="0"/>
          <c:spPr>
            <a:solidFill>
              <a:srgbClr val="38424B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5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rgbClr val="9B56F7"/>
            </a:solidFill>
            <a:round/>
          </a:ln>
          <a:effectLst/>
        </c:spPr>
        <c:marker>
          <c:symbol val="circle"/>
          <c:size val="8"/>
          <c:spPr>
            <a:solidFill>
              <a:srgbClr val="9B56F7"/>
            </a:solidFill>
            <a:ln w="9525">
              <a:noFill/>
            </a:ln>
            <a:effectLst/>
          </c:spPr>
        </c:marker>
        <c:dLbl>
          <c:idx val="0"/>
          <c:numFmt formatCode="0.00%" sourceLinked="0"/>
          <c:spPr>
            <a:solidFill>
              <a:srgbClr val="38424B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rgbClr val="9B56F7"/>
            </a:solidFill>
            <a:round/>
          </a:ln>
          <a:effectLst/>
        </c:spPr>
        <c:marker>
          <c:symbol val="circle"/>
          <c:size val="8"/>
          <c:spPr>
            <a:solidFill>
              <a:srgbClr val="9B56F7"/>
            </a:solidFill>
            <a:ln w="9525">
              <a:noFill/>
            </a:ln>
            <a:effectLst/>
          </c:spPr>
        </c:marker>
        <c:dLbl>
          <c:idx val="0"/>
          <c:numFmt formatCode="0.00%" sourceLinked="0"/>
          <c:spPr>
            <a:solidFill>
              <a:srgbClr val="38424B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rgbClr val="9B56F7"/>
            </a:solidFill>
            <a:round/>
          </a:ln>
          <a:effectLst/>
        </c:spPr>
        <c:marker>
          <c:symbol val="circle"/>
          <c:size val="8"/>
          <c:spPr>
            <a:solidFill>
              <a:srgbClr val="9B56F7"/>
            </a:solidFill>
            <a:ln w="9525">
              <a:noFill/>
            </a:ln>
            <a:effectLst/>
          </c:spPr>
        </c:marker>
        <c:dLbl>
          <c:idx val="0"/>
          <c:numFmt formatCode="0.00%" sourceLinked="0"/>
          <c:spPr>
            <a:solidFill>
              <a:srgbClr val="38424B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bg1"/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rgbClr val="9B56F7"/>
            </a:solidFill>
            <a:round/>
          </a:ln>
          <a:effectLst/>
        </c:spPr>
        <c:marker>
          <c:symbol val="circle"/>
          <c:size val="8"/>
          <c:spPr>
            <a:solidFill>
              <a:srgbClr val="9B56F7"/>
            </a:solidFill>
            <a:ln w="9525">
              <a:noFill/>
            </a:ln>
            <a:effectLst/>
          </c:spPr>
        </c:marker>
        <c:dLbl>
          <c:idx val="0"/>
          <c:numFmt formatCode="0.00%" sourceLinked="0"/>
          <c:spPr>
            <a:solidFill>
              <a:srgbClr val="38424B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bg1"/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rgbClr val="9B56F7"/>
            </a:solidFill>
            <a:round/>
          </a:ln>
          <a:effectLst/>
        </c:spPr>
        <c:marker>
          <c:symbol val="circle"/>
          <c:size val="8"/>
          <c:spPr>
            <a:solidFill>
              <a:srgbClr val="9B56F7"/>
            </a:solidFill>
            <a:ln w="9525">
              <a:noFill/>
            </a:ln>
            <a:effectLst/>
          </c:spPr>
        </c:marker>
        <c:dLbl>
          <c:idx val="0"/>
          <c:numFmt formatCode="0.00%" sourceLinked="0"/>
          <c:spPr>
            <a:solidFill>
              <a:srgbClr val="38424B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bg1"/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"/>
          <c:y val="0"/>
          <c:w val="1"/>
          <c:h val="0.86116108589079599"/>
        </c:manualLayout>
      </c:layout>
      <c:lineChart>
        <c:grouping val="standard"/>
        <c:varyColors val="0"/>
        <c:ser>
          <c:idx val="0"/>
          <c:order val="0"/>
          <c:tx>
            <c:strRef>
              <c:f>Resumos!$X$6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9B56F7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9B56F7"/>
              </a:solidFill>
              <a:ln w="9525">
                <a:noFill/>
              </a:ln>
              <a:effectLst/>
            </c:spPr>
          </c:marker>
          <c:dLbls>
            <c:numFmt formatCode="0.00%" sourceLinked="0"/>
            <c:spPr>
              <a:solidFill>
                <a:srgbClr val="38424B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bg1"/>
                    </a:solidFill>
                    <a:latin typeface="Montserrat" pitchFamily="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Resumos!$W$7:$W$19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Resumos!$X$7:$X$19</c:f>
              <c:numCache>
                <c:formatCode>0.00%</c:formatCode>
                <c:ptCount val="12"/>
                <c:pt idx="0">
                  <c:v>0.77323956780923164</c:v>
                </c:pt>
                <c:pt idx="1">
                  <c:v>0.77644869750132062</c:v>
                </c:pt>
                <c:pt idx="2">
                  <c:v>0.77495723362657887</c:v>
                </c:pt>
                <c:pt idx="3">
                  <c:v>0.77518939393938413</c:v>
                </c:pt>
                <c:pt idx="4">
                  <c:v>0.77776759530790907</c:v>
                </c:pt>
                <c:pt idx="5">
                  <c:v>0.77755681818180755</c:v>
                </c:pt>
                <c:pt idx="6">
                  <c:v>0.77520161290321732</c:v>
                </c:pt>
                <c:pt idx="7">
                  <c:v>0.77651515151514727</c:v>
                </c:pt>
                <c:pt idx="8">
                  <c:v>0.77414772727272385</c:v>
                </c:pt>
                <c:pt idx="9">
                  <c:v>0.7715664711632414</c:v>
                </c:pt>
                <c:pt idx="10">
                  <c:v>0.77660984848484527</c:v>
                </c:pt>
                <c:pt idx="11">
                  <c:v>0.77709555229716076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81-416E-8C15-92C03E6BA1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9840336"/>
        <c:axId val="649844912"/>
      </c:lineChart>
      <c:catAx>
        <c:axId val="6498403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Montserrat" pitchFamily="2" charset="0"/>
                <a:ea typeface="+mn-ea"/>
                <a:cs typeface="+mn-cs"/>
              </a:defRPr>
            </a:pPr>
            <a:endParaRPr lang="pt-BR"/>
          </a:p>
        </c:txPr>
        <c:crossAx val="649844912"/>
        <c:crosses val="autoZero"/>
        <c:auto val="1"/>
        <c:lblAlgn val="ctr"/>
        <c:lblOffset val="100"/>
        <c:noMultiLvlLbl val="0"/>
      </c:catAx>
      <c:valAx>
        <c:axId val="649844912"/>
        <c:scaling>
          <c:orientation val="minMax"/>
          <c:min val="0"/>
        </c:scaling>
        <c:delete val="1"/>
        <c:axPos val="l"/>
        <c:numFmt formatCode="0.00%" sourceLinked="1"/>
        <c:majorTickMark val="out"/>
        <c:minorTickMark val="none"/>
        <c:tickLblPos val="nextTo"/>
        <c:crossAx val="6498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[Producao_Industrial_OEE.xlsx]Resumos!TDPerfMensal</c:name>
    <c:fmtId val="10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rgbClr val="27BEAD"/>
            </a:solidFill>
            <a:round/>
          </a:ln>
          <a:effectLst/>
        </c:spPr>
        <c:marker>
          <c:symbol val="circle"/>
          <c:size val="8"/>
          <c:spPr>
            <a:solidFill>
              <a:srgbClr val="27BEAD"/>
            </a:solidFill>
            <a:ln w="9525">
              <a:solidFill>
                <a:srgbClr val="27BEAD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27BEAD"/>
            </a:solidFill>
            <a:round/>
          </a:ln>
          <a:effectLst/>
        </c:spPr>
        <c:marker>
          <c:symbol val="circle"/>
          <c:size val="8"/>
          <c:spPr>
            <a:solidFill>
              <a:srgbClr val="27BEAD"/>
            </a:solidFill>
            <a:ln w="9525">
              <a:solidFill>
                <a:srgbClr val="27BEAD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27BEAD"/>
            </a:solidFill>
            <a:round/>
          </a:ln>
          <a:effectLst/>
        </c:spPr>
        <c:marker>
          <c:symbol val="circle"/>
          <c:size val="8"/>
          <c:spPr>
            <a:solidFill>
              <a:srgbClr val="27BEAD"/>
            </a:solidFill>
            <a:ln w="9525">
              <a:solidFill>
                <a:srgbClr val="27BEAD"/>
              </a:solidFill>
            </a:ln>
            <a:effectLst/>
          </c:spPr>
        </c:marker>
        <c:dLbl>
          <c:idx val="0"/>
          <c:spPr>
            <a:solidFill>
              <a:srgbClr val="38424B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rgbClr val="27BEAD"/>
            </a:solidFill>
            <a:round/>
          </a:ln>
          <a:effectLst/>
        </c:spPr>
        <c:marker>
          <c:symbol val="circle"/>
          <c:size val="8"/>
          <c:spPr>
            <a:solidFill>
              <a:srgbClr val="27BEAD"/>
            </a:solidFill>
            <a:ln w="9525">
              <a:solidFill>
                <a:srgbClr val="27BEAD"/>
              </a:solidFill>
            </a:ln>
            <a:effectLst/>
          </c:spPr>
        </c:marker>
        <c:dLbl>
          <c:idx val="0"/>
          <c:spPr>
            <a:solidFill>
              <a:srgbClr val="38424B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rgbClr val="27BEAD"/>
            </a:solidFill>
            <a:round/>
          </a:ln>
          <a:effectLst/>
        </c:spPr>
        <c:marker>
          <c:symbol val="circle"/>
          <c:size val="8"/>
          <c:spPr>
            <a:solidFill>
              <a:srgbClr val="27BEAD"/>
            </a:solidFill>
            <a:ln w="9525">
              <a:solidFill>
                <a:srgbClr val="27BEAD"/>
              </a:solidFill>
            </a:ln>
            <a:effectLst/>
          </c:spPr>
        </c:marker>
        <c:dLbl>
          <c:idx val="0"/>
          <c:spPr>
            <a:solidFill>
              <a:srgbClr val="38424B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rgbClr val="FE8461"/>
            </a:solidFill>
            <a:round/>
          </a:ln>
          <a:effectLst/>
        </c:spPr>
        <c:marker>
          <c:symbol val="circle"/>
          <c:size val="8"/>
          <c:spPr>
            <a:solidFill>
              <a:srgbClr val="FE8461"/>
            </a:solidFill>
            <a:ln w="9525">
              <a:solidFill>
                <a:srgbClr val="FE8461"/>
              </a:solidFill>
            </a:ln>
            <a:effectLst/>
          </c:spPr>
        </c:marker>
        <c:dLbl>
          <c:idx val="0"/>
          <c:spPr>
            <a:solidFill>
              <a:srgbClr val="38424B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rgbClr val="FE8461"/>
            </a:solidFill>
            <a:round/>
          </a:ln>
          <a:effectLst/>
        </c:spPr>
        <c:marker>
          <c:symbol val="circle"/>
          <c:size val="8"/>
          <c:spPr>
            <a:solidFill>
              <a:srgbClr val="FE8461"/>
            </a:solidFill>
            <a:ln w="9525">
              <a:solidFill>
                <a:srgbClr val="FE8461"/>
              </a:solidFill>
            </a:ln>
            <a:effectLst/>
          </c:spPr>
        </c:marker>
        <c:dLbl>
          <c:idx val="0"/>
          <c:spPr>
            <a:solidFill>
              <a:srgbClr val="38424B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rgbClr val="FE8461"/>
            </a:solidFill>
            <a:round/>
          </a:ln>
          <a:effectLst/>
        </c:spPr>
        <c:marker>
          <c:symbol val="circle"/>
          <c:size val="8"/>
          <c:spPr>
            <a:solidFill>
              <a:srgbClr val="FE8461"/>
            </a:solidFill>
            <a:ln w="9525">
              <a:noFill/>
            </a:ln>
            <a:effectLst/>
          </c:spPr>
        </c:marker>
        <c:dLbl>
          <c:idx val="0"/>
          <c:numFmt formatCode="0.00%" sourceLinked="0"/>
          <c:spPr>
            <a:solidFill>
              <a:srgbClr val="38424B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bg1"/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rgbClr val="FE8461"/>
            </a:solidFill>
            <a:round/>
          </a:ln>
          <a:effectLst/>
        </c:spPr>
        <c:marker>
          <c:symbol val="circle"/>
          <c:size val="8"/>
          <c:spPr>
            <a:solidFill>
              <a:srgbClr val="FE8461"/>
            </a:solidFill>
            <a:ln w="9525">
              <a:noFill/>
            </a:ln>
            <a:effectLst/>
          </c:spPr>
        </c:marker>
        <c:dLbl>
          <c:idx val="0"/>
          <c:numFmt formatCode="0.00%" sourceLinked="0"/>
          <c:spPr>
            <a:solidFill>
              <a:srgbClr val="38424B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bg1"/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rgbClr val="FE8461"/>
            </a:solidFill>
            <a:round/>
          </a:ln>
          <a:effectLst/>
        </c:spPr>
        <c:marker>
          <c:symbol val="circle"/>
          <c:size val="8"/>
          <c:spPr>
            <a:solidFill>
              <a:srgbClr val="FE8461"/>
            </a:solidFill>
            <a:ln w="9525">
              <a:noFill/>
            </a:ln>
            <a:effectLst/>
          </c:spPr>
        </c:marker>
        <c:dLbl>
          <c:idx val="0"/>
          <c:numFmt formatCode="0.00%" sourceLinked="0"/>
          <c:spPr>
            <a:solidFill>
              <a:srgbClr val="38424B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bg1"/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2260848126232735E-3"/>
          <c:y val="0"/>
          <c:w val="0.99677391518737668"/>
          <c:h val="0.86116066770996347"/>
        </c:manualLayout>
      </c:layout>
      <c:lineChart>
        <c:grouping val="standard"/>
        <c:varyColors val="0"/>
        <c:ser>
          <c:idx val="0"/>
          <c:order val="0"/>
          <c:tx>
            <c:strRef>
              <c:f>Resumos!$AG$6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FE846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FE8461"/>
              </a:solidFill>
              <a:ln w="9525">
                <a:noFill/>
              </a:ln>
              <a:effectLst/>
            </c:spPr>
          </c:marker>
          <c:dLbls>
            <c:numFmt formatCode="0.00%" sourceLinked="0"/>
            <c:spPr>
              <a:solidFill>
                <a:srgbClr val="38424B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bg1"/>
                    </a:solidFill>
                    <a:latin typeface="Montserrat" pitchFamily="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Resumos!$AF$7:$AF$19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Resumos!$AG$7:$AG$19</c:f>
              <c:numCache>
                <c:formatCode>0.00%</c:formatCode>
                <c:ptCount val="12"/>
                <c:pt idx="0">
                  <c:v>0.66230019397451323</c:v>
                </c:pt>
                <c:pt idx="1">
                  <c:v>0.79555654824469202</c:v>
                </c:pt>
                <c:pt idx="2">
                  <c:v>0.77377130277770911</c:v>
                </c:pt>
                <c:pt idx="3">
                  <c:v>0.70282471234580701</c:v>
                </c:pt>
                <c:pt idx="4">
                  <c:v>0.75348437694510151</c:v>
                </c:pt>
                <c:pt idx="5">
                  <c:v>0.7948796852141452</c:v>
                </c:pt>
                <c:pt idx="6">
                  <c:v>0.71430368283356815</c:v>
                </c:pt>
                <c:pt idx="7">
                  <c:v>0.79875822126239326</c:v>
                </c:pt>
                <c:pt idx="8">
                  <c:v>0.85789851358277802</c:v>
                </c:pt>
                <c:pt idx="9">
                  <c:v>0.59034762750570924</c:v>
                </c:pt>
                <c:pt idx="10">
                  <c:v>0.75626230799527372</c:v>
                </c:pt>
                <c:pt idx="11">
                  <c:v>0.90827226182110232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C1-41E4-AB91-9600C526AA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9840336"/>
        <c:axId val="649844912"/>
      </c:lineChart>
      <c:catAx>
        <c:axId val="6498403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Montserrat" pitchFamily="2" charset="0"/>
                <a:ea typeface="+mn-ea"/>
                <a:cs typeface="+mn-cs"/>
              </a:defRPr>
            </a:pPr>
            <a:endParaRPr lang="pt-BR"/>
          </a:p>
        </c:txPr>
        <c:crossAx val="649844912"/>
        <c:crosses val="autoZero"/>
        <c:auto val="1"/>
        <c:lblAlgn val="ctr"/>
        <c:lblOffset val="100"/>
        <c:noMultiLvlLbl val="0"/>
      </c:catAx>
      <c:valAx>
        <c:axId val="649844912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6498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[Producao_Industrial_OEE.xlsx]Resumos!TDPerfMaquina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0">
                <a:srgbClr val="27BEAD"/>
              </a:gs>
              <a:gs pos="100000">
                <a:srgbClr val="5BC89C"/>
              </a:gs>
            </a:gsLst>
            <a:lin ang="135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0">
                <a:srgbClr val="9B56F7"/>
              </a:gs>
              <a:gs pos="100000">
                <a:srgbClr val="DB70D4"/>
              </a:gs>
            </a:gsLst>
            <a:lin ang="135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0">
                <a:srgbClr val="F6A04D"/>
              </a:gs>
              <a:gs pos="100000">
                <a:srgbClr val="FE8461"/>
              </a:gs>
            </a:gsLst>
            <a:lin ang="135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flip="none" rotWithShape="1">
            <a:gsLst>
              <a:gs pos="0">
                <a:srgbClr val="F6A04D"/>
              </a:gs>
              <a:gs pos="100000">
                <a:srgbClr val="FE8461"/>
              </a:gs>
            </a:gsLst>
            <a:lin ang="135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>
            <a:gsLst>
              <a:gs pos="20000">
                <a:srgbClr val="FE8461"/>
              </a:gs>
              <a:gs pos="100000">
                <a:srgbClr val="F6A04D"/>
              </a:gs>
            </a:gsLst>
            <a:lin ang="135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>
            <a:gsLst>
              <a:gs pos="20000">
                <a:srgbClr val="FE8461"/>
              </a:gs>
              <a:gs pos="100000">
                <a:srgbClr val="F6A04D"/>
              </a:gs>
            </a:gsLst>
            <a:lin ang="135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>
            <a:gsLst>
              <a:gs pos="20000">
                <a:srgbClr val="FE8461"/>
              </a:gs>
              <a:gs pos="100000">
                <a:srgbClr val="F6A04D"/>
              </a:gs>
            </a:gsLst>
            <a:lin ang="135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Resumos!$AD$6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20000">
                  <a:srgbClr val="FE8461"/>
                </a:gs>
                <a:gs pos="100000">
                  <a:srgbClr val="F6A04D"/>
                </a:gs>
              </a:gsLst>
              <a:lin ang="13500000" scaled="0"/>
            </a:gra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Montserrat" pitchFamily="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Resumos!$AC$7:$AC$19</c:f>
              <c:strCache>
                <c:ptCount val="12"/>
                <c:pt idx="0">
                  <c:v>Máquina 7</c:v>
                </c:pt>
                <c:pt idx="1">
                  <c:v>Máquina 4</c:v>
                </c:pt>
                <c:pt idx="2">
                  <c:v>Máquina 9</c:v>
                </c:pt>
                <c:pt idx="3">
                  <c:v>Máquina 1</c:v>
                </c:pt>
                <c:pt idx="4">
                  <c:v>Máquina 5</c:v>
                </c:pt>
                <c:pt idx="5">
                  <c:v>Máquina 11</c:v>
                </c:pt>
                <c:pt idx="6">
                  <c:v>Máquina 2</c:v>
                </c:pt>
                <c:pt idx="7">
                  <c:v>Máquina 8</c:v>
                </c:pt>
                <c:pt idx="8">
                  <c:v>Máquina 6</c:v>
                </c:pt>
                <c:pt idx="9">
                  <c:v>Máquina 3</c:v>
                </c:pt>
                <c:pt idx="10">
                  <c:v>Máquina 12</c:v>
                </c:pt>
                <c:pt idx="11">
                  <c:v>Máquina 10</c:v>
                </c:pt>
              </c:strCache>
            </c:strRef>
          </c:cat>
          <c:val>
            <c:numRef>
              <c:f>Resumos!$AD$7:$AD$19</c:f>
              <c:numCache>
                <c:formatCode>0.00%</c:formatCode>
                <c:ptCount val="12"/>
                <c:pt idx="0">
                  <c:v>0.77045790251107826</c:v>
                </c:pt>
                <c:pt idx="1">
                  <c:v>0.76919707559019612</c:v>
                </c:pt>
                <c:pt idx="2">
                  <c:v>0.76036857604255725</c:v>
                </c:pt>
                <c:pt idx="3">
                  <c:v>0.75542303045323589</c:v>
                </c:pt>
                <c:pt idx="4">
                  <c:v>0.75444544578762551</c:v>
                </c:pt>
                <c:pt idx="5">
                  <c:v>0.75383629254534967</c:v>
                </c:pt>
                <c:pt idx="6">
                  <c:v>0.7512250768772939</c:v>
                </c:pt>
                <c:pt idx="7">
                  <c:v>0.74829541750863704</c:v>
                </c:pt>
                <c:pt idx="8">
                  <c:v>0.74462621918918082</c:v>
                </c:pt>
                <c:pt idx="9">
                  <c:v>0.74448065664795704</c:v>
                </c:pt>
                <c:pt idx="10">
                  <c:v>0.74404692838264685</c:v>
                </c:pt>
                <c:pt idx="11">
                  <c:v>0.73740680298230454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C4-4090-A8A3-6AEB566EDC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500368768"/>
        <c:axId val="500374592"/>
      </c:barChart>
      <c:catAx>
        <c:axId val="50036876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bg1"/>
                </a:solidFill>
                <a:latin typeface="Montserrat" pitchFamily="2" charset="0"/>
                <a:ea typeface="+mn-ea"/>
                <a:cs typeface="+mn-cs"/>
              </a:defRPr>
            </a:pPr>
            <a:endParaRPr lang="pt-BR"/>
          </a:p>
        </c:txPr>
        <c:crossAx val="500374592"/>
        <c:crosses val="autoZero"/>
        <c:auto val="1"/>
        <c:lblAlgn val="ctr"/>
        <c:lblOffset val="100"/>
        <c:noMultiLvlLbl val="0"/>
      </c:catAx>
      <c:valAx>
        <c:axId val="500374592"/>
        <c:scaling>
          <c:orientation val="minMax"/>
          <c:min val="0"/>
        </c:scaling>
        <c:delete val="1"/>
        <c:axPos val="t"/>
        <c:numFmt formatCode="0.00%" sourceLinked="1"/>
        <c:majorTickMark val="none"/>
        <c:minorTickMark val="none"/>
        <c:tickLblPos val="nextTo"/>
        <c:crossAx val="500368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[Producao_Industrial_OEE.xlsx]Resumos!TDPerfLinha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0">
                <a:srgbClr val="27BEAD"/>
              </a:gs>
              <a:gs pos="100000">
                <a:srgbClr val="5BC89C"/>
              </a:gs>
            </a:gsLst>
            <a:lin ang="135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0">
                <a:srgbClr val="9B56F7"/>
              </a:gs>
              <a:gs pos="100000">
                <a:srgbClr val="DB70D4"/>
              </a:gs>
            </a:gsLst>
            <a:lin ang="135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0">
                <a:srgbClr val="F6A04D"/>
              </a:gs>
              <a:gs pos="100000">
                <a:srgbClr val="FE8461"/>
              </a:gs>
            </a:gsLst>
            <a:lin ang="135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flip="none" rotWithShape="1">
            <a:gsLst>
              <a:gs pos="0">
                <a:srgbClr val="F6A04D"/>
              </a:gs>
              <a:gs pos="100000">
                <a:srgbClr val="FE8461"/>
              </a:gs>
            </a:gsLst>
            <a:lin ang="135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flip="none" rotWithShape="1">
            <a:gsLst>
              <a:gs pos="0">
                <a:srgbClr val="F6A04D"/>
              </a:gs>
              <a:gs pos="100000">
                <a:srgbClr val="FE8461"/>
              </a:gs>
            </a:gsLst>
            <a:lin ang="135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flip="none" rotWithShape="1">
            <a:gsLst>
              <a:gs pos="20000">
                <a:srgbClr val="FE8461"/>
              </a:gs>
              <a:gs pos="100000">
                <a:srgbClr val="F6A04D"/>
              </a:gs>
            </a:gsLst>
            <a:lin ang="13500000" scaled="0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flip="none" rotWithShape="1">
            <a:gsLst>
              <a:gs pos="20000">
                <a:srgbClr val="FE8461"/>
              </a:gs>
              <a:gs pos="100000">
                <a:srgbClr val="F6A04D"/>
              </a:gs>
            </a:gsLst>
            <a:lin ang="13500000" scaled="0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flip="none" rotWithShape="1">
            <a:gsLst>
              <a:gs pos="20000">
                <a:srgbClr val="FE8461"/>
              </a:gs>
              <a:gs pos="100000">
                <a:srgbClr val="F6A04D"/>
              </a:gs>
            </a:gsLst>
            <a:lin ang="13500000" scaled="0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Montserrat" pitchFamily="2" charset="0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Resumos!$AA$6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20000">
                  <a:srgbClr val="FE8461"/>
                </a:gs>
                <a:gs pos="100000">
                  <a:srgbClr val="F6A04D"/>
                </a:gs>
              </a:gsLst>
              <a:lin ang="13500000" scaled="0"/>
              <a:tileRect/>
            </a:gra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Montserrat" pitchFamily="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Resumos!$Z$7:$Z$10</c:f>
              <c:strCache>
                <c:ptCount val="3"/>
                <c:pt idx="0">
                  <c:v>Linha 2</c:v>
                </c:pt>
                <c:pt idx="1">
                  <c:v>Linha 1</c:v>
                </c:pt>
                <c:pt idx="2">
                  <c:v>Linha 3</c:v>
                </c:pt>
              </c:strCache>
            </c:strRef>
          </c:cat>
          <c:val>
            <c:numRef>
              <c:f>Resumos!$AA$7:$AA$10</c:f>
              <c:numCache>
                <c:formatCode>0.00%</c:formatCode>
                <c:ptCount val="3"/>
                <c:pt idx="0">
                  <c:v>0.75626853855491638</c:v>
                </c:pt>
                <c:pt idx="1">
                  <c:v>0.7549345350369745</c:v>
                </c:pt>
                <c:pt idx="2">
                  <c:v>0.74882241142402173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A0-402A-B5E2-C54EA7E5BDC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0"/>
        <c:axId val="500368768"/>
        <c:axId val="500374592"/>
      </c:barChart>
      <c:catAx>
        <c:axId val="50036876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bg1"/>
                </a:solidFill>
                <a:latin typeface="Montserrat" pitchFamily="2" charset="0"/>
                <a:ea typeface="+mn-ea"/>
                <a:cs typeface="+mn-cs"/>
              </a:defRPr>
            </a:pPr>
            <a:endParaRPr lang="pt-BR"/>
          </a:p>
        </c:txPr>
        <c:crossAx val="500374592"/>
        <c:crosses val="autoZero"/>
        <c:auto val="1"/>
        <c:lblAlgn val="ctr"/>
        <c:lblOffset val="100"/>
        <c:noMultiLvlLbl val="0"/>
      </c:catAx>
      <c:valAx>
        <c:axId val="500374592"/>
        <c:scaling>
          <c:orientation val="minMax"/>
          <c:min val="0"/>
        </c:scaling>
        <c:delete val="1"/>
        <c:axPos val="t"/>
        <c:numFmt formatCode="0.00%" sourceLinked="1"/>
        <c:majorTickMark val="none"/>
        <c:minorTickMark val="none"/>
        <c:tickLblPos val="nextTo"/>
        <c:crossAx val="500368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BD7AB-6130-FF58-2654-B1526C3B6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1B7F41-37C5-694B-F38E-9404A21D8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23834B-B3A7-AFBB-8DD0-56B12A02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D301-1019-4C6F-A482-E7DF4C0AF05D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13DE0F-50EB-8913-5AAC-D68198C7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0EF79A-7FF6-3FF7-0577-B6D58F00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6A47-D51C-4090-ABD5-C26611218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91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E8861-6C3C-0716-C7AE-073C2AA8A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DD6531-3629-4956-82BE-70266F945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89D0AE-492A-1754-E7A2-D52AF401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D301-1019-4C6F-A482-E7DF4C0AF05D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E3630A-4556-A73B-42A5-F8E4975A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8374FE-E84C-9FDE-3F59-A3D07925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6A47-D51C-4090-ABD5-C26611218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44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FCBCA3-D6B4-7679-0595-F47ABD67F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D7901B-01A3-FCA3-126A-49A64F9CE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CB7935-19EB-BC0A-EB9E-FFD2EF60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D301-1019-4C6F-A482-E7DF4C0AF05D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9F04FB-FC14-ED1D-EBB2-F5039515D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0DBB06-F893-C125-47DC-A2288F41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6A47-D51C-4090-ABD5-C26611218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4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27249-D602-C9FF-AE3A-EE75C356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398340-FC81-8F8B-1F08-A6764F717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4454AE-94CD-8799-34C1-E1BCEE9B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D301-1019-4C6F-A482-E7DF4C0AF05D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9CB6A7-DC12-57F3-E52A-0BE33332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9FC5DA-016D-E915-0E24-A9B22463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6A47-D51C-4090-ABD5-C26611218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01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3422B-7963-F0EC-96E6-B97C58F2F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D089D0-8DB9-CFCA-756B-90A63FD56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A24F0D-23F1-1EE8-1438-98BC988F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D301-1019-4C6F-A482-E7DF4C0AF05D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A555CA-04BD-6067-E062-D10E33C5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D447F5-9FAD-549A-2A1E-322F47A8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6A47-D51C-4090-ABD5-C26611218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31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ED577-3127-C30E-FD5B-805BA2993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049A9B-367B-3A46-8D36-CBAFA7B0A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AB91CB-2F0E-83B4-FA15-07E742754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C2F434-4594-84DD-1D78-ABDFB80C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D301-1019-4C6F-A482-E7DF4C0AF05D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5A0B06-97CC-99A4-6401-930D5952B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E7BD0E-0952-2BFE-6308-1B181EB2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6A47-D51C-4090-ABD5-C26611218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54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3C934-4062-CC04-5DB6-39D693EA0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6E19D7-8413-1627-3CF7-470DCE8C1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53E39B-05C1-F46C-B4A0-20DDF2697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56D4A3-062C-F07C-4FE1-4FD711CA8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06A39C1-F31F-E5E3-AFFC-D4697B793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CF394DF-065B-CB73-5D8B-F58530FA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D301-1019-4C6F-A482-E7DF4C0AF05D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50613ED-F25A-8F32-CA3D-114EDB56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B057BD-D774-9D1D-818A-B8407FFD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6A47-D51C-4090-ABD5-C26611218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76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CC8A5-80C8-D094-33EC-AFB7317A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4E3547-8673-D66F-F6EC-8834F5A2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D301-1019-4C6F-A482-E7DF4C0AF05D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A96B626-DF48-19EA-8FF5-69A8A7C32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1E2B6B2-8F5A-D18E-DACB-109F20F7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6A47-D51C-4090-ABD5-C26611218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43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FCC168F-904E-F20E-8A16-1DB0BFA7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D301-1019-4C6F-A482-E7DF4C0AF05D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1E26F3-6A16-92BF-6E96-84854910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416EF2-F718-F8A1-188E-73CEF875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6A47-D51C-4090-ABD5-C26611218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39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45476-8B5C-4987-BDBC-69927C50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BB33E6-39C9-9EBF-8E97-99E726B10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BCCF0A-268F-91D9-D340-184452113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70B3AA-4A79-2D2F-7580-15F629A9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D301-1019-4C6F-A482-E7DF4C0AF05D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7B6516-DA57-1F17-3BA9-C2A81B89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520755-1118-B5AB-34AE-6DDA3D48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6A47-D51C-4090-ABD5-C26611218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1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E0E41-CA5A-09BE-063D-3796DCD7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083A5B-86CB-3686-554D-32B71D9DB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15D5CF-05ED-C220-CAE2-D6AA97BAB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C7D063-2936-5410-D170-8CB2F4DC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D301-1019-4C6F-A482-E7DF4C0AF05D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0D1884-264D-9F66-4DC6-15062E1A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75FF7A-1072-6E36-2215-B2987D3C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6A47-D51C-4090-ABD5-C26611218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0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42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57F7E0-6B7E-4C29-8DFF-44F36BD2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6DE74-5B9A-027D-235B-71B76F1D8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005DB0-6006-C5A8-54A6-6F4692349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BD301-1019-4C6F-A482-E7DF4C0AF05D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56B07F-3B71-2CF9-9A42-AC1207C22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9696C3-A00A-5597-6A16-D4DC7341B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C6A47-D51C-4090-ABD5-C26611218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3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18" Type="http://schemas.openxmlformats.org/officeDocument/2006/relationships/image" Target="../media/image11.png"/><Relationship Id="rId3" Type="http://schemas.openxmlformats.org/officeDocument/2006/relationships/slide" Target="slide3.xml"/><Relationship Id="rId21" Type="http://schemas.openxmlformats.org/officeDocument/2006/relationships/image" Target="../media/image14.sv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17" Type="http://schemas.openxmlformats.org/officeDocument/2006/relationships/chart" Target="../charts/chart3.xml"/><Relationship Id="rId2" Type="http://schemas.openxmlformats.org/officeDocument/2006/relationships/slide" Target="slide2.xml"/><Relationship Id="rId16" Type="http://schemas.openxmlformats.org/officeDocument/2006/relationships/chart" Target="../charts/chart2.xml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5" Type="http://schemas.openxmlformats.org/officeDocument/2006/relationships/chart" Target="../charts/chart1.xml"/><Relationship Id="rId10" Type="http://schemas.openxmlformats.org/officeDocument/2006/relationships/image" Target="../media/image6.svg"/><Relationship Id="rId19" Type="http://schemas.openxmlformats.org/officeDocument/2006/relationships/image" Target="../media/image12.svg"/><Relationship Id="rId4" Type="http://schemas.openxmlformats.org/officeDocument/2006/relationships/slide" Target="slide4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18" Type="http://schemas.openxmlformats.org/officeDocument/2006/relationships/image" Target="../media/image14.svg"/><Relationship Id="rId3" Type="http://schemas.openxmlformats.org/officeDocument/2006/relationships/slide" Target="slide3.xml"/><Relationship Id="rId21" Type="http://schemas.openxmlformats.org/officeDocument/2006/relationships/chart" Target="../charts/chart6.xml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17" Type="http://schemas.openxmlformats.org/officeDocument/2006/relationships/image" Target="../media/image13.png"/><Relationship Id="rId2" Type="http://schemas.openxmlformats.org/officeDocument/2006/relationships/slide" Target="slide1.xml"/><Relationship Id="rId16" Type="http://schemas.openxmlformats.org/officeDocument/2006/relationships/image" Target="../media/image12.svg"/><Relationship Id="rId20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5" Type="http://schemas.openxmlformats.org/officeDocument/2006/relationships/image" Target="../media/image11.png"/><Relationship Id="rId10" Type="http://schemas.openxmlformats.org/officeDocument/2006/relationships/image" Target="../media/image6.svg"/><Relationship Id="rId19" Type="http://schemas.openxmlformats.org/officeDocument/2006/relationships/chart" Target="../charts/chart4.xml"/><Relationship Id="rId4" Type="http://schemas.openxmlformats.org/officeDocument/2006/relationships/slide" Target="slide4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chart" Target="../charts/chart7.xml"/><Relationship Id="rId3" Type="http://schemas.openxmlformats.org/officeDocument/2006/relationships/slide" Target="slide1.xml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slide" Target="slide2.xml"/><Relationship Id="rId16" Type="http://schemas.openxmlformats.org/officeDocument/2006/relationships/image" Target="../media/image13.png"/><Relationship Id="rId20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19" Type="http://schemas.openxmlformats.org/officeDocument/2006/relationships/chart" Target="../charts/chart8.xml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18" Type="http://schemas.openxmlformats.org/officeDocument/2006/relationships/image" Target="../media/image14.svg"/><Relationship Id="rId3" Type="http://schemas.openxmlformats.org/officeDocument/2006/relationships/slide" Target="slide2.xml"/><Relationship Id="rId21" Type="http://schemas.openxmlformats.org/officeDocument/2006/relationships/chart" Target="../charts/chart12.xml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17" Type="http://schemas.openxmlformats.org/officeDocument/2006/relationships/image" Target="../media/image13.png"/><Relationship Id="rId2" Type="http://schemas.openxmlformats.org/officeDocument/2006/relationships/slide" Target="slide3.xml"/><Relationship Id="rId16" Type="http://schemas.openxmlformats.org/officeDocument/2006/relationships/image" Target="../media/image12.svg"/><Relationship Id="rId20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5" Type="http://schemas.openxmlformats.org/officeDocument/2006/relationships/image" Target="../media/image11.png"/><Relationship Id="rId10" Type="http://schemas.openxmlformats.org/officeDocument/2006/relationships/image" Target="../media/image6.svg"/><Relationship Id="rId19" Type="http://schemas.openxmlformats.org/officeDocument/2006/relationships/chart" Target="../charts/chart10.xml"/><Relationship Id="rId4" Type="http://schemas.openxmlformats.org/officeDocument/2006/relationships/slide" Target="slide1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25D19FD7-B7D4-0158-C3C2-740576075F7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42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AECC6C0-6322-4180-9152-23F86120ACFC}"/>
              </a:ext>
            </a:extLst>
          </p:cNvPr>
          <p:cNvSpPr/>
          <p:nvPr/>
        </p:nvSpPr>
        <p:spPr>
          <a:xfrm>
            <a:off x="180000" y="180001"/>
            <a:ext cx="1875608" cy="6497998"/>
          </a:xfrm>
          <a:prstGeom prst="roundRect">
            <a:avLst>
              <a:gd name="adj" fmla="val 9337"/>
            </a:avLst>
          </a:prstGeom>
          <a:solidFill>
            <a:srgbClr val="34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20" name="CaixaDeTexto 52">
            <a:extLst>
              <a:ext uri="{FF2B5EF4-FFF2-40B4-BE49-F238E27FC236}">
                <a16:creationId xmlns:a16="http://schemas.microsoft.com/office/drawing/2014/main" id="{3C54D54C-00B5-4292-B465-E98DE23B8B80}"/>
              </a:ext>
            </a:extLst>
          </p:cNvPr>
          <p:cNvSpPr txBox="1"/>
          <p:nvPr/>
        </p:nvSpPr>
        <p:spPr>
          <a:xfrm>
            <a:off x="246947" y="1286452"/>
            <a:ext cx="1741714" cy="32066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solidFill>
                  <a:schemeClr val="bg1"/>
                </a:solidFill>
                <a:latin typeface="Montserrat ExtraBold" pitchFamily="2" charset="0"/>
              </a:rPr>
              <a:t>HTPDATA</a:t>
            </a:r>
          </a:p>
        </p:txBody>
      </p:sp>
      <p:sp>
        <p:nvSpPr>
          <p:cNvPr id="22" name="Retângulo: Cantos Arredondados 21">
            <a:hlinkClick r:id="rId2" action="ppaction://hlinksldjump"/>
            <a:extLst>
              <a:ext uri="{FF2B5EF4-FFF2-40B4-BE49-F238E27FC236}">
                <a16:creationId xmlns:a16="http://schemas.microsoft.com/office/drawing/2014/main" id="{E97D1EF0-C595-45E7-9E2E-4712FC20E4A4}"/>
              </a:ext>
            </a:extLst>
          </p:cNvPr>
          <p:cNvSpPr/>
          <p:nvPr/>
        </p:nvSpPr>
        <p:spPr>
          <a:xfrm>
            <a:off x="242485" y="2163139"/>
            <a:ext cx="1743017" cy="324334"/>
          </a:xfrm>
          <a:prstGeom prst="roundRect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latin typeface="Montserrat ExtraBold" pitchFamily="2" charset="0"/>
              </a:rPr>
              <a:t>Disponibilidade</a:t>
            </a:r>
          </a:p>
        </p:txBody>
      </p:sp>
      <p:sp>
        <p:nvSpPr>
          <p:cNvPr id="23" name="Retângulo: Cantos Arredondados 22">
            <a:hlinkClick r:id="rId3" action="ppaction://hlinksldjump"/>
            <a:extLst>
              <a:ext uri="{FF2B5EF4-FFF2-40B4-BE49-F238E27FC236}">
                <a16:creationId xmlns:a16="http://schemas.microsoft.com/office/drawing/2014/main" id="{C9171239-B674-454F-AEC9-33C32173047E}"/>
              </a:ext>
            </a:extLst>
          </p:cNvPr>
          <p:cNvSpPr/>
          <p:nvPr/>
        </p:nvSpPr>
        <p:spPr>
          <a:xfrm>
            <a:off x="242485" y="2548493"/>
            <a:ext cx="1743017" cy="324335"/>
          </a:xfrm>
          <a:prstGeom prst="roundRect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latin typeface="Montserrat ExtraBold" pitchFamily="2" charset="0"/>
              </a:rPr>
              <a:t>Performance</a:t>
            </a:r>
          </a:p>
        </p:txBody>
      </p:sp>
      <p:sp>
        <p:nvSpPr>
          <p:cNvPr id="24" name="Retângulo: Cantos Arredondados 23">
            <a:hlinkClick r:id="rId4" action="ppaction://hlinksldjump"/>
            <a:extLst>
              <a:ext uri="{FF2B5EF4-FFF2-40B4-BE49-F238E27FC236}">
                <a16:creationId xmlns:a16="http://schemas.microsoft.com/office/drawing/2014/main" id="{37AFD010-4F63-4136-AA59-1784035413E5}"/>
              </a:ext>
            </a:extLst>
          </p:cNvPr>
          <p:cNvSpPr/>
          <p:nvPr/>
        </p:nvSpPr>
        <p:spPr>
          <a:xfrm>
            <a:off x="242485" y="2933848"/>
            <a:ext cx="1743017" cy="325422"/>
          </a:xfrm>
          <a:prstGeom prst="roundRect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latin typeface="Montserrat ExtraBold" pitchFamily="2" charset="0"/>
              </a:rPr>
              <a:t>Qualidade</a:t>
            </a:r>
            <a:endParaRPr lang="pt-BR" sz="1200" dirty="0">
              <a:latin typeface="Montserrat ExtraBold" pitchFamily="2" charset="0"/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81A3FB13-3EAD-4811-B759-364593C4E942}"/>
              </a:ext>
            </a:extLst>
          </p:cNvPr>
          <p:cNvSpPr/>
          <p:nvPr/>
        </p:nvSpPr>
        <p:spPr>
          <a:xfrm>
            <a:off x="241200" y="1782079"/>
            <a:ext cx="1742400" cy="324000"/>
          </a:xfrm>
          <a:prstGeom prst="roundRect">
            <a:avLst/>
          </a:prstGeom>
          <a:gradFill flip="none" rotWithShape="1">
            <a:gsLst>
              <a:gs pos="0">
                <a:srgbClr val="5BC89C"/>
              </a:gs>
              <a:gs pos="100000">
                <a:srgbClr val="27BEAD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latin typeface="Montserrat ExtraBold" pitchFamily="2" charset="0"/>
              </a:rPr>
              <a:t>OEE</a:t>
            </a:r>
          </a:p>
        </p:txBody>
      </p:sp>
      <p:sp>
        <p:nvSpPr>
          <p:cNvPr id="29" name="Text 1">
            <a:extLst>
              <a:ext uri="{FF2B5EF4-FFF2-40B4-BE49-F238E27FC236}">
                <a16:creationId xmlns:a16="http://schemas.microsoft.com/office/drawing/2014/main" id="{DD99126D-579B-C861-B39C-A80690268475}"/>
              </a:ext>
            </a:extLst>
          </p:cNvPr>
          <p:cNvSpPr/>
          <p:nvPr/>
        </p:nvSpPr>
        <p:spPr>
          <a:xfrm>
            <a:off x="720861" y="3444969"/>
            <a:ext cx="1276822" cy="1740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350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B6CF11E1-5BC3-9B0D-1936-3882A729A64E}"/>
              </a:ext>
            </a:extLst>
          </p:cNvPr>
          <p:cNvGrpSpPr/>
          <p:nvPr/>
        </p:nvGrpSpPr>
        <p:grpSpPr>
          <a:xfrm>
            <a:off x="242485" y="3320290"/>
            <a:ext cx="1743017" cy="391052"/>
            <a:chOff x="209979" y="3509574"/>
            <a:chExt cx="1743017" cy="391052"/>
          </a:xfrm>
        </p:grpSpPr>
        <p:sp>
          <p:nvSpPr>
            <p:cNvPr id="60" name="Retângulo: Cantos Arredondados 59">
              <a:extLst>
                <a:ext uri="{FF2B5EF4-FFF2-40B4-BE49-F238E27FC236}">
                  <a16:creationId xmlns:a16="http://schemas.microsoft.com/office/drawing/2014/main" id="{5F248549-D45F-1A53-56A1-5B7BC0E6722E}"/>
                </a:ext>
              </a:extLst>
            </p:cNvPr>
            <p:cNvSpPr/>
            <p:nvPr/>
          </p:nvSpPr>
          <p:spPr>
            <a:xfrm>
              <a:off x="209979" y="3509574"/>
              <a:ext cx="1743017" cy="325422"/>
            </a:xfrm>
            <a:prstGeom prst="roundRect">
              <a:avLst/>
            </a:prstGeom>
            <a:solidFill>
              <a:srgbClr val="434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200" b="1" dirty="0">
                <a:latin typeface="Montserrat" pitchFamily="2" charset="0"/>
              </a:endParaRPr>
            </a:p>
          </p:txBody>
        </p:sp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E7C7EEEB-CE7D-8A0A-B342-A6A7303776F1}"/>
                </a:ext>
              </a:extLst>
            </p:cNvPr>
            <p:cNvGrpSpPr/>
            <p:nvPr/>
          </p:nvGrpSpPr>
          <p:grpSpPr>
            <a:xfrm>
              <a:off x="229493" y="3517412"/>
              <a:ext cx="1232306" cy="383214"/>
              <a:chOff x="319050" y="3447109"/>
              <a:chExt cx="1232306" cy="383214"/>
            </a:xfrm>
          </p:grpSpPr>
          <p:sp>
            <p:nvSpPr>
              <p:cNvPr id="58" name="Retângulo 57">
                <a:extLst>
                  <a:ext uri="{FF2B5EF4-FFF2-40B4-BE49-F238E27FC236}">
                    <a16:creationId xmlns:a16="http://schemas.microsoft.com/office/drawing/2014/main" id="{BC228B1A-C68D-4318-A02F-151E4765029B}"/>
                  </a:ext>
                </a:extLst>
              </p:cNvPr>
              <p:cNvSpPr/>
              <p:nvPr/>
            </p:nvSpPr>
            <p:spPr>
              <a:xfrm>
                <a:off x="663031" y="3471332"/>
                <a:ext cx="888325" cy="3589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i="0" dirty="0">
                    <a:solidFill>
                      <a:schemeClr val="bg1"/>
                    </a:solidFill>
                    <a:latin typeface="Montserrat ExtraBold" pitchFamily="2" charset="0"/>
                  </a:rPr>
                  <a:t>Filtros</a:t>
                </a:r>
                <a:endParaRPr lang="pt-BR" sz="1200" i="0" dirty="0">
                  <a:solidFill>
                    <a:schemeClr val="bg1"/>
                  </a:solidFill>
                  <a:latin typeface="Montserrat ExtraBold" pitchFamily="2" charset="0"/>
                </a:endParaRPr>
              </a:p>
            </p:txBody>
          </p:sp>
          <p:pic>
            <p:nvPicPr>
              <p:cNvPr id="59" name="Gráfico 14" descr="Filtro com preenchimento sólido">
                <a:extLst>
                  <a:ext uri="{FF2B5EF4-FFF2-40B4-BE49-F238E27FC236}">
                    <a16:creationId xmlns:a16="http://schemas.microsoft.com/office/drawing/2014/main" id="{45BBBB54-87F5-4F0D-AB1F-BD1D1D7E20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19050" y="3447109"/>
                <a:ext cx="311811" cy="343817"/>
              </a:xfrm>
              <a:prstGeom prst="rect">
                <a:avLst/>
              </a:prstGeom>
            </p:spPr>
          </p:pic>
        </p:grpSp>
      </p:grp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9FE6C0AB-1A86-4957-BFAF-5CDF4C6E4FB9}"/>
              </a:ext>
            </a:extLst>
          </p:cNvPr>
          <p:cNvSpPr/>
          <p:nvPr/>
        </p:nvSpPr>
        <p:spPr>
          <a:xfrm>
            <a:off x="2262289" y="1716643"/>
            <a:ext cx="4794587" cy="4961355"/>
          </a:xfrm>
          <a:prstGeom prst="roundRect">
            <a:avLst>
              <a:gd name="adj" fmla="val 6545"/>
            </a:avLst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4DA49321-A197-4EA2-B409-2F2E898938C9}"/>
              </a:ext>
            </a:extLst>
          </p:cNvPr>
          <p:cNvSpPr/>
          <p:nvPr/>
        </p:nvSpPr>
        <p:spPr>
          <a:xfrm>
            <a:off x="7243805" y="1716643"/>
            <a:ext cx="4757378" cy="2340000"/>
          </a:xfrm>
          <a:prstGeom prst="roundRect">
            <a:avLst>
              <a:gd name="adj" fmla="val 8278"/>
            </a:avLst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3B02F5B7-6AA8-4B39-E430-064590BAA19F}"/>
              </a:ext>
            </a:extLst>
          </p:cNvPr>
          <p:cNvSpPr/>
          <p:nvPr/>
        </p:nvSpPr>
        <p:spPr>
          <a:xfrm>
            <a:off x="7232553" y="4304692"/>
            <a:ext cx="4739182" cy="2340000"/>
          </a:xfrm>
          <a:prstGeom prst="roundRect">
            <a:avLst>
              <a:gd name="adj" fmla="val 8278"/>
            </a:avLst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70" name="CaixaDeTexto 40">
            <a:extLst>
              <a:ext uri="{FF2B5EF4-FFF2-40B4-BE49-F238E27FC236}">
                <a16:creationId xmlns:a16="http://schemas.microsoft.com/office/drawing/2014/main" id="{8A5421BA-70FB-423B-83C7-D25D7FCD2C3B}"/>
              </a:ext>
            </a:extLst>
          </p:cNvPr>
          <p:cNvSpPr txBox="1"/>
          <p:nvPr/>
        </p:nvSpPr>
        <p:spPr>
          <a:xfrm>
            <a:off x="2397531" y="1977948"/>
            <a:ext cx="1668509" cy="34830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000" dirty="0">
                <a:solidFill>
                  <a:srgbClr val="5BC89C"/>
                </a:solidFill>
                <a:latin typeface="Montserrat Bold" pitchFamily="2" charset="0"/>
              </a:rPr>
              <a:t>OEE por Máquina</a:t>
            </a:r>
          </a:p>
        </p:txBody>
      </p:sp>
      <p:sp>
        <p:nvSpPr>
          <p:cNvPr id="81" name="CaixaDeTexto 40">
            <a:extLst>
              <a:ext uri="{FF2B5EF4-FFF2-40B4-BE49-F238E27FC236}">
                <a16:creationId xmlns:a16="http://schemas.microsoft.com/office/drawing/2014/main" id="{D8C305A7-B16E-C905-049A-9DB7A4290104}"/>
              </a:ext>
            </a:extLst>
          </p:cNvPr>
          <p:cNvSpPr txBox="1"/>
          <p:nvPr/>
        </p:nvSpPr>
        <p:spPr>
          <a:xfrm>
            <a:off x="7400149" y="1984672"/>
            <a:ext cx="1362435" cy="34830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000" dirty="0">
                <a:solidFill>
                  <a:srgbClr val="5BC89C"/>
                </a:solidFill>
                <a:latin typeface="Montserrat Bold" pitchFamily="2" charset="0"/>
              </a:rPr>
              <a:t>OEE por Linha</a:t>
            </a:r>
          </a:p>
        </p:txBody>
      </p:sp>
      <p:sp>
        <p:nvSpPr>
          <p:cNvPr id="83" name="CaixaDeTexto 40">
            <a:extLst>
              <a:ext uri="{FF2B5EF4-FFF2-40B4-BE49-F238E27FC236}">
                <a16:creationId xmlns:a16="http://schemas.microsoft.com/office/drawing/2014/main" id="{FE685F39-6EE3-DDD7-7EF9-813F2F8ABB97}"/>
              </a:ext>
            </a:extLst>
          </p:cNvPr>
          <p:cNvSpPr txBox="1"/>
          <p:nvPr/>
        </p:nvSpPr>
        <p:spPr>
          <a:xfrm>
            <a:off x="7374016" y="4551686"/>
            <a:ext cx="1223709" cy="34387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000" dirty="0">
                <a:solidFill>
                  <a:srgbClr val="5BC89C"/>
                </a:solidFill>
                <a:latin typeface="Montserrat Bold" pitchFamily="2" charset="0"/>
              </a:rPr>
              <a:t>OEE Mensal</a:t>
            </a:r>
          </a:p>
        </p:txBody>
      </p:sp>
      <p:sp>
        <p:nvSpPr>
          <p:cNvPr id="2" name="Freeform 53">
            <a:extLst>
              <a:ext uri="{FF2B5EF4-FFF2-40B4-BE49-F238E27FC236}">
                <a16:creationId xmlns:a16="http://schemas.microsoft.com/office/drawing/2014/main" id="{B3E02316-AFA0-11A7-030D-0A2EEB38AECA}"/>
              </a:ext>
            </a:extLst>
          </p:cNvPr>
          <p:cNvSpPr>
            <a:spLocks noEditPoints="1"/>
          </p:cNvSpPr>
          <p:nvPr/>
        </p:nvSpPr>
        <p:spPr bwMode="auto">
          <a:xfrm>
            <a:off x="774305" y="392730"/>
            <a:ext cx="720000" cy="720000"/>
          </a:xfrm>
          <a:custGeom>
            <a:avLst/>
            <a:gdLst>
              <a:gd name="T0" fmla="*/ 191 w 191"/>
              <a:gd name="T1" fmla="*/ 95 h 190"/>
              <a:gd name="T2" fmla="*/ 95 w 191"/>
              <a:gd name="T3" fmla="*/ 190 h 190"/>
              <a:gd name="T4" fmla="*/ 51 w 191"/>
              <a:gd name="T5" fmla="*/ 179 h 190"/>
              <a:gd name="T6" fmla="*/ 44 w 191"/>
              <a:gd name="T7" fmla="*/ 189 h 190"/>
              <a:gd name="T8" fmla="*/ 30 w 191"/>
              <a:gd name="T9" fmla="*/ 156 h 190"/>
              <a:gd name="T10" fmla="*/ 66 w 191"/>
              <a:gd name="T11" fmla="*/ 160 h 190"/>
              <a:gd name="T12" fmla="*/ 58 w 191"/>
              <a:gd name="T13" fmla="*/ 170 h 190"/>
              <a:gd name="T14" fmla="*/ 95 w 191"/>
              <a:gd name="T15" fmla="*/ 178 h 190"/>
              <a:gd name="T16" fmla="*/ 179 w 191"/>
              <a:gd name="T17" fmla="*/ 95 h 190"/>
              <a:gd name="T18" fmla="*/ 95 w 191"/>
              <a:gd name="T19" fmla="*/ 12 h 190"/>
              <a:gd name="T20" fmla="*/ 12 w 191"/>
              <a:gd name="T21" fmla="*/ 95 h 190"/>
              <a:gd name="T22" fmla="*/ 0 w 191"/>
              <a:gd name="T23" fmla="*/ 95 h 190"/>
              <a:gd name="T24" fmla="*/ 95 w 191"/>
              <a:gd name="T25" fmla="*/ 0 h 190"/>
              <a:gd name="T26" fmla="*/ 191 w 191"/>
              <a:gd name="T27" fmla="*/ 95 h 190"/>
              <a:gd name="T28" fmla="*/ 71 w 191"/>
              <a:gd name="T29" fmla="*/ 95 h 190"/>
              <a:gd name="T30" fmla="*/ 95 w 191"/>
              <a:gd name="T31" fmla="*/ 70 h 190"/>
              <a:gd name="T32" fmla="*/ 120 w 191"/>
              <a:gd name="T33" fmla="*/ 95 h 190"/>
              <a:gd name="T34" fmla="*/ 95 w 191"/>
              <a:gd name="T35" fmla="*/ 119 h 190"/>
              <a:gd name="T36" fmla="*/ 71 w 191"/>
              <a:gd name="T37" fmla="*/ 95 h 190"/>
              <a:gd name="T38" fmla="*/ 79 w 191"/>
              <a:gd name="T39" fmla="*/ 95 h 190"/>
              <a:gd name="T40" fmla="*/ 95 w 191"/>
              <a:gd name="T41" fmla="*/ 111 h 190"/>
              <a:gd name="T42" fmla="*/ 112 w 191"/>
              <a:gd name="T43" fmla="*/ 95 h 190"/>
              <a:gd name="T44" fmla="*/ 95 w 191"/>
              <a:gd name="T45" fmla="*/ 78 h 190"/>
              <a:gd name="T46" fmla="*/ 79 w 191"/>
              <a:gd name="T47" fmla="*/ 95 h 190"/>
              <a:gd name="T48" fmla="*/ 51 w 191"/>
              <a:gd name="T49" fmla="*/ 95 h 190"/>
              <a:gd name="T50" fmla="*/ 41 w 191"/>
              <a:gd name="T51" fmla="*/ 80 h 190"/>
              <a:gd name="T52" fmla="*/ 47 w 191"/>
              <a:gd name="T53" fmla="*/ 67 h 190"/>
              <a:gd name="T54" fmla="*/ 64 w 191"/>
              <a:gd name="T55" fmla="*/ 64 h 190"/>
              <a:gd name="T56" fmla="*/ 67 w 191"/>
              <a:gd name="T57" fmla="*/ 46 h 190"/>
              <a:gd name="T58" fmla="*/ 81 w 191"/>
              <a:gd name="T59" fmla="*/ 41 h 190"/>
              <a:gd name="T60" fmla="*/ 95 w 191"/>
              <a:gd name="T61" fmla="*/ 51 h 190"/>
              <a:gd name="T62" fmla="*/ 110 w 191"/>
              <a:gd name="T63" fmla="*/ 41 h 190"/>
              <a:gd name="T64" fmla="*/ 124 w 191"/>
              <a:gd name="T65" fmla="*/ 46 h 190"/>
              <a:gd name="T66" fmla="*/ 127 w 191"/>
              <a:gd name="T67" fmla="*/ 64 h 190"/>
              <a:gd name="T68" fmla="*/ 144 w 191"/>
              <a:gd name="T69" fmla="*/ 67 h 190"/>
              <a:gd name="T70" fmla="*/ 150 w 191"/>
              <a:gd name="T71" fmla="*/ 80 h 190"/>
              <a:gd name="T72" fmla="*/ 140 w 191"/>
              <a:gd name="T73" fmla="*/ 95 h 190"/>
              <a:gd name="T74" fmla="*/ 150 w 191"/>
              <a:gd name="T75" fmla="*/ 109 h 190"/>
              <a:gd name="T76" fmla="*/ 144 w 191"/>
              <a:gd name="T77" fmla="*/ 123 h 190"/>
              <a:gd name="T78" fmla="*/ 127 w 191"/>
              <a:gd name="T79" fmla="*/ 126 h 190"/>
              <a:gd name="T80" fmla="*/ 124 w 191"/>
              <a:gd name="T81" fmla="*/ 143 h 190"/>
              <a:gd name="T82" fmla="*/ 110 w 191"/>
              <a:gd name="T83" fmla="*/ 149 h 190"/>
              <a:gd name="T84" fmla="*/ 95 w 191"/>
              <a:gd name="T85" fmla="*/ 139 h 190"/>
              <a:gd name="T86" fmla="*/ 81 w 191"/>
              <a:gd name="T87" fmla="*/ 149 h 190"/>
              <a:gd name="T88" fmla="*/ 67 w 191"/>
              <a:gd name="T89" fmla="*/ 143 h 190"/>
              <a:gd name="T90" fmla="*/ 64 w 191"/>
              <a:gd name="T91" fmla="*/ 126 h 190"/>
              <a:gd name="T92" fmla="*/ 47 w 191"/>
              <a:gd name="T93" fmla="*/ 123 h 190"/>
              <a:gd name="T94" fmla="*/ 41 w 191"/>
              <a:gd name="T95" fmla="*/ 109 h 190"/>
              <a:gd name="T96" fmla="*/ 51 w 191"/>
              <a:gd name="T97" fmla="*/ 95 h 190"/>
              <a:gd name="T98" fmla="*/ 68 w 191"/>
              <a:gd name="T99" fmla="*/ 95 h 190"/>
              <a:gd name="T100" fmla="*/ 95 w 191"/>
              <a:gd name="T101" fmla="*/ 122 h 190"/>
              <a:gd name="T102" fmla="*/ 122 w 191"/>
              <a:gd name="T103" fmla="*/ 95 h 190"/>
              <a:gd name="T104" fmla="*/ 95 w 191"/>
              <a:gd name="T105" fmla="*/ 68 h 190"/>
              <a:gd name="T106" fmla="*/ 68 w 191"/>
              <a:gd name="T107" fmla="*/ 95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1" h="190">
                <a:moveTo>
                  <a:pt x="191" y="95"/>
                </a:moveTo>
                <a:cubicBezTo>
                  <a:pt x="191" y="147"/>
                  <a:pt x="148" y="190"/>
                  <a:pt x="95" y="190"/>
                </a:cubicBezTo>
                <a:cubicBezTo>
                  <a:pt x="80" y="190"/>
                  <a:pt x="65" y="186"/>
                  <a:pt x="51" y="179"/>
                </a:cubicBezTo>
                <a:cubicBezTo>
                  <a:pt x="44" y="189"/>
                  <a:pt x="44" y="189"/>
                  <a:pt x="44" y="189"/>
                </a:cubicBezTo>
                <a:cubicBezTo>
                  <a:pt x="30" y="156"/>
                  <a:pt x="30" y="156"/>
                  <a:pt x="30" y="156"/>
                </a:cubicBezTo>
                <a:cubicBezTo>
                  <a:pt x="66" y="160"/>
                  <a:pt x="66" y="160"/>
                  <a:pt x="66" y="160"/>
                </a:cubicBezTo>
                <a:cubicBezTo>
                  <a:pt x="58" y="170"/>
                  <a:pt x="58" y="170"/>
                  <a:pt x="58" y="170"/>
                </a:cubicBezTo>
                <a:cubicBezTo>
                  <a:pt x="70" y="175"/>
                  <a:pt x="82" y="178"/>
                  <a:pt x="95" y="178"/>
                </a:cubicBezTo>
                <a:cubicBezTo>
                  <a:pt x="141" y="178"/>
                  <a:pt x="179" y="141"/>
                  <a:pt x="179" y="95"/>
                </a:cubicBezTo>
                <a:cubicBezTo>
                  <a:pt x="179" y="49"/>
                  <a:pt x="141" y="12"/>
                  <a:pt x="95" y="12"/>
                </a:cubicBezTo>
                <a:cubicBezTo>
                  <a:pt x="49" y="12"/>
                  <a:pt x="12" y="49"/>
                  <a:pt x="12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42"/>
                  <a:pt x="43" y="0"/>
                  <a:pt x="95" y="0"/>
                </a:cubicBezTo>
                <a:cubicBezTo>
                  <a:pt x="148" y="0"/>
                  <a:pt x="191" y="42"/>
                  <a:pt x="191" y="95"/>
                </a:cubicBezTo>
                <a:close/>
                <a:moveTo>
                  <a:pt x="71" y="95"/>
                </a:moveTo>
                <a:cubicBezTo>
                  <a:pt x="71" y="81"/>
                  <a:pt x="82" y="70"/>
                  <a:pt x="95" y="70"/>
                </a:cubicBezTo>
                <a:cubicBezTo>
                  <a:pt x="109" y="70"/>
                  <a:pt x="120" y="81"/>
                  <a:pt x="120" y="95"/>
                </a:cubicBezTo>
                <a:cubicBezTo>
                  <a:pt x="120" y="108"/>
                  <a:pt x="109" y="119"/>
                  <a:pt x="95" y="119"/>
                </a:cubicBezTo>
                <a:cubicBezTo>
                  <a:pt x="82" y="119"/>
                  <a:pt x="71" y="108"/>
                  <a:pt x="71" y="95"/>
                </a:cubicBezTo>
                <a:close/>
                <a:moveTo>
                  <a:pt x="79" y="95"/>
                </a:moveTo>
                <a:cubicBezTo>
                  <a:pt x="79" y="104"/>
                  <a:pt x="86" y="111"/>
                  <a:pt x="95" y="111"/>
                </a:cubicBezTo>
                <a:cubicBezTo>
                  <a:pt x="104" y="111"/>
                  <a:pt x="112" y="104"/>
                  <a:pt x="112" y="95"/>
                </a:cubicBezTo>
                <a:cubicBezTo>
                  <a:pt x="112" y="86"/>
                  <a:pt x="104" y="78"/>
                  <a:pt x="95" y="78"/>
                </a:cubicBezTo>
                <a:cubicBezTo>
                  <a:pt x="86" y="78"/>
                  <a:pt x="79" y="86"/>
                  <a:pt x="79" y="95"/>
                </a:cubicBezTo>
                <a:close/>
                <a:moveTo>
                  <a:pt x="51" y="95"/>
                </a:moveTo>
                <a:cubicBezTo>
                  <a:pt x="51" y="88"/>
                  <a:pt x="47" y="83"/>
                  <a:pt x="41" y="80"/>
                </a:cubicBezTo>
                <a:cubicBezTo>
                  <a:pt x="42" y="76"/>
                  <a:pt x="44" y="71"/>
                  <a:pt x="47" y="67"/>
                </a:cubicBezTo>
                <a:cubicBezTo>
                  <a:pt x="52" y="69"/>
                  <a:pt x="59" y="68"/>
                  <a:pt x="64" y="64"/>
                </a:cubicBezTo>
                <a:cubicBezTo>
                  <a:pt x="69" y="59"/>
                  <a:pt x="70" y="52"/>
                  <a:pt x="67" y="46"/>
                </a:cubicBezTo>
                <a:cubicBezTo>
                  <a:pt x="71" y="44"/>
                  <a:pt x="76" y="42"/>
                  <a:pt x="81" y="41"/>
                </a:cubicBezTo>
                <a:cubicBezTo>
                  <a:pt x="83" y="47"/>
                  <a:pt x="89" y="51"/>
                  <a:pt x="95" y="51"/>
                </a:cubicBezTo>
                <a:cubicBezTo>
                  <a:pt x="102" y="51"/>
                  <a:pt x="108" y="47"/>
                  <a:pt x="110" y="41"/>
                </a:cubicBezTo>
                <a:cubicBezTo>
                  <a:pt x="115" y="42"/>
                  <a:pt x="119" y="44"/>
                  <a:pt x="124" y="46"/>
                </a:cubicBezTo>
                <a:cubicBezTo>
                  <a:pt x="121" y="52"/>
                  <a:pt x="122" y="59"/>
                  <a:pt x="127" y="64"/>
                </a:cubicBezTo>
                <a:cubicBezTo>
                  <a:pt x="131" y="68"/>
                  <a:pt x="138" y="69"/>
                  <a:pt x="144" y="67"/>
                </a:cubicBezTo>
                <a:cubicBezTo>
                  <a:pt x="146" y="71"/>
                  <a:pt x="148" y="76"/>
                  <a:pt x="150" y="80"/>
                </a:cubicBezTo>
                <a:cubicBezTo>
                  <a:pt x="144" y="83"/>
                  <a:pt x="140" y="88"/>
                  <a:pt x="140" y="95"/>
                </a:cubicBezTo>
                <a:cubicBezTo>
                  <a:pt x="140" y="102"/>
                  <a:pt x="144" y="107"/>
                  <a:pt x="150" y="109"/>
                </a:cubicBezTo>
                <a:cubicBezTo>
                  <a:pt x="148" y="114"/>
                  <a:pt x="146" y="119"/>
                  <a:pt x="144" y="123"/>
                </a:cubicBezTo>
                <a:cubicBezTo>
                  <a:pt x="138" y="120"/>
                  <a:pt x="131" y="121"/>
                  <a:pt x="127" y="126"/>
                </a:cubicBezTo>
                <a:cubicBezTo>
                  <a:pt x="122" y="131"/>
                  <a:pt x="121" y="138"/>
                  <a:pt x="124" y="143"/>
                </a:cubicBezTo>
                <a:cubicBezTo>
                  <a:pt x="119" y="146"/>
                  <a:pt x="115" y="148"/>
                  <a:pt x="110" y="149"/>
                </a:cubicBezTo>
                <a:cubicBezTo>
                  <a:pt x="108" y="143"/>
                  <a:pt x="102" y="139"/>
                  <a:pt x="95" y="139"/>
                </a:cubicBezTo>
                <a:cubicBezTo>
                  <a:pt x="89" y="139"/>
                  <a:pt x="83" y="143"/>
                  <a:pt x="81" y="149"/>
                </a:cubicBezTo>
                <a:cubicBezTo>
                  <a:pt x="76" y="148"/>
                  <a:pt x="71" y="146"/>
                  <a:pt x="67" y="143"/>
                </a:cubicBezTo>
                <a:cubicBezTo>
                  <a:pt x="70" y="138"/>
                  <a:pt x="69" y="131"/>
                  <a:pt x="64" y="126"/>
                </a:cubicBezTo>
                <a:cubicBezTo>
                  <a:pt x="59" y="121"/>
                  <a:pt x="52" y="120"/>
                  <a:pt x="47" y="123"/>
                </a:cubicBezTo>
                <a:cubicBezTo>
                  <a:pt x="44" y="119"/>
                  <a:pt x="42" y="114"/>
                  <a:pt x="41" y="109"/>
                </a:cubicBezTo>
                <a:cubicBezTo>
                  <a:pt x="47" y="107"/>
                  <a:pt x="51" y="102"/>
                  <a:pt x="51" y="95"/>
                </a:cubicBezTo>
                <a:close/>
                <a:moveTo>
                  <a:pt x="68" y="95"/>
                </a:moveTo>
                <a:cubicBezTo>
                  <a:pt x="68" y="110"/>
                  <a:pt x="80" y="122"/>
                  <a:pt x="95" y="122"/>
                </a:cubicBezTo>
                <a:cubicBezTo>
                  <a:pt x="110" y="122"/>
                  <a:pt x="122" y="110"/>
                  <a:pt x="122" y="95"/>
                </a:cubicBezTo>
                <a:cubicBezTo>
                  <a:pt x="122" y="80"/>
                  <a:pt x="110" y="68"/>
                  <a:pt x="95" y="68"/>
                </a:cubicBezTo>
                <a:cubicBezTo>
                  <a:pt x="80" y="68"/>
                  <a:pt x="68" y="80"/>
                  <a:pt x="68" y="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11233F"/>
              </a:solidFill>
              <a:effectLst/>
              <a:uLnTx/>
              <a:uFillTx/>
              <a:latin typeface="Montserrat" pitchFamily="2" charset="0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BC44A2-E363-2555-1510-FBC016A24BE9}"/>
              </a:ext>
            </a:extLst>
          </p:cNvPr>
          <p:cNvGrpSpPr/>
          <p:nvPr/>
        </p:nvGrpSpPr>
        <p:grpSpPr>
          <a:xfrm>
            <a:off x="2006731" y="203338"/>
            <a:ext cx="2805659" cy="1390367"/>
            <a:chOff x="2019698" y="281718"/>
            <a:chExt cx="2805659" cy="1390367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430B2943-9473-8896-DAC9-6BE3CA24C88C}"/>
                </a:ext>
              </a:extLst>
            </p:cNvPr>
            <p:cNvSpPr>
              <a:spLocks/>
            </p:cNvSpPr>
            <p:nvPr/>
          </p:nvSpPr>
          <p:spPr>
            <a:xfrm>
              <a:off x="2270745" y="281718"/>
              <a:ext cx="2314647" cy="1321114"/>
            </a:xfrm>
            <a:prstGeom prst="roundRect">
              <a:avLst/>
            </a:prstGeom>
            <a:gradFill flip="none" rotWithShape="1">
              <a:gsLst>
                <a:gs pos="0">
                  <a:srgbClr val="5BC89C"/>
                </a:gs>
                <a:gs pos="100000">
                  <a:srgbClr val="27BEAD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000" dirty="0">
                <a:latin typeface="Montserrat ExtraBold" pitchFamily="2" charset="0"/>
              </a:endParaRPr>
            </a:p>
          </p:txBody>
        </p:sp>
        <p:pic>
          <p:nvPicPr>
            <p:cNvPr id="14" name="Gráfico 13" descr="Mão de robô com preenchimento sólido">
              <a:extLst>
                <a:ext uri="{FF2B5EF4-FFF2-40B4-BE49-F238E27FC236}">
                  <a16:creationId xmlns:a16="http://schemas.microsoft.com/office/drawing/2014/main" id="{87C061D6-1AEC-87F8-91B7-338ADB2EDD5E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26818" y="299595"/>
              <a:ext cx="864000" cy="864000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5C0C5179-6521-F8E8-3EF9-91DF0C43E979}"/>
                </a:ext>
              </a:extLst>
            </p:cNvPr>
            <p:cNvSpPr txBox="1"/>
            <p:nvPr/>
          </p:nvSpPr>
          <p:spPr>
            <a:xfrm>
              <a:off x="2019698" y="1128807"/>
              <a:ext cx="2805659" cy="54327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000" dirty="0">
                  <a:solidFill>
                    <a:schemeClr val="bg1"/>
                  </a:solidFill>
                  <a:latin typeface="Montserrat ExtraBold" pitchFamily="2" charset="0"/>
                </a:rPr>
                <a:t>OEE </a:t>
              </a:r>
            </a:p>
            <a:p>
              <a:pPr algn="ctr"/>
              <a:r>
                <a:rPr lang="pt-BR" sz="1000" dirty="0">
                  <a:solidFill>
                    <a:schemeClr val="bg1"/>
                  </a:solidFill>
                  <a:effectLst/>
                  <a:latin typeface="Montserrat ExtraBold" pitchFamily="2" charset="0"/>
                </a:rPr>
                <a:t>Overall Equipment Effectiveness</a:t>
              </a:r>
              <a:endParaRPr lang="pt-BR" sz="1000" dirty="0">
                <a:solidFill>
                  <a:schemeClr val="bg1"/>
                </a:solidFill>
                <a:latin typeface="Montserrat ExtraBold" pitchFamily="2" charset="0"/>
              </a:endParaRP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81E1FDD-98B7-846D-D3F2-7E87E2B4A799}"/>
              </a:ext>
            </a:extLst>
          </p:cNvPr>
          <p:cNvGrpSpPr/>
          <p:nvPr/>
        </p:nvGrpSpPr>
        <p:grpSpPr>
          <a:xfrm>
            <a:off x="9630253" y="205200"/>
            <a:ext cx="2314800" cy="1321114"/>
            <a:chOff x="9670416" y="314043"/>
            <a:chExt cx="2314800" cy="1321114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AAEC60FE-E4C0-AF49-D8E0-48AC8F086061}"/>
                </a:ext>
              </a:extLst>
            </p:cNvPr>
            <p:cNvSpPr/>
            <p:nvPr/>
          </p:nvSpPr>
          <p:spPr>
            <a:xfrm>
              <a:off x="9670416" y="314043"/>
              <a:ext cx="2314800" cy="1321114"/>
            </a:xfrm>
            <a:prstGeom prst="roundRect">
              <a:avLst/>
            </a:prstGeom>
            <a:gradFill flip="none" rotWithShape="1">
              <a:gsLst>
                <a:gs pos="0">
                  <a:srgbClr val="87C1EE"/>
                </a:gs>
                <a:gs pos="100000">
                  <a:srgbClr val="2B9EEE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000" dirty="0">
                <a:latin typeface="Montserrat ExtraBold" pitchFamily="2" charset="0"/>
              </a:endParaRPr>
            </a:p>
          </p:txBody>
        </p:sp>
        <p:sp>
          <p:nvSpPr>
            <p:cNvPr id="18" name="CaixaDeTexto 21">
              <a:extLst>
                <a:ext uri="{FF2B5EF4-FFF2-40B4-BE49-F238E27FC236}">
                  <a16:creationId xmlns:a16="http://schemas.microsoft.com/office/drawing/2014/main" id="{0FB24312-253A-C0DE-1806-A4C056FE01E4}"/>
                </a:ext>
              </a:extLst>
            </p:cNvPr>
            <p:cNvSpPr txBox="1"/>
            <p:nvPr/>
          </p:nvSpPr>
          <p:spPr>
            <a:xfrm>
              <a:off x="9753251" y="1290708"/>
              <a:ext cx="2172066" cy="309867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000" dirty="0">
                  <a:solidFill>
                    <a:schemeClr val="bg1"/>
                  </a:solidFill>
                  <a:latin typeface="Montserrat ExtraBold" pitchFamily="2" charset="0"/>
                </a:rPr>
                <a:t>Qualidade</a:t>
              </a:r>
            </a:p>
          </p:txBody>
        </p:sp>
        <p:pic>
          <p:nvPicPr>
            <p:cNvPr id="19" name="Gráfico 23" descr="Inventário correto com preenchimento sólido">
              <a:extLst>
                <a:ext uri="{FF2B5EF4-FFF2-40B4-BE49-F238E27FC236}">
                  <a16:creationId xmlns:a16="http://schemas.microsoft.com/office/drawing/2014/main" id="{D2375EB1-1B3E-A2BD-7446-867B7C10A21A}"/>
                </a:ext>
              </a:extLst>
            </p:cNvPr>
            <p:cNvPicPr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722319" y="412791"/>
              <a:ext cx="864000" cy="864000"/>
            </a:xfrm>
            <a:prstGeom prst="rect">
              <a:avLst/>
            </a:prstGeom>
          </p:spPr>
        </p:pic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4164743-C93F-6CF5-5575-564C2063869C}"/>
              </a:ext>
            </a:extLst>
          </p:cNvPr>
          <p:cNvGrpSpPr/>
          <p:nvPr/>
        </p:nvGrpSpPr>
        <p:grpSpPr>
          <a:xfrm>
            <a:off x="6915749" y="203338"/>
            <a:ext cx="2611167" cy="1321114"/>
            <a:chOff x="6915749" y="203338"/>
            <a:chExt cx="2611167" cy="1321114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EDD2C5E5-21FE-C081-2D6A-EFD4FA16C1F4}"/>
                </a:ext>
              </a:extLst>
            </p:cNvPr>
            <p:cNvGrpSpPr/>
            <p:nvPr/>
          </p:nvGrpSpPr>
          <p:grpSpPr>
            <a:xfrm>
              <a:off x="6915749" y="203338"/>
              <a:ext cx="2611167" cy="1321114"/>
              <a:chOff x="7728369" y="281718"/>
              <a:chExt cx="2611167" cy="1321114"/>
            </a:xfrm>
          </p:grpSpPr>
          <p:sp>
            <p:nvSpPr>
              <p:cNvPr id="28" name="Retângulo: Cantos Arredondados 27">
                <a:extLst>
                  <a:ext uri="{FF2B5EF4-FFF2-40B4-BE49-F238E27FC236}">
                    <a16:creationId xmlns:a16="http://schemas.microsoft.com/office/drawing/2014/main" id="{49A8A396-6E20-3CF0-79E1-F57F1942704B}"/>
                  </a:ext>
                </a:extLst>
              </p:cNvPr>
              <p:cNvSpPr/>
              <p:nvPr/>
            </p:nvSpPr>
            <p:spPr>
              <a:xfrm>
                <a:off x="8024736" y="281718"/>
                <a:ext cx="2314800" cy="1321114"/>
              </a:xfrm>
              <a:prstGeom prst="roundRect">
                <a:avLst/>
              </a:prstGeom>
              <a:gradFill flip="none" rotWithShape="1">
                <a:gsLst>
                  <a:gs pos="0">
                    <a:srgbClr val="F6A04D"/>
                  </a:gs>
                  <a:gs pos="100000">
                    <a:srgbClr val="FE8461"/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sz="1000" dirty="0">
                  <a:latin typeface="Montserrat ExtraBold" pitchFamily="2" charset="0"/>
                </a:endParaRPr>
              </a:p>
            </p:txBody>
          </p:sp>
          <p:sp>
            <p:nvSpPr>
              <p:cNvPr id="30" name="CaixaDeTexto 18">
                <a:extLst>
                  <a:ext uri="{FF2B5EF4-FFF2-40B4-BE49-F238E27FC236}">
                    <a16:creationId xmlns:a16="http://schemas.microsoft.com/office/drawing/2014/main" id="{008BB6CF-DBAE-3017-239A-C1D5072C7B56}"/>
                  </a:ext>
                </a:extLst>
              </p:cNvPr>
              <p:cNvSpPr txBox="1"/>
              <p:nvPr/>
            </p:nvSpPr>
            <p:spPr>
              <a:xfrm>
                <a:off x="7728369" y="1253446"/>
                <a:ext cx="2581967" cy="309867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dirty="0">
                    <a:solidFill>
                      <a:schemeClr val="bg1"/>
                    </a:solidFill>
                    <a:latin typeface="Montserrat ExtraBold" pitchFamily="2" charset="0"/>
                  </a:rPr>
                  <a:t>Performance</a:t>
                </a:r>
              </a:p>
            </p:txBody>
          </p:sp>
        </p:grpSp>
        <p:pic>
          <p:nvPicPr>
            <p:cNvPr id="27" name="Gráfico 26" descr="Velocímetro médio com preenchimento sólido">
              <a:extLst>
                <a:ext uri="{FF2B5EF4-FFF2-40B4-BE49-F238E27FC236}">
                  <a16:creationId xmlns:a16="http://schemas.microsoft.com/office/drawing/2014/main" id="{AD0BD6EE-0527-B45F-BFF7-15A925B9C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342732" y="310544"/>
              <a:ext cx="864000" cy="864000"/>
            </a:xfrm>
            <a:prstGeom prst="rect">
              <a:avLst/>
            </a:prstGeom>
          </p:spPr>
        </p:pic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DC029976-9AF3-B9D8-A442-37D1E8E327D3}"/>
              </a:ext>
            </a:extLst>
          </p:cNvPr>
          <p:cNvGrpSpPr/>
          <p:nvPr/>
        </p:nvGrpSpPr>
        <p:grpSpPr>
          <a:xfrm>
            <a:off x="4742076" y="205200"/>
            <a:ext cx="2314800" cy="1321114"/>
            <a:chOff x="4742076" y="189270"/>
            <a:chExt cx="2314800" cy="1321114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1998F670-5049-937A-8F22-6C8B7111CFF0}"/>
                </a:ext>
              </a:extLst>
            </p:cNvPr>
            <p:cNvGrpSpPr/>
            <p:nvPr/>
          </p:nvGrpSpPr>
          <p:grpSpPr>
            <a:xfrm>
              <a:off x="4742076" y="189270"/>
              <a:ext cx="2314800" cy="1321114"/>
              <a:chOff x="3500301" y="-6564"/>
              <a:chExt cx="2839247" cy="1332000"/>
            </a:xfrm>
          </p:grpSpPr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17A7CA37-251F-843A-409A-34D50B28FC6B}"/>
                  </a:ext>
                </a:extLst>
              </p:cNvPr>
              <p:cNvSpPr/>
              <p:nvPr/>
            </p:nvSpPr>
            <p:spPr>
              <a:xfrm>
                <a:off x="3500301" y="-6564"/>
                <a:ext cx="2839247" cy="1332000"/>
              </a:xfrm>
              <a:prstGeom prst="roundRect">
                <a:avLst/>
              </a:prstGeom>
              <a:gradFill flip="none" rotWithShape="1">
                <a:gsLst>
                  <a:gs pos="0">
                    <a:srgbClr val="DB70D4"/>
                  </a:gs>
                  <a:gs pos="100000">
                    <a:srgbClr val="9B56F7"/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sz="1000" dirty="0">
                  <a:latin typeface="Montserrat ExtraBold" pitchFamily="2" charset="0"/>
                </a:endParaRPr>
              </a:p>
            </p:txBody>
          </p:sp>
          <p:sp>
            <p:nvSpPr>
              <p:cNvPr id="44" name="CaixaDeTexto 13">
                <a:extLst>
                  <a:ext uri="{FF2B5EF4-FFF2-40B4-BE49-F238E27FC236}">
                    <a16:creationId xmlns:a16="http://schemas.microsoft.com/office/drawing/2014/main" id="{EE5D9193-BF12-56AF-ED57-0D013718369F}"/>
                  </a:ext>
                </a:extLst>
              </p:cNvPr>
              <p:cNvSpPr txBox="1"/>
              <p:nvPr/>
            </p:nvSpPr>
            <p:spPr>
              <a:xfrm>
                <a:off x="3590675" y="973296"/>
                <a:ext cx="2667000" cy="312420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dirty="0">
                    <a:solidFill>
                      <a:schemeClr val="bg1"/>
                    </a:solidFill>
                    <a:latin typeface="Montserrat ExtraBold" pitchFamily="2" charset="0"/>
                  </a:rPr>
                  <a:t>Disponibilidade</a:t>
                </a:r>
              </a:p>
            </p:txBody>
          </p:sp>
        </p:grpSp>
        <p:pic>
          <p:nvPicPr>
            <p:cNvPr id="35" name="Gráfico 34" descr="Cronômetro com preenchimento sólido">
              <a:extLst>
                <a:ext uri="{FF2B5EF4-FFF2-40B4-BE49-F238E27FC236}">
                  <a16:creationId xmlns:a16="http://schemas.microsoft.com/office/drawing/2014/main" id="{36038824-0ED0-2A36-ED2D-1AFF776C2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774595" y="312056"/>
              <a:ext cx="864000" cy="864000"/>
            </a:xfrm>
            <a:prstGeom prst="rect">
              <a:avLst/>
            </a:prstGeom>
          </p:spPr>
        </p:pic>
      </p:grpSp>
      <p:graphicFrame>
        <p:nvGraphicFramePr>
          <p:cNvPr id="3" name="GOEEMensal">
            <a:extLst>
              <a:ext uri="{FF2B5EF4-FFF2-40B4-BE49-F238E27FC236}">
                <a16:creationId xmlns:a16="http://schemas.microsoft.com/office/drawing/2014/main" id="{709E444C-58BF-43B1-8EB2-8A7CB027EE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1787874"/>
              </p:ext>
            </p:extLst>
          </p:nvPr>
        </p:nvGraphicFramePr>
        <p:xfrm>
          <a:off x="7257600" y="4951175"/>
          <a:ext cx="4680000" cy="15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4" name="GOEEMaquina">
            <a:extLst>
              <a:ext uri="{FF2B5EF4-FFF2-40B4-BE49-F238E27FC236}">
                <a16:creationId xmlns:a16="http://schemas.microsoft.com/office/drawing/2014/main" id="{0680BB1C-74C9-43A3-94FB-7882CC4CE2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268070"/>
              </p:ext>
            </p:extLst>
          </p:nvPr>
        </p:nvGraphicFramePr>
        <p:xfrm>
          <a:off x="2398570" y="2169948"/>
          <a:ext cx="4800600" cy="4314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5" name="GOEELinha">
            <a:extLst>
              <a:ext uri="{FF2B5EF4-FFF2-40B4-BE49-F238E27FC236}">
                <a16:creationId xmlns:a16="http://schemas.microsoft.com/office/drawing/2014/main" id="{E41D41AD-C178-4D57-8C78-7943AD404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4832064"/>
              </p:ext>
            </p:extLst>
          </p:nvPr>
        </p:nvGraphicFramePr>
        <p:xfrm>
          <a:off x="7489419" y="2233820"/>
          <a:ext cx="4610100" cy="1590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pic>
        <p:nvPicPr>
          <p:cNvPr id="10" name="Gráfico 9">
            <a:extLst>
              <a:ext uri="{FF2B5EF4-FFF2-40B4-BE49-F238E27FC236}">
                <a16:creationId xmlns:a16="http://schemas.microsoft.com/office/drawing/2014/main" id="{5B44976E-1EE6-9629-8706-CD1A940DDFE7}"/>
              </a:ext>
            </a:extLst>
          </p:cNvPr>
          <p:cNvPicPr preferRelativeResize="0">
            <a:picLocks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2485" y="3738330"/>
            <a:ext cx="1725090" cy="783638"/>
          </a:xfrm>
          <a:prstGeom prst="rect">
            <a:avLst/>
          </a:prstGeom>
        </p:spPr>
      </p:pic>
      <p:pic>
        <p:nvPicPr>
          <p:cNvPr id="31" name="Gráfico 30">
            <a:extLst>
              <a:ext uri="{FF2B5EF4-FFF2-40B4-BE49-F238E27FC236}">
                <a16:creationId xmlns:a16="http://schemas.microsoft.com/office/drawing/2014/main" id="{8259B7C5-B113-ACF1-9C97-EA07A15E6A79}"/>
              </a:ext>
            </a:extLst>
          </p:cNvPr>
          <p:cNvPicPr preferRelativeResize="0">
            <a:picLocks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41200" y="4586512"/>
            <a:ext cx="1724400" cy="1838325"/>
          </a:xfrm>
          <a:prstGeom prst="rect">
            <a:avLst/>
          </a:prstGeom>
        </p:spPr>
      </p:pic>
      <p:sp>
        <p:nvSpPr>
          <p:cNvPr id="6" name="CaixaDeTexto 8">
            <a:extLst>
              <a:ext uri="{FF2B5EF4-FFF2-40B4-BE49-F238E27FC236}">
                <a16:creationId xmlns:a16="http://schemas.microsoft.com/office/drawing/2014/main" id="{E1564495-A7FB-486C-4B25-8B16E484E5E1}"/>
              </a:ext>
            </a:extLst>
          </p:cNvPr>
          <p:cNvSpPr txBox="1"/>
          <p:nvPr/>
        </p:nvSpPr>
        <p:spPr>
          <a:xfrm>
            <a:off x="3157738" y="440723"/>
            <a:ext cx="1414687" cy="64449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0" i="0" u="none" strike="noStrike" dirty="0">
                <a:solidFill>
                  <a:schemeClr val="bg1"/>
                </a:solidFill>
                <a:latin typeface="Montserrat ExtraBold" pitchFamily="2" charset="0"/>
                <a:cs typeface="Calibri"/>
              </a:rPr>
              <a:t>44%</a:t>
            </a:r>
            <a:endParaRPr lang="pt-BR" sz="3200" dirty="0">
              <a:solidFill>
                <a:schemeClr val="bg1"/>
              </a:solidFill>
              <a:latin typeface="Montserrat ExtraBold" pitchFamily="2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A440697-9B53-6BC2-7D49-E693C3FCC896}"/>
              </a:ext>
            </a:extLst>
          </p:cNvPr>
          <p:cNvSpPr txBox="1"/>
          <p:nvPr/>
        </p:nvSpPr>
        <p:spPr>
          <a:xfrm>
            <a:off x="5642189" y="425490"/>
            <a:ext cx="1414687" cy="64449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0" i="0" u="none" strike="noStrike" dirty="0">
                <a:solidFill>
                  <a:schemeClr val="bg1"/>
                </a:solidFill>
                <a:latin typeface="Montserrat ExtraBold" pitchFamily="2" charset="0"/>
                <a:cs typeface="Calibri"/>
              </a:rPr>
              <a:t>78%</a:t>
            </a:r>
            <a:endParaRPr lang="pt-BR" sz="3200" dirty="0">
              <a:solidFill>
                <a:schemeClr val="bg1"/>
              </a:solidFill>
              <a:latin typeface="Montserrat ExtraBold" pitchFamily="2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BF2928-CE73-2B9D-AABB-57F7804AAA6D}"/>
              </a:ext>
            </a:extLst>
          </p:cNvPr>
          <p:cNvSpPr txBox="1"/>
          <p:nvPr/>
        </p:nvSpPr>
        <p:spPr>
          <a:xfrm>
            <a:off x="8238841" y="445348"/>
            <a:ext cx="1272943" cy="62463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0" i="0" u="none" strike="noStrike" dirty="0">
                <a:solidFill>
                  <a:schemeClr val="bg1"/>
                </a:solidFill>
                <a:latin typeface="Montserrat ExtraBold" pitchFamily="2" charset="0"/>
                <a:cs typeface="Calibri"/>
              </a:rPr>
              <a:t>75%</a:t>
            </a:r>
            <a:endParaRPr lang="pt-BR" sz="3200" dirty="0">
              <a:solidFill>
                <a:schemeClr val="bg1"/>
              </a:solidFill>
              <a:latin typeface="Montserrat ExtraBold" pitchFamily="2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B70A028-9163-2CDB-687C-B0FDC4F5F652}"/>
              </a:ext>
            </a:extLst>
          </p:cNvPr>
          <p:cNvSpPr txBox="1"/>
          <p:nvPr/>
        </p:nvSpPr>
        <p:spPr>
          <a:xfrm>
            <a:off x="10512671" y="440723"/>
            <a:ext cx="1414687" cy="64449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0" i="0" u="none" strike="noStrike" dirty="0">
                <a:solidFill>
                  <a:schemeClr val="bg1"/>
                </a:solidFill>
                <a:latin typeface="Montserrat ExtraBold" pitchFamily="2" charset="0"/>
                <a:cs typeface="Calibri"/>
              </a:rPr>
              <a:t>75%</a:t>
            </a:r>
            <a:endParaRPr lang="pt-BR" sz="3200" dirty="0">
              <a:solidFill>
                <a:schemeClr val="bg1"/>
              </a:solidFill>
              <a:latin typeface="Montserrat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26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E3FD2FD-7DFC-3A47-414A-A46108B5BB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42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AECC6C0-6322-4180-9152-23F86120ACFC}"/>
              </a:ext>
            </a:extLst>
          </p:cNvPr>
          <p:cNvSpPr/>
          <p:nvPr/>
        </p:nvSpPr>
        <p:spPr>
          <a:xfrm>
            <a:off x="180000" y="180001"/>
            <a:ext cx="1875608" cy="6497998"/>
          </a:xfrm>
          <a:prstGeom prst="roundRect">
            <a:avLst>
              <a:gd name="adj" fmla="val 9337"/>
            </a:avLst>
          </a:prstGeom>
          <a:solidFill>
            <a:srgbClr val="34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E97D1EF0-C595-45E7-9E2E-4712FC20E4A4}"/>
              </a:ext>
            </a:extLst>
          </p:cNvPr>
          <p:cNvSpPr/>
          <p:nvPr/>
        </p:nvSpPr>
        <p:spPr>
          <a:xfrm>
            <a:off x="242485" y="2163139"/>
            <a:ext cx="1743017" cy="324334"/>
          </a:xfrm>
          <a:prstGeom prst="roundRect">
            <a:avLst/>
          </a:prstGeom>
          <a:gradFill flip="none" rotWithShape="1">
            <a:gsLst>
              <a:gs pos="0">
                <a:srgbClr val="DB70D4"/>
              </a:gs>
              <a:gs pos="100000">
                <a:srgbClr val="9B56F7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latin typeface="Montserrat ExtraBold" pitchFamily="2" charset="0"/>
              </a:rPr>
              <a:t>Disponibilidade</a:t>
            </a:r>
          </a:p>
        </p:txBody>
      </p:sp>
      <p:sp>
        <p:nvSpPr>
          <p:cNvPr id="25" name="Retângulo: Cantos Arredondados 24">
            <a:hlinkClick r:id="rId2" action="ppaction://hlinksldjump"/>
            <a:extLst>
              <a:ext uri="{FF2B5EF4-FFF2-40B4-BE49-F238E27FC236}">
                <a16:creationId xmlns:a16="http://schemas.microsoft.com/office/drawing/2014/main" id="{81A3FB13-3EAD-4811-B759-364593C4E942}"/>
              </a:ext>
            </a:extLst>
          </p:cNvPr>
          <p:cNvSpPr/>
          <p:nvPr/>
        </p:nvSpPr>
        <p:spPr>
          <a:xfrm>
            <a:off x="241200" y="1782079"/>
            <a:ext cx="1742400" cy="324000"/>
          </a:xfrm>
          <a:prstGeom prst="roundRect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latin typeface="Montserrat ExtraBold" pitchFamily="2" charset="0"/>
              </a:rPr>
              <a:t>OEE</a:t>
            </a:r>
          </a:p>
        </p:txBody>
      </p:sp>
      <p:sp>
        <p:nvSpPr>
          <p:cNvPr id="29" name="Text 1">
            <a:extLst>
              <a:ext uri="{FF2B5EF4-FFF2-40B4-BE49-F238E27FC236}">
                <a16:creationId xmlns:a16="http://schemas.microsoft.com/office/drawing/2014/main" id="{DD99126D-579B-C861-B39C-A80690268475}"/>
              </a:ext>
            </a:extLst>
          </p:cNvPr>
          <p:cNvSpPr/>
          <p:nvPr/>
        </p:nvSpPr>
        <p:spPr>
          <a:xfrm>
            <a:off x="720861" y="3444969"/>
            <a:ext cx="1276822" cy="1740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350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9FE6C0AB-1A86-4957-BFAF-5CDF4C6E4FB9}"/>
              </a:ext>
            </a:extLst>
          </p:cNvPr>
          <p:cNvSpPr/>
          <p:nvPr/>
        </p:nvSpPr>
        <p:spPr>
          <a:xfrm>
            <a:off x="2262289" y="1716643"/>
            <a:ext cx="4794587" cy="4961355"/>
          </a:xfrm>
          <a:prstGeom prst="roundRect">
            <a:avLst>
              <a:gd name="adj" fmla="val 6545"/>
            </a:avLst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4DA49321-A197-4EA2-B409-2F2E898938C9}"/>
              </a:ext>
            </a:extLst>
          </p:cNvPr>
          <p:cNvSpPr/>
          <p:nvPr/>
        </p:nvSpPr>
        <p:spPr>
          <a:xfrm>
            <a:off x="7243805" y="1716643"/>
            <a:ext cx="4757378" cy="2340000"/>
          </a:xfrm>
          <a:prstGeom prst="roundRect">
            <a:avLst>
              <a:gd name="adj" fmla="val 8278"/>
            </a:avLst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3B02F5B7-6AA8-4B39-E430-064590BAA19F}"/>
              </a:ext>
            </a:extLst>
          </p:cNvPr>
          <p:cNvSpPr/>
          <p:nvPr/>
        </p:nvSpPr>
        <p:spPr>
          <a:xfrm>
            <a:off x="7232553" y="4304692"/>
            <a:ext cx="4739182" cy="2340000"/>
          </a:xfrm>
          <a:prstGeom prst="roundRect">
            <a:avLst>
              <a:gd name="adj" fmla="val 8278"/>
            </a:avLst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3" name="CaixaDeTexto 40">
            <a:extLst>
              <a:ext uri="{FF2B5EF4-FFF2-40B4-BE49-F238E27FC236}">
                <a16:creationId xmlns:a16="http://schemas.microsoft.com/office/drawing/2014/main" id="{A565BF83-7DE7-B128-6308-C43050D0A850}"/>
              </a:ext>
            </a:extLst>
          </p:cNvPr>
          <p:cNvSpPr txBox="1"/>
          <p:nvPr/>
        </p:nvSpPr>
        <p:spPr>
          <a:xfrm>
            <a:off x="2397531" y="1977949"/>
            <a:ext cx="2779380" cy="32711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000" dirty="0">
                <a:solidFill>
                  <a:srgbClr val="9B56F7"/>
                </a:solidFill>
                <a:latin typeface="Montserrat Bold" pitchFamily="2" charset="0"/>
              </a:rPr>
              <a:t>Disponibilidade por Máquina</a:t>
            </a:r>
          </a:p>
        </p:txBody>
      </p:sp>
      <p:sp>
        <p:nvSpPr>
          <p:cNvPr id="4" name="CaixaDeTexto 40">
            <a:extLst>
              <a:ext uri="{FF2B5EF4-FFF2-40B4-BE49-F238E27FC236}">
                <a16:creationId xmlns:a16="http://schemas.microsoft.com/office/drawing/2014/main" id="{8FB722FB-5173-D3F1-5C3B-8D6A7697F0D3}"/>
              </a:ext>
            </a:extLst>
          </p:cNvPr>
          <p:cNvSpPr txBox="1"/>
          <p:nvPr/>
        </p:nvSpPr>
        <p:spPr>
          <a:xfrm>
            <a:off x="7400149" y="1984672"/>
            <a:ext cx="2529562" cy="30558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000" dirty="0">
                <a:solidFill>
                  <a:srgbClr val="9B56F7"/>
                </a:solidFill>
                <a:latin typeface="Montserrat Bold" pitchFamily="2" charset="0"/>
              </a:rPr>
              <a:t>Disponibilidade por Linha</a:t>
            </a:r>
          </a:p>
        </p:txBody>
      </p:sp>
      <p:sp>
        <p:nvSpPr>
          <p:cNvPr id="5" name="CaixaDeTexto 40">
            <a:extLst>
              <a:ext uri="{FF2B5EF4-FFF2-40B4-BE49-F238E27FC236}">
                <a16:creationId xmlns:a16="http://schemas.microsoft.com/office/drawing/2014/main" id="{291E188A-E1F4-7056-1A84-564BE9D1D4FD}"/>
              </a:ext>
            </a:extLst>
          </p:cNvPr>
          <p:cNvSpPr txBox="1"/>
          <p:nvPr/>
        </p:nvSpPr>
        <p:spPr>
          <a:xfrm>
            <a:off x="7374016" y="4551686"/>
            <a:ext cx="2555695" cy="35793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000" dirty="0">
                <a:solidFill>
                  <a:srgbClr val="9B56F7"/>
                </a:solidFill>
                <a:latin typeface="Montserrat Bold" pitchFamily="2" charset="0"/>
              </a:rPr>
              <a:t>Disponibilidade Mensal</a:t>
            </a:r>
          </a:p>
        </p:txBody>
      </p:sp>
      <p:sp>
        <p:nvSpPr>
          <p:cNvPr id="13" name="Retângulo: Cantos Arredondados 12">
            <a:hlinkClick r:id="rId3" action="ppaction://hlinksldjump"/>
            <a:extLst>
              <a:ext uri="{FF2B5EF4-FFF2-40B4-BE49-F238E27FC236}">
                <a16:creationId xmlns:a16="http://schemas.microsoft.com/office/drawing/2014/main" id="{B8B6767B-AE31-F99E-3C9C-F36A012E9B55}"/>
              </a:ext>
            </a:extLst>
          </p:cNvPr>
          <p:cNvSpPr/>
          <p:nvPr/>
        </p:nvSpPr>
        <p:spPr>
          <a:xfrm>
            <a:off x="242485" y="2548493"/>
            <a:ext cx="1743017" cy="324335"/>
          </a:xfrm>
          <a:prstGeom prst="roundRect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latin typeface="Montserrat ExtraBold" pitchFamily="2" charset="0"/>
              </a:rPr>
              <a:t>Performance</a:t>
            </a:r>
          </a:p>
        </p:txBody>
      </p:sp>
      <p:sp>
        <p:nvSpPr>
          <p:cNvPr id="14" name="Retângulo: Cantos Arredondados 13">
            <a:hlinkClick r:id="rId4" action="ppaction://hlinksldjump"/>
            <a:extLst>
              <a:ext uri="{FF2B5EF4-FFF2-40B4-BE49-F238E27FC236}">
                <a16:creationId xmlns:a16="http://schemas.microsoft.com/office/drawing/2014/main" id="{48984612-4A84-CC72-3FE9-F1789CBC85B5}"/>
              </a:ext>
            </a:extLst>
          </p:cNvPr>
          <p:cNvSpPr/>
          <p:nvPr/>
        </p:nvSpPr>
        <p:spPr>
          <a:xfrm>
            <a:off x="242485" y="2933848"/>
            <a:ext cx="1743017" cy="325422"/>
          </a:xfrm>
          <a:prstGeom prst="roundRect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latin typeface="Montserrat ExtraBold" pitchFamily="2" charset="0"/>
              </a:rPr>
              <a:t>Qualidade</a:t>
            </a:r>
            <a:endParaRPr lang="pt-BR" sz="1200" dirty="0">
              <a:latin typeface="Montserrat ExtraBold" pitchFamily="2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004C7A8-5749-2804-CCCA-0CD561F2675A}"/>
              </a:ext>
            </a:extLst>
          </p:cNvPr>
          <p:cNvGrpSpPr/>
          <p:nvPr/>
        </p:nvGrpSpPr>
        <p:grpSpPr>
          <a:xfrm>
            <a:off x="242485" y="3320290"/>
            <a:ext cx="1743017" cy="391052"/>
            <a:chOff x="209979" y="3509574"/>
            <a:chExt cx="1743017" cy="391052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67C34D52-5372-827E-7F24-D63E4F741144}"/>
                </a:ext>
              </a:extLst>
            </p:cNvPr>
            <p:cNvSpPr/>
            <p:nvPr/>
          </p:nvSpPr>
          <p:spPr>
            <a:xfrm>
              <a:off x="209979" y="3509574"/>
              <a:ext cx="1743017" cy="325422"/>
            </a:xfrm>
            <a:prstGeom prst="roundRect">
              <a:avLst/>
            </a:prstGeom>
            <a:solidFill>
              <a:srgbClr val="434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200" b="1" dirty="0">
                <a:latin typeface="Montserrat" pitchFamily="2" charset="0"/>
              </a:endParaRPr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A543998-5B1E-5DB2-3533-34559FB0F625}"/>
                </a:ext>
              </a:extLst>
            </p:cNvPr>
            <p:cNvGrpSpPr/>
            <p:nvPr/>
          </p:nvGrpSpPr>
          <p:grpSpPr>
            <a:xfrm>
              <a:off x="229493" y="3517412"/>
              <a:ext cx="1232306" cy="383214"/>
              <a:chOff x="319050" y="3447109"/>
              <a:chExt cx="1232306" cy="383214"/>
            </a:xfrm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B495C7CC-6DC0-81CF-291F-3EACC74A7CE2}"/>
                  </a:ext>
                </a:extLst>
              </p:cNvPr>
              <p:cNvSpPr/>
              <p:nvPr/>
            </p:nvSpPr>
            <p:spPr>
              <a:xfrm>
                <a:off x="663031" y="3471332"/>
                <a:ext cx="888325" cy="3589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i="0" dirty="0">
                    <a:solidFill>
                      <a:schemeClr val="bg1"/>
                    </a:solidFill>
                    <a:latin typeface="Montserrat ExtraBold" pitchFamily="2" charset="0"/>
                  </a:rPr>
                  <a:t>Filtros</a:t>
                </a:r>
                <a:endParaRPr lang="pt-BR" sz="1200" i="0" dirty="0">
                  <a:solidFill>
                    <a:schemeClr val="bg1"/>
                  </a:solidFill>
                  <a:latin typeface="Montserrat ExtraBold" pitchFamily="2" charset="0"/>
                </a:endParaRPr>
              </a:p>
            </p:txBody>
          </p:sp>
          <p:pic>
            <p:nvPicPr>
              <p:cNvPr id="18" name="Gráfico 14" descr="Filtro com preenchimento sólido">
                <a:extLst>
                  <a:ext uri="{FF2B5EF4-FFF2-40B4-BE49-F238E27FC236}">
                    <a16:creationId xmlns:a16="http://schemas.microsoft.com/office/drawing/2014/main" id="{7EEF067A-5F06-3852-872E-D16BBE7DA2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19050" y="3447109"/>
                <a:ext cx="311811" cy="343817"/>
              </a:xfrm>
              <a:prstGeom prst="rect">
                <a:avLst/>
              </a:prstGeom>
            </p:spPr>
          </p:pic>
        </p:grpSp>
      </p:grpSp>
      <p:sp>
        <p:nvSpPr>
          <p:cNvPr id="31" name="CaixaDeTexto 52">
            <a:extLst>
              <a:ext uri="{FF2B5EF4-FFF2-40B4-BE49-F238E27FC236}">
                <a16:creationId xmlns:a16="http://schemas.microsoft.com/office/drawing/2014/main" id="{966040CE-6BC3-2919-58A7-F25098930C8E}"/>
              </a:ext>
            </a:extLst>
          </p:cNvPr>
          <p:cNvSpPr txBox="1"/>
          <p:nvPr/>
        </p:nvSpPr>
        <p:spPr>
          <a:xfrm>
            <a:off x="246947" y="1286452"/>
            <a:ext cx="1741714" cy="32066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solidFill>
                  <a:schemeClr val="bg1"/>
                </a:solidFill>
                <a:latin typeface="Montserrat ExtraBold" pitchFamily="2" charset="0"/>
              </a:rPr>
              <a:t>HTPDATA</a:t>
            </a:r>
          </a:p>
        </p:txBody>
      </p:sp>
      <p:sp>
        <p:nvSpPr>
          <p:cNvPr id="34" name="Freeform 53">
            <a:extLst>
              <a:ext uri="{FF2B5EF4-FFF2-40B4-BE49-F238E27FC236}">
                <a16:creationId xmlns:a16="http://schemas.microsoft.com/office/drawing/2014/main" id="{C22A5305-C68B-330D-96E0-6E08CC98E39D}"/>
              </a:ext>
            </a:extLst>
          </p:cNvPr>
          <p:cNvSpPr>
            <a:spLocks noEditPoints="1"/>
          </p:cNvSpPr>
          <p:nvPr/>
        </p:nvSpPr>
        <p:spPr bwMode="auto">
          <a:xfrm>
            <a:off x="774305" y="392400"/>
            <a:ext cx="720000" cy="720000"/>
          </a:xfrm>
          <a:custGeom>
            <a:avLst/>
            <a:gdLst>
              <a:gd name="T0" fmla="*/ 191 w 191"/>
              <a:gd name="T1" fmla="*/ 95 h 190"/>
              <a:gd name="T2" fmla="*/ 95 w 191"/>
              <a:gd name="T3" fmla="*/ 190 h 190"/>
              <a:gd name="T4" fmla="*/ 51 w 191"/>
              <a:gd name="T5" fmla="*/ 179 h 190"/>
              <a:gd name="T6" fmla="*/ 44 w 191"/>
              <a:gd name="T7" fmla="*/ 189 h 190"/>
              <a:gd name="T8" fmla="*/ 30 w 191"/>
              <a:gd name="T9" fmla="*/ 156 h 190"/>
              <a:gd name="T10" fmla="*/ 66 w 191"/>
              <a:gd name="T11" fmla="*/ 160 h 190"/>
              <a:gd name="T12" fmla="*/ 58 w 191"/>
              <a:gd name="T13" fmla="*/ 170 h 190"/>
              <a:gd name="T14" fmla="*/ 95 w 191"/>
              <a:gd name="T15" fmla="*/ 178 h 190"/>
              <a:gd name="T16" fmla="*/ 179 w 191"/>
              <a:gd name="T17" fmla="*/ 95 h 190"/>
              <a:gd name="T18" fmla="*/ 95 w 191"/>
              <a:gd name="T19" fmla="*/ 12 h 190"/>
              <a:gd name="T20" fmla="*/ 12 w 191"/>
              <a:gd name="T21" fmla="*/ 95 h 190"/>
              <a:gd name="T22" fmla="*/ 0 w 191"/>
              <a:gd name="T23" fmla="*/ 95 h 190"/>
              <a:gd name="T24" fmla="*/ 95 w 191"/>
              <a:gd name="T25" fmla="*/ 0 h 190"/>
              <a:gd name="T26" fmla="*/ 191 w 191"/>
              <a:gd name="T27" fmla="*/ 95 h 190"/>
              <a:gd name="T28" fmla="*/ 71 w 191"/>
              <a:gd name="T29" fmla="*/ 95 h 190"/>
              <a:gd name="T30" fmla="*/ 95 w 191"/>
              <a:gd name="T31" fmla="*/ 70 h 190"/>
              <a:gd name="T32" fmla="*/ 120 w 191"/>
              <a:gd name="T33" fmla="*/ 95 h 190"/>
              <a:gd name="T34" fmla="*/ 95 w 191"/>
              <a:gd name="T35" fmla="*/ 119 h 190"/>
              <a:gd name="T36" fmla="*/ 71 w 191"/>
              <a:gd name="T37" fmla="*/ 95 h 190"/>
              <a:gd name="T38" fmla="*/ 79 w 191"/>
              <a:gd name="T39" fmla="*/ 95 h 190"/>
              <a:gd name="T40" fmla="*/ 95 w 191"/>
              <a:gd name="T41" fmla="*/ 111 h 190"/>
              <a:gd name="T42" fmla="*/ 112 w 191"/>
              <a:gd name="T43" fmla="*/ 95 h 190"/>
              <a:gd name="T44" fmla="*/ 95 w 191"/>
              <a:gd name="T45" fmla="*/ 78 h 190"/>
              <a:gd name="T46" fmla="*/ 79 w 191"/>
              <a:gd name="T47" fmla="*/ 95 h 190"/>
              <a:gd name="T48" fmla="*/ 51 w 191"/>
              <a:gd name="T49" fmla="*/ 95 h 190"/>
              <a:gd name="T50" fmla="*/ 41 w 191"/>
              <a:gd name="T51" fmla="*/ 80 h 190"/>
              <a:gd name="T52" fmla="*/ 47 w 191"/>
              <a:gd name="T53" fmla="*/ 67 h 190"/>
              <a:gd name="T54" fmla="*/ 64 w 191"/>
              <a:gd name="T55" fmla="*/ 64 h 190"/>
              <a:gd name="T56" fmla="*/ 67 w 191"/>
              <a:gd name="T57" fmla="*/ 46 h 190"/>
              <a:gd name="T58" fmla="*/ 81 w 191"/>
              <a:gd name="T59" fmla="*/ 41 h 190"/>
              <a:gd name="T60" fmla="*/ 95 w 191"/>
              <a:gd name="T61" fmla="*/ 51 h 190"/>
              <a:gd name="T62" fmla="*/ 110 w 191"/>
              <a:gd name="T63" fmla="*/ 41 h 190"/>
              <a:gd name="T64" fmla="*/ 124 w 191"/>
              <a:gd name="T65" fmla="*/ 46 h 190"/>
              <a:gd name="T66" fmla="*/ 127 w 191"/>
              <a:gd name="T67" fmla="*/ 64 h 190"/>
              <a:gd name="T68" fmla="*/ 144 w 191"/>
              <a:gd name="T69" fmla="*/ 67 h 190"/>
              <a:gd name="T70" fmla="*/ 150 w 191"/>
              <a:gd name="T71" fmla="*/ 80 h 190"/>
              <a:gd name="T72" fmla="*/ 140 w 191"/>
              <a:gd name="T73" fmla="*/ 95 h 190"/>
              <a:gd name="T74" fmla="*/ 150 w 191"/>
              <a:gd name="T75" fmla="*/ 109 h 190"/>
              <a:gd name="T76" fmla="*/ 144 w 191"/>
              <a:gd name="T77" fmla="*/ 123 h 190"/>
              <a:gd name="T78" fmla="*/ 127 w 191"/>
              <a:gd name="T79" fmla="*/ 126 h 190"/>
              <a:gd name="T80" fmla="*/ 124 w 191"/>
              <a:gd name="T81" fmla="*/ 143 h 190"/>
              <a:gd name="T82" fmla="*/ 110 w 191"/>
              <a:gd name="T83" fmla="*/ 149 h 190"/>
              <a:gd name="T84" fmla="*/ 95 w 191"/>
              <a:gd name="T85" fmla="*/ 139 h 190"/>
              <a:gd name="T86" fmla="*/ 81 w 191"/>
              <a:gd name="T87" fmla="*/ 149 h 190"/>
              <a:gd name="T88" fmla="*/ 67 w 191"/>
              <a:gd name="T89" fmla="*/ 143 h 190"/>
              <a:gd name="T90" fmla="*/ 64 w 191"/>
              <a:gd name="T91" fmla="*/ 126 h 190"/>
              <a:gd name="T92" fmla="*/ 47 w 191"/>
              <a:gd name="T93" fmla="*/ 123 h 190"/>
              <a:gd name="T94" fmla="*/ 41 w 191"/>
              <a:gd name="T95" fmla="*/ 109 h 190"/>
              <a:gd name="T96" fmla="*/ 51 w 191"/>
              <a:gd name="T97" fmla="*/ 95 h 190"/>
              <a:gd name="T98" fmla="*/ 68 w 191"/>
              <a:gd name="T99" fmla="*/ 95 h 190"/>
              <a:gd name="T100" fmla="*/ 95 w 191"/>
              <a:gd name="T101" fmla="*/ 122 h 190"/>
              <a:gd name="T102" fmla="*/ 122 w 191"/>
              <a:gd name="T103" fmla="*/ 95 h 190"/>
              <a:gd name="T104" fmla="*/ 95 w 191"/>
              <a:gd name="T105" fmla="*/ 68 h 190"/>
              <a:gd name="T106" fmla="*/ 68 w 191"/>
              <a:gd name="T107" fmla="*/ 95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1" h="190">
                <a:moveTo>
                  <a:pt x="191" y="95"/>
                </a:moveTo>
                <a:cubicBezTo>
                  <a:pt x="191" y="147"/>
                  <a:pt x="148" y="190"/>
                  <a:pt x="95" y="190"/>
                </a:cubicBezTo>
                <a:cubicBezTo>
                  <a:pt x="80" y="190"/>
                  <a:pt x="65" y="186"/>
                  <a:pt x="51" y="179"/>
                </a:cubicBezTo>
                <a:cubicBezTo>
                  <a:pt x="44" y="189"/>
                  <a:pt x="44" y="189"/>
                  <a:pt x="44" y="189"/>
                </a:cubicBezTo>
                <a:cubicBezTo>
                  <a:pt x="30" y="156"/>
                  <a:pt x="30" y="156"/>
                  <a:pt x="30" y="156"/>
                </a:cubicBezTo>
                <a:cubicBezTo>
                  <a:pt x="66" y="160"/>
                  <a:pt x="66" y="160"/>
                  <a:pt x="66" y="160"/>
                </a:cubicBezTo>
                <a:cubicBezTo>
                  <a:pt x="58" y="170"/>
                  <a:pt x="58" y="170"/>
                  <a:pt x="58" y="170"/>
                </a:cubicBezTo>
                <a:cubicBezTo>
                  <a:pt x="70" y="175"/>
                  <a:pt x="82" y="178"/>
                  <a:pt x="95" y="178"/>
                </a:cubicBezTo>
                <a:cubicBezTo>
                  <a:pt x="141" y="178"/>
                  <a:pt x="179" y="141"/>
                  <a:pt x="179" y="95"/>
                </a:cubicBezTo>
                <a:cubicBezTo>
                  <a:pt x="179" y="49"/>
                  <a:pt x="141" y="12"/>
                  <a:pt x="95" y="12"/>
                </a:cubicBezTo>
                <a:cubicBezTo>
                  <a:pt x="49" y="12"/>
                  <a:pt x="12" y="49"/>
                  <a:pt x="12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42"/>
                  <a:pt x="43" y="0"/>
                  <a:pt x="95" y="0"/>
                </a:cubicBezTo>
                <a:cubicBezTo>
                  <a:pt x="148" y="0"/>
                  <a:pt x="191" y="42"/>
                  <a:pt x="191" y="95"/>
                </a:cubicBezTo>
                <a:close/>
                <a:moveTo>
                  <a:pt x="71" y="95"/>
                </a:moveTo>
                <a:cubicBezTo>
                  <a:pt x="71" y="81"/>
                  <a:pt x="82" y="70"/>
                  <a:pt x="95" y="70"/>
                </a:cubicBezTo>
                <a:cubicBezTo>
                  <a:pt x="109" y="70"/>
                  <a:pt x="120" y="81"/>
                  <a:pt x="120" y="95"/>
                </a:cubicBezTo>
                <a:cubicBezTo>
                  <a:pt x="120" y="108"/>
                  <a:pt x="109" y="119"/>
                  <a:pt x="95" y="119"/>
                </a:cubicBezTo>
                <a:cubicBezTo>
                  <a:pt x="82" y="119"/>
                  <a:pt x="71" y="108"/>
                  <a:pt x="71" y="95"/>
                </a:cubicBezTo>
                <a:close/>
                <a:moveTo>
                  <a:pt x="79" y="95"/>
                </a:moveTo>
                <a:cubicBezTo>
                  <a:pt x="79" y="104"/>
                  <a:pt x="86" y="111"/>
                  <a:pt x="95" y="111"/>
                </a:cubicBezTo>
                <a:cubicBezTo>
                  <a:pt x="104" y="111"/>
                  <a:pt x="112" y="104"/>
                  <a:pt x="112" y="95"/>
                </a:cubicBezTo>
                <a:cubicBezTo>
                  <a:pt x="112" y="86"/>
                  <a:pt x="104" y="78"/>
                  <a:pt x="95" y="78"/>
                </a:cubicBezTo>
                <a:cubicBezTo>
                  <a:pt x="86" y="78"/>
                  <a:pt x="79" y="86"/>
                  <a:pt x="79" y="95"/>
                </a:cubicBezTo>
                <a:close/>
                <a:moveTo>
                  <a:pt x="51" y="95"/>
                </a:moveTo>
                <a:cubicBezTo>
                  <a:pt x="51" y="88"/>
                  <a:pt x="47" y="83"/>
                  <a:pt x="41" y="80"/>
                </a:cubicBezTo>
                <a:cubicBezTo>
                  <a:pt x="42" y="76"/>
                  <a:pt x="44" y="71"/>
                  <a:pt x="47" y="67"/>
                </a:cubicBezTo>
                <a:cubicBezTo>
                  <a:pt x="52" y="69"/>
                  <a:pt x="59" y="68"/>
                  <a:pt x="64" y="64"/>
                </a:cubicBezTo>
                <a:cubicBezTo>
                  <a:pt x="69" y="59"/>
                  <a:pt x="70" y="52"/>
                  <a:pt x="67" y="46"/>
                </a:cubicBezTo>
                <a:cubicBezTo>
                  <a:pt x="71" y="44"/>
                  <a:pt x="76" y="42"/>
                  <a:pt x="81" y="41"/>
                </a:cubicBezTo>
                <a:cubicBezTo>
                  <a:pt x="83" y="47"/>
                  <a:pt x="89" y="51"/>
                  <a:pt x="95" y="51"/>
                </a:cubicBezTo>
                <a:cubicBezTo>
                  <a:pt x="102" y="51"/>
                  <a:pt x="108" y="47"/>
                  <a:pt x="110" y="41"/>
                </a:cubicBezTo>
                <a:cubicBezTo>
                  <a:pt x="115" y="42"/>
                  <a:pt x="119" y="44"/>
                  <a:pt x="124" y="46"/>
                </a:cubicBezTo>
                <a:cubicBezTo>
                  <a:pt x="121" y="52"/>
                  <a:pt x="122" y="59"/>
                  <a:pt x="127" y="64"/>
                </a:cubicBezTo>
                <a:cubicBezTo>
                  <a:pt x="131" y="68"/>
                  <a:pt x="138" y="69"/>
                  <a:pt x="144" y="67"/>
                </a:cubicBezTo>
                <a:cubicBezTo>
                  <a:pt x="146" y="71"/>
                  <a:pt x="148" y="76"/>
                  <a:pt x="150" y="80"/>
                </a:cubicBezTo>
                <a:cubicBezTo>
                  <a:pt x="144" y="83"/>
                  <a:pt x="140" y="88"/>
                  <a:pt x="140" y="95"/>
                </a:cubicBezTo>
                <a:cubicBezTo>
                  <a:pt x="140" y="102"/>
                  <a:pt x="144" y="107"/>
                  <a:pt x="150" y="109"/>
                </a:cubicBezTo>
                <a:cubicBezTo>
                  <a:pt x="148" y="114"/>
                  <a:pt x="146" y="119"/>
                  <a:pt x="144" y="123"/>
                </a:cubicBezTo>
                <a:cubicBezTo>
                  <a:pt x="138" y="120"/>
                  <a:pt x="131" y="121"/>
                  <a:pt x="127" y="126"/>
                </a:cubicBezTo>
                <a:cubicBezTo>
                  <a:pt x="122" y="131"/>
                  <a:pt x="121" y="138"/>
                  <a:pt x="124" y="143"/>
                </a:cubicBezTo>
                <a:cubicBezTo>
                  <a:pt x="119" y="146"/>
                  <a:pt x="115" y="148"/>
                  <a:pt x="110" y="149"/>
                </a:cubicBezTo>
                <a:cubicBezTo>
                  <a:pt x="108" y="143"/>
                  <a:pt x="102" y="139"/>
                  <a:pt x="95" y="139"/>
                </a:cubicBezTo>
                <a:cubicBezTo>
                  <a:pt x="89" y="139"/>
                  <a:pt x="83" y="143"/>
                  <a:pt x="81" y="149"/>
                </a:cubicBezTo>
                <a:cubicBezTo>
                  <a:pt x="76" y="148"/>
                  <a:pt x="71" y="146"/>
                  <a:pt x="67" y="143"/>
                </a:cubicBezTo>
                <a:cubicBezTo>
                  <a:pt x="70" y="138"/>
                  <a:pt x="69" y="131"/>
                  <a:pt x="64" y="126"/>
                </a:cubicBezTo>
                <a:cubicBezTo>
                  <a:pt x="59" y="121"/>
                  <a:pt x="52" y="120"/>
                  <a:pt x="47" y="123"/>
                </a:cubicBezTo>
                <a:cubicBezTo>
                  <a:pt x="44" y="119"/>
                  <a:pt x="42" y="114"/>
                  <a:pt x="41" y="109"/>
                </a:cubicBezTo>
                <a:cubicBezTo>
                  <a:pt x="47" y="107"/>
                  <a:pt x="51" y="102"/>
                  <a:pt x="51" y="95"/>
                </a:cubicBezTo>
                <a:close/>
                <a:moveTo>
                  <a:pt x="68" y="95"/>
                </a:moveTo>
                <a:cubicBezTo>
                  <a:pt x="68" y="110"/>
                  <a:pt x="80" y="122"/>
                  <a:pt x="95" y="122"/>
                </a:cubicBezTo>
                <a:cubicBezTo>
                  <a:pt x="110" y="122"/>
                  <a:pt x="122" y="110"/>
                  <a:pt x="122" y="95"/>
                </a:cubicBezTo>
                <a:cubicBezTo>
                  <a:pt x="122" y="80"/>
                  <a:pt x="110" y="68"/>
                  <a:pt x="95" y="68"/>
                </a:cubicBezTo>
                <a:cubicBezTo>
                  <a:pt x="80" y="68"/>
                  <a:pt x="68" y="80"/>
                  <a:pt x="68" y="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11233F"/>
              </a:solidFill>
              <a:effectLst/>
              <a:uLnTx/>
              <a:uFillTx/>
              <a:latin typeface="Montserrat" pitchFamily="2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779B0FF-425F-466C-630A-8BD61329D89D}"/>
              </a:ext>
            </a:extLst>
          </p:cNvPr>
          <p:cNvGrpSpPr/>
          <p:nvPr/>
        </p:nvGrpSpPr>
        <p:grpSpPr>
          <a:xfrm>
            <a:off x="2006731" y="203338"/>
            <a:ext cx="2805659" cy="1390367"/>
            <a:chOff x="2019698" y="281718"/>
            <a:chExt cx="2805659" cy="1390367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5ECBC503-AFEB-58C7-AF5D-C9EFB90CE4C3}"/>
                </a:ext>
              </a:extLst>
            </p:cNvPr>
            <p:cNvSpPr>
              <a:spLocks/>
            </p:cNvSpPr>
            <p:nvPr/>
          </p:nvSpPr>
          <p:spPr>
            <a:xfrm>
              <a:off x="2270745" y="281718"/>
              <a:ext cx="2314647" cy="1321114"/>
            </a:xfrm>
            <a:prstGeom prst="roundRect">
              <a:avLst/>
            </a:prstGeom>
            <a:gradFill flip="none" rotWithShape="1">
              <a:gsLst>
                <a:gs pos="0">
                  <a:srgbClr val="5BC89C"/>
                </a:gs>
                <a:gs pos="100000">
                  <a:srgbClr val="27BEAD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000" dirty="0">
                <a:latin typeface="Montserrat ExtraBold" pitchFamily="2" charset="0"/>
              </a:endParaRPr>
            </a:p>
          </p:txBody>
        </p:sp>
        <p:pic>
          <p:nvPicPr>
            <p:cNvPr id="36" name="Gráfico 35" descr="Mão de robô com preenchimento sólido">
              <a:extLst>
                <a:ext uri="{FF2B5EF4-FFF2-40B4-BE49-F238E27FC236}">
                  <a16:creationId xmlns:a16="http://schemas.microsoft.com/office/drawing/2014/main" id="{7960D60F-73AB-A560-4148-F506C2623E4B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26818" y="299595"/>
              <a:ext cx="864000" cy="864000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78CAECEE-463B-9AC4-0FAD-671D981A2BF7}"/>
                </a:ext>
              </a:extLst>
            </p:cNvPr>
            <p:cNvSpPr txBox="1"/>
            <p:nvPr/>
          </p:nvSpPr>
          <p:spPr>
            <a:xfrm>
              <a:off x="2019698" y="1128807"/>
              <a:ext cx="2805659" cy="54327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000" dirty="0">
                  <a:solidFill>
                    <a:schemeClr val="bg1"/>
                  </a:solidFill>
                  <a:latin typeface="Montserrat ExtraBold" pitchFamily="2" charset="0"/>
                </a:rPr>
                <a:t>OEE </a:t>
              </a:r>
            </a:p>
            <a:p>
              <a:pPr algn="ctr"/>
              <a:r>
                <a:rPr lang="pt-BR" sz="1000" dirty="0">
                  <a:solidFill>
                    <a:schemeClr val="bg1"/>
                  </a:solidFill>
                  <a:effectLst/>
                  <a:latin typeface="Montserrat ExtraBold" pitchFamily="2" charset="0"/>
                </a:rPr>
                <a:t>Overall Equipment Effectiveness</a:t>
              </a:r>
              <a:endParaRPr lang="pt-BR" sz="1000" dirty="0">
                <a:solidFill>
                  <a:schemeClr val="bg1"/>
                </a:solidFill>
                <a:latin typeface="Montserrat ExtraBold" pitchFamily="2" charset="0"/>
              </a:endParaRP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6A9CA1B1-CF9C-2E94-2ACE-6DC8FC666EBA}"/>
              </a:ext>
            </a:extLst>
          </p:cNvPr>
          <p:cNvGrpSpPr/>
          <p:nvPr/>
        </p:nvGrpSpPr>
        <p:grpSpPr>
          <a:xfrm>
            <a:off x="9630253" y="205200"/>
            <a:ext cx="2314800" cy="1321114"/>
            <a:chOff x="9670416" y="314043"/>
            <a:chExt cx="2314800" cy="1321114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1F24EAC3-60C6-C41B-8009-B5CF0ADA268E}"/>
                </a:ext>
              </a:extLst>
            </p:cNvPr>
            <p:cNvSpPr/>
            <p:nvPr/>
          </p:nvSpPr>
          <p:spPr>
            <a:xfrm>
              <a:off x="9670416" y="314043"/>
              <a:ext cx="2314800" cy="1321114"/>
            </a:xfrm>
            <a:prstGeom prst="roundRect">
              <a:avLst/>
            </a:prstGeom>
            <a:gradFill flip="none" rotWithShape="1">
              <a:gsLst>
                <a:gs pos="0">
                  <a:srgbClr val="87C1EE"/>
                </a:gs>
                <a:gs pos="100000">
                  <a:srgbClr val="2B9EEE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000" dirty="0">
                <a:latin typeface="Montserrat ExtraBold" pitchFamily="2" charset="0"/>
              </a:endParaRPr>
            </a:p>
          </p:txBody>
        </p:sp>
        <p:sp>
          <p:nvSpPr>
            <p:cNvPr id="40" name="CaixaDeTexto 21">
              <a:extLst>
                <a:ext uri="{FF2B5EF4-FFF2-40B4-BE49-F238E27FC236}">
                  <a16:creationId xmlns:a16="http://schemas.microsoft.com/office/drawing/2014/main" id="{3D1BAC8D-E5C7-C3AA-85B5-423BAD7357D2}"/>
                </a:ext>
              </a:extLst>
            </p:cNvPr>
            <p:cNvSpPr txBox="1"/>
            <p:nvPr/>
          </p:nvSpPr>
          <p:spPr>
            <a:xfrm>
              <a:off x="9753251" y="1290708"/>
              <a:ext cx="2172066" cy="309867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000" dirty="0">
                  <a:solidFill>
                    <a:schemeClr val="bg1"/>
                  </a:solidFill>
                  <a:latin typeface="Montserrat ExtraBold" pitchFamily="2" charset="0"/>
                </a:rPr>
                <a:t>Qualidade</a:t>
              </a:r>
            </a:p>
          </p:txBody>
        </p:sp>
        <p:pic>
          <p:nvPicPr>
            <p:cNvPr id="41" name="Gráfico 23" descr="Inventário correto com preenchimento sólido">
              <a:extLst>
                <a:ext uri="{FF2B5EF4-FFF2-40B4-BE49-F238E27FC236}">
                  <a16:creationId xmlns:a16="http://schemas.microsoft.com/office/drawing/2014/main" id="{13ECA649-0EDB-9531-91A7-DF91B45FA896}"/>
                </a:ext>
              </a:extLst>
            </p:cNvPr>
            <p:cNvPicPr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722319" y="412791"/>
              <a:ext cx="864000" cy="864000"/>
            </a:xfrm>
            <a:prstGeom prst="rect">
              <a:avLst/>
            </a:prstGeom>
          </p:spPr>
        </p:pic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7F67B08E-7F15-46D1-AB92-4B97D7E55FAE}"/>
              </a:ext>
            </a:extLst>
          </p:cNvPr>
          <p:cNvGrpSpPr/>
          <p:nvPr/>
        </p:nvGrpSpPr>
        <p:grpSpPr>
          <a:xfrm>
            <a:off x="6915749" y="203338"/>
            <a:ext cx="2611167" cy="1321114"/>
            <a:chOff x="6915749" y="203338"/>
            <a:chExt cx="2611167" cy="1321114"/>
          </a:xfrm>
        </p:grpSpPr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BC4B3B37-97D1-54DB-8BB5-C9BF0EB523A5}"/>
                </a:ext>
              </a:extLst>
            </p:cNvPr>
            <p:cNvGrpSpPr/>
            <p:nvPr/>
          </p:nvGrpSpPr>
          <p:grpSpPr>
            <a:xfrm>
              <a:off x="6915749" y="203338"/>
              <a:ext cx="2611167" cy="1321114"/>
              <a:chOff x="7728369" y="281718"/>
              <a:chExt cx="2611167" cy="1321114"/>
            </a:xfrm>
          </p:grpSpPr>
          <p:sp>
            <p:nvSpPr>
              <p:cNvPr id="45" name="Retângulo: Cantos Arredondados 44">
                <a:extLst>
                  <a:ext uri="{FF2B5EF4-FFF2-40B4-BE49-F238E27FC236}">
                    <a16:creationId xmlns:a16="http://schemas.microsoft.com/office/drawing/2014/main" id="{9ABB71CD-C0A2-DD0D-6340-2DD8C104CD20}"/>
                  </a:ext>
                </a:extLst>
              </p:cNvPr>
              <p:cNvSpPr/>
              <p:nvPr/>
            </p:nvSpPr>
            <p:spPr>
              <a:xfrm>
                <a:off x="8024736" y="281718"/>
                <a:ext cx="2314800" cy="1321114"/>
              </a:xfrm>
              <a:prstGeom prst="roundRect">
                <a:avLst/>
              </a:prstGeom>
              <a:gradFill flip="none" rotWithShape="1">
                <a:gsLst>
                  <a:gs pos="0">
                    <a:srgbClr val="F6A04D"/>
                  </a:gs>
                  <a:gs pos="100000">
                    <a:srgbClr val="FE8461"/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sz="1000" dirty="0">
                  <a:latin typeface="Montserrat ExtraBold" pitchFamily="2" charset="0"/>
                </a:endParaRPr>
              </a:p>
            </p:txBody>
          </p:sp>
          <p:sp>
            <p:nvSpPr>
              <p:cNvPr id="46" name="CaixaDeTexto 18">
                <a:extLst>
                  <a:ext uri="{FF2B5EF4-FFF2-40B4-BE49-F238E27FC236}">
                    <a16:creationId xmlns:a16="http://schemas.microsoft.com/office/drawing/2014/main" id="{473BA97C-C1D0-EF8D-681C-BDE061B88D1D}"/>
                  </a:ext>
                </a:extLst>
              </p:cNvPr>
              <p:cNvSpPr txBox="1"/>
              <p:nvPr/>
            </p:nvSpPr>
            <p:spPr>
              <a:xfrm>
                <a:off x="7728369" y="1253446"/>
                <a:ext cx="2581967" cy="309867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dirty="0">
                    <a:solidFill>
                      <a:schemeClr val="bg1"/>
                    </a:solidFill>
                    <a:latin typeface="Montserrat ExtraBold" pitchFamily="2" charset="0"/>
                  </a:rPr>
                  <a:t>Performance</a:t>
                </a:r>
              </a:p>
            </p:txBody>
          </p:sp>
        </p:grpSp>
        <p:pic>
          <p:nvPicPr>
            <p:cNvPr id="44" name="Gráfico 43" descr="Velocímetro médio com preenchimento sólido">
              <a:extLst>
                <a:ext uri="{FF2B5EF4-FFF2-40B4-BE49-F238E27FC236}">
                  <a16:creationId xmlns:a16="http://schemas.microsoft.com/office/drawing/2014/main" id="{097B6856-D1DA-B773-4998-BB7E2B9B9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342732" y="310544"/>
              <a:ext cx="864000" cy="864000"/>
            </a:xfrm>
            <a:prstGeom prst="rect">
              <a:avLst/>
            </a:prstGeom>
          </p:spPr>
        </p:pic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168D8D6C-C2D6-427D-541E-ABA5AFC2D0B8}"/>
              </a:ext>
            </a:extLst>
          </p:cNvPr>
          <p:cNvGrpSpPr/>
          <p:nvPr/>
        </p:nvGrpSpPr>
        <p:grpSpPr>
          <a:xfrm>
            <a:off x="4742076" y="205200"/>
            <a:ext cx="2314800" cy="1321114"/>
            <a:chOff x="4742076" y="189270"/>
            <a:chExt cx="2314800" cy="1321114"/>
          </a:xfrm>
        </p:grpSpPr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1AF63F7D-EC25-026A-EC21-240CC6341F8C}"/>
                </a:ext>
              </a:extLst>
            </p:cNvPr>
            <p:cNvGrpSpPr/>
            <p:nvPr/>
          </p:nvGrpSpPr>
          <p:grpSpPr>
            <a:xfrm>
              <a:off x="4742076" y="189270"/>
              <a:ext cx="2314800" cy="1321114"/>
              <a:chOff x="3500301" y="-6564"/>
              <a:chExt cx="2839247" cy="1332000"/>
            </a:xfrm>
          </p:grpSpPr>
          <p:sp>
            <p:nvSpPr>
              <p:cNvPr id="50" name="Retângulo: Cantos Arredondados 49">
                <a:extLst>
                  <a:ext uri="{FF2B5EF4-FFF2-40B4-BE49-F238E27FC236}">
                    <a16:creationId xmlns:a16="http://schemas.microsoft.com/office/drawing/2014/main" id="{F7CF6FE0-F41C-CDA4-2E40-A207D351EA18}"/>
                  </a:ext>
                </a:extLst>
              </p:cNvPr>
              <p:cNvSpPr/>
              <p:nvPr/>
            </p:nvSpPr>
            <p:spPr>
              <a:xfrm>
                <a:off x="3500301" y="-6564"/>
                <a:ext cx="2839247" cy="1332000"/>
              </a:xfrm>
              <a:prstGeom prst="roundRect">
                <a:avLst/>
              </a:prstGeom>
              <a:gradFill flip="none" rotWithShape="1">
                <a:gsLst>
                  <a:gs pos="0">
                    <a:srgbClr val="DB70D4"/>
                  </a:gs>
                  <a:gs pos="100000">
                    <a:srgbClr val="9B56F7"/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sz="1000" dirty="0">
                  <a:latin typeface="Montserrat ExtraBold" pitchFamily="2" charset="0"/>
                </a:endParaRPr>
              </a:p>
            </p:txBody>
          </p:sp>
          <p:sp>
            <p:nvSpPr>
              <p:cNvPr id="51" name="CaixaDeTexto 13">
                <a:extLst>
                  <a:ext uri="{FF2B5EF4-FFF2-40B4-BE49-F238E27FC236}">
                    <a16:creationId xmlns:a16="http://schemas.microsoft.com/office/drawing/2014/main" id="{882BEC74-E2FC-048D-0924-DEC1ECC1F037}"/>
                  </a:ext>
                </a:extLst>
              </p:cNvPr>
              <p:cNvSpPr txBox="1"/>
              <p:nvPr/>
            </p:nvSpPr>
            <p:spPr>
              <a:xfrm>
                <a:off x="3590675" y="973296"/>
                <a:ext cx="2667000" cy="312420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dirty="0">
                    <a:solidFill>
                      <a:schemeClr val="bg1"/>
                    </a:solidFill>
                    <a:latin typeface="Montserrat ExtraBold" pitchFamily="2" charset="0"/>
                  </a:rPr>
                  <a:t>Disponibilidade</a:t>
                </a:r>
              </a:p>
            </p:txBody>
          </p:sp>
        </p:grpSp>
        <p:pic>
          <p:nvPicPr>
            <p:cNvPr id="49" name="Gráfico 48" descr="Cronômetro com preenchimento sólido">
              <a:extLst>
                <a:ext uri="{FF2B5EF4-FFF2-40B4-BE49-F238E27FC236}">
                  <a16:creationId xmlns:a16="http://schemas.microsoft.com/office/drawing/2014/main" id="{EA470BF6-77A6-D920-82B4-03030373E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774595" y="312056"/>
              <a:ext cx="864000" cy="864000"/>
            </a:xfrm>
            <a:prstGeom prst="rect">
              <a:avLst/>
            </a:prstGeom>
          </p:spPr>
        </p:pic>
      </p:grpSp>
      <p:pic>
        <p:nvPicPr>
          <p:cNvPr id="19" name="Gráfico 18">
            <a:extLst>
              <a:ext uri="{FF2B5EF4-FFF2-40B4-BE49-F238E27FC236}">
                <a16:creationId xmlns:a16="http://schemas.microsoft.com/office/drawing/2014/main" id="{850A487D-C53B-4D22-952F-10DBEC2C96B1}"/>
              </a:ext>
            </a:extLst>
          </p:cNvPr>
          <p:cNvPicPr preferRelativeResize="0">
            <a:picLocks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2485" y="3738330"/>
            <a:ext cx="1725090" cy="783638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8254CB1F-E79B-8242-A600-9A6FC86A0AFA}"/>
              </a:ext>
            </a:extLst>
          </p:cNvPr>
          <p:cNvPicPr preferRelativeResize="0">
            <a:picLocks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1200" y="4586512"/>
            <a:ext cx="1724400" cy="1838325"/>
          </a:xfrm>
          <a:prstGeom prst="rect">
            <a:avLst/>
          </a:prstGeom>
        </p:spPr>
      </p:pic>
      <p:graphicFrame>
        <p:nvGraphicFramePr>
          <p:cNvPr id="23" name="GDispMaquina">
            <a:extLst>
              <a:ext uri="{FF2B5EF4-FFF2-40B4-BE49-F238E27FC236}">
                <a16:creationId xmlns:a16="http://schemas.microsoft.com/office/drawing/2014/main" id="{13783873-86EB-4F0F-BCC0-47B34B6990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2089560"/>
              </p:ext>
            </p:extLst>
          </p:nvPr>
        </p:nvGraphicFramePr>
        <p:xfrm>
          <a:off x="2397600" y="2169948"/>
          <a:ext cx="4802400" cy="431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26" name="GDispLinha">
            <a:extLst>
              <a:ext uri="{FF2B5EF4-FFF2-40B4-BE49-F238E27FC236}">
                <a16:creationId xmlns:a16="http://schemas.microsoft.com/office/drawing/2014/main" id="{6AC1786B-CDE1-4783-B99A-0969B4B5AE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4562385"/>
              </p:ext>
            </p:extLst>
          </p:nvPr>
        </p:nvGraphicFramePr>
        <p:xfrm>
          <a:off x="7488000" y="2235600"/>
          <a:ext cx="4611600" cy="159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aphicFrame>
        <p:nvGraphicFramePr>
          <p:cNvPr id="27" name="GDispMensal">
            <a:extLst>
              <a:ext uri="{FF2B5EF4-FFF2-40B4-BE49-F238E27FC236}">
                <a16:creationId xmlns:a16="http://schemas.microsoft.com/office/drawing/2014/main" id="{F1D15594-B62D-416C-B454-A33902C2BB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1727687"/>
              </p:ext>
            </p:extLst>
          </p:nvPr>
        </p:nvGraphicFramePr>
        <p:xfrm>
          <a:off x="7257600" y="4950000"/>
          <a:ext cx="4680000" cy="1534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sp>
        <p:nvSpPr>
          <p:cNvPr id="12" name="CaixaDeTexto 8">
            <a:extLst>
              <a:ext uri="{FF2B5EF4-FFF2-40B4-BE49-F238E27FC236}">
                <a16:creationId xmlns:a16="http://schemas.microsoft.com/office/drawing/2014/main" id="{5636B4F9-3F07-893A-A541-4654FF18FE7B}"/>
              </a:ext>
            </a:extLst>
          </p:cNvPr>
          <p:cNvSpPr txBox="1"/>
          <p:nvPr/>
        </p:nvSpPr>
        <p:spPr>
          <a:xfrm>
            <a:off x="3157738" y="440723"/>
            <a:ext cx="1414687" cy="64449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0" i="0" u="none" strike="noStrike" dirty="0">
                <a:solidFill>
                  <a:schemeClr val="bg1"/>
                </a:solidFill>
                <a:latin typeface="Montserrat ExtraBold" pitchFamily="2" charset="0"/>
                <a:cs typeface="Calibri"/>
              </a:rPr>
              <a:t>44%</a:t>
            </a:r>
            <a:endParaRPr lang="pt-BR" sz="3200" dirty="0">
              <a:solidFill>
                <a:schemeClr val="bg1"/>
              </a:solidFill>
              <a:latin typeface="Montserrat ExtraBold" pitchFamily="2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F94C86D-97B7-7C35-17C3-9E779DF1005A}"/>
              </a:ext>
            </a:extLst>
          </p:cNvPr>
          <p:cNvSpPr txBox="1"/>
          <p:nvPr/>
        </p:nvSpPr>
        <p:spPr>
          <a:xfrm>
            <a:off x="5642189" y="425490"/>
            <a:ext cx="1414687" cy="64449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0" i="0" u="none" strike="noStrike" dirty="0">
                <a:solidFill>
                  <a:schemeClr val="bg1"/>
                </a:solidFill>
                <a:latin typeface="Montserrat ExtraBold" pitchFamily="2" charset="0"/>
                <a:cs typeface="Calibri"/>
              </a:rPr>
              <a:t>78%</a:t>
            </a:r>
            <a:endParaRPr lang="pt-BR" sz="3200" dirty="0">
              <a:solidFill>
                <a:schemeClr val="bg1"/>
              </a:solidFill>
              <a:latin typeface="Montserrat ExtraBold" pitchFamily="2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8B05957-AEFF-6ABB-FC52-53ADB77CE63B}"/>
              </a:ext>
            </a:extLst>
          </p:cNvPr>
          <p:cNvSpPr txBox="1"/>
          <p:nvPr/>
        </p:nvSpPr>
        <p:spPr>
          <a:xfrm>
            <a:off x="8238841" y="445348"/>
            <a:ext cx="1272943" cy="62463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0" i="0" u="none" strike="noStrike" dirty="0">
                <a:solidFill>
                  <a:schemeClr val="bg1"/>
                </a:solidFill>
                <a:latin typeface="Montserrat ExtraBold" pitchFamily="2" charset="0"/>
                <a:cs typeface="Calibri"/>
              </a:rPr>
              <a:t>75%</a:t>
            </a:r>
            <a:endParaRPr lang="pt-BR" sz="3200" dirty="0">
              <a:solidFill>
                <a:schemeClr val="bg1"/>
              </a:solidFill>
              <a:latin typeface="Montserrat ExtraBold" pitchFamily="2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B6C198B-99FE-7A77-A05B-5A7B0FFA9536}"/>
              </a:ext>
            </a:extLst>
          </p:cNvPr>
          <p:cNvSpPr txBox="1"/>
          <p:nvPr/>
        </p:nvSpPr>
        <p:spPr>
          <a:xfrm>
            <a:off x="10512671" y="440723"/>
            <a:ext cx="1414687" cy="64449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0" i="0" u="none" strike="noStrike" dirty="0">
                <a:solidFill>
                  <a:schemeClr val="bg1"/>
                </a:solidFill>
                <a:latin typeface="Montserrat ExtraBold" pitchFamily="2" charset="0"/>
                <a:cs typeface="Calibri"/>
              </a:rPr>
              <a:t>75%</a:t>
            </a:r>
            <a:endParaRPr lang="pt-BR" sz="3200" dirty="0">
              <a:solidFill>
                <a:schemeClr val="bg1"/>
              </a:solidFill>
              <a:latin typeface="Montserrat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55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40E9D26-F9A2-4E5D-6616-2DD50A62DF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42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AECC6C0-6322-4180-9152-23F86120ACFC}"/>
              </a:ext>
            </a:extLst>
          </p:cNvPr>
          <p:cNvSpPr/>
          <p:nvPr/>
        </p:nvSpPr>
        <p:spPr>
          <a:xfrm>
            <a:off x="180000" y="180001"/>
            <a:ext cx="1875608" cy="6497998"/>
          </a:xfrm>
          <a:prstGeom prst="roundRect">
            <a:avLst>
              <a:gd name="adj" fmla="val 9337"/>
            </a:avLst>
          </a:prstGeom>
          <a:solidFill>
            <a:srgbClr val="34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22" name="Retângulo: Cantos Arredondados 21">
            <a:hlinkClick r:id="rId2" action="ppaction://hlinksldjump"/>
            <a:extLst>
              <a:ext uri="{FF2B5EF4-FFF2-40B4-BE49-F238E27FC236}">
                <a16:creationId xmlns:a16="http://schemas.microsoft.com/office/drawing/2014/main" id="{E97D1EF0-C595-45E7-9E2E-4712FC20E4A4}"/>
              </a:ext>
            </a:extLst>
          </p:cNvPr>
          <p:cNvSpPr/>
          <p:nvPr/>
        </p:nvSpPr>
        <p:spPr>
          <a:xfrm>
            <a:off x="242485" y="2163139"/>
            <a:ext cx="1743017" cy="324334"/>
          </a:xfrm>
          <a:prstGeom prst="roundRect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latin typeface="Montserrat ExtraBold" pitchFamily="2" charset="0"/>
              </a:rPr>
              <a:t>Disponibilidade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9171239-B674-454F-AEC9-33C32173047E}"/>
              </a:ext>
            </a:extLst>
          </p:cNvPr>
          <p:cNvSpPr/>
          <p:nvPr/>
        </p:nvSpPr>
        <p:spPr>
          <a:xfrm>
            <a:off x="242485" y="2548493"/>
            <a:ext cx="1743017" cy="324335"/>
          </a:xfrm>
          <a:prstGeom prst="roundRect">
            <a:avLst/>
          </a:prstGeom>
          <a:gradFill flip="none" rotWithShape="1">
            <a:gsLst>
              <a:gs pos="0">
                <a:srgbClr val="F6A04D"/>
              </a:gs>
              <a:gs pos="100000">
                <a:srgbClr val="FE846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latin typeface="Montserrat ExtraBold" pitchFamily="2" charset="0"/>
              </a:rPr>
              <a:t>Performance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37AFD010-4F63-4136-AA59-1784035413E5}"/>
              </a:ext>
            </a:extLst>
          </p:cNvPr>
          <p:cNvSpPr/>
          <p:nvPr/>
        </p:nvSpPr>
        <p:spPr>
          <a:xfrm>
            <a:off x="242485" y="2933848"/>
            <a:ext cx="1743017" cy="325422"/>
          </a:xfrm>
          <a:prstGeom prst="roundRect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latin typeface="Montserrat ExtraBold" pitchFamily="2" charset="0"/>
              </a:rPr>
              <a:t>Qualidade</a:t>
            </a:r>
            <a:endParaRPr lang="pt-BR" sz="1200" dirty="0">
              <a:latin typeface="Montserrat ExtraBold" pitchFamily="2" charset="0"/>
            </a:endParaRPr>
          </a:p>
        </p:txBody>
      </p:sp>
      <p:sp>
        <p:nvSpPr>
          <p:cNvPr id="29" name="Text 1">
            <a:extLst>
              <a:ext uri="{FF2B5EF4-FFF2-40B4-BE49-F238E27FC236}">
                <a16:creationId xmlns:a16="http://schemas.microsoft.com/office/drawing/2014/main" id="{DD99126D-579B-C861-B39C-A80690268475}"/>
              </a:ext>
            </a:extLst>
          </p:cNvPr>
          <p:cNvSpPr/>
          <p:nvPr/>
        </p:nvSpPr>
        <p:spPr>
          <a:xfrm>
            <a:off x="720861" y="3444969"/>
            <a:ext cx="1276822" cy="1740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350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9FE6C0AB-1A86-4957-BFAF-5CDF4C6E4FB9}"/>
              </a:ext>
            </a:extLst>
          </p:cNvPr>
          <p:cNvSpPr/>
          <p:nvPr/>
        </p:nvSpPr>
        <p:spPr>
          <a:xfrm>
            <a:off x="2262289" y="1716643"/>
            <a:ext cx="4794587" cy="4961355"/>
          </a:xfrm>
          <a:prstGeom prst="roundRect">
            <a:avLst>
              <a:gd name="adj" fmla="val 6545"/>
            </a:avLst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4DA49321-A197-4EA2-B409-2F2E898938C9}"/>
              </a:ext>
            </a:extLst>
          </p:cNvPr>
          <p:cNvSpPr/>
          <p:nvPr/>
        </p:nvSpPr>
        <p:spPr>
          <a:xfrm>
            <a:off x="7243805" y="1716643"/>
            <a:ext cx="4757378" cy="2340000"/>
          </a:xfrm>
          <a:prstGeom prst="roundRect">
            <a:avLst>
              <a:gd name="adj" fmla="val 8278"/>
            </a:avLst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3B02F5B7-6AA8-4B39-E430-064590BAA19F}"/>
              </a:ext>
            </a:extLst>
          </p:cNvPr>
          <p:cNvSpPr/>
          <p:nvPr/>
        </p:nvSpPr>
        <p:spPr>
          <a:xfrm>
            <a:off x="7232553" y="4304692"/>
            <a:ext cx="4739182" cy="2340000"/>
          </a:xfrm>
          <a:prstGeom prst="roundRect">
            <a:avLst>
              <a:gd name="adj" fmla="val 8278"/>
            </a:avLst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" name="CaixaDeTexto 40">
            <a:extLst>
              <a:ext uri="{FF2B5EF4-FFF2-40B4-BE49-F238E27FC236}">
                <a16:creationId xmlns:a16="http://schemas.microsoft.com/office/drawing/2014/main" id="{4B3F4EB6-64E7-4C36-4D12-3FADADB81811}"/>
              </a:ext>
            </a:extLst>
          </p:cNvPr>
          <p:cNvSpPr txBox="1"/>
          <p:nvPr/>
        </p:nvSpPr>
        <p:spPr>
          <a:xfrm>
            <a:off x="2397531" y="1977949"/>
            <a:ext cx="2779380" cy="32711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000" dirty="0">
                <a:solidFill>
                  <a:srgbClr val="FE8461"/>
                </a:solidFill>
                <a:latin typeface="Montserrat Bold" pitchFamily="2" charset="0"/>
              </a:rPr>
              <a:t>Performance por Máquina</a:t>
            </a:r>
          </a:p>
        </p:txBody>
      </p:sp>
      <p:sp>
        <p:nvSpPr>
          <p:cNvPr id="7" name="CaixaDeTexto 40">
            <a:extLst>
              <a:ext uri="{FF2B5EF4-FFF2-40B4-BE49-F238E27FC236}">
                <a16:creationId xmlns:a16="http://schemas.microsoft.com/office/drawing/2014/main" id="{408E5D11-B6D0-A115-5C36-1222392B5189}"/>
              </a:ext>
            </a:extLst>
          </p:cNvPr>
          <p:cNvSpPr txBox="1"/>
          <p:nvPr/>
        </p:nvSpPr>
        <p:spPr>
          <a:xfrm>
            <a:off x="7400149" y="1984672"/>
            <a:ext cx="2529562" cy="30558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000" b="1" dirty="0">
                <a:solidFill>
                  <a:srgbClr val="FE8461"/>
                </a:solidFill>
                <a:latin typeface="Montserrat Bold" pitchFamily="2" charset="0"/>
              </a:rPr>
              <a:t>Performance por Linha</a:t>
            </a:r>
          </a:p>
        </p:txBody>
      </p:sp>
      <p:sp>
        <p:nvSpPr>
          <p:cNvPr id="9" name="CaixaDeTexto 40">
            <a:extLst>
              <a:ext uri="{FF2B5EF4-FFF2-40B4-BE49-F238E27FC236}">
                <a16:creationId xmlns:a16="http://schemas.microsoft.com/office/drawing/2014/main" id="{C7C40BD8-591C-1E6A-16B7-9B488D358362}"/>
              </a:ext>
            </a:extLst>
          </p:cNvPr>
          <p:cNvSpPr txBox="1"/>
          <p:nvPr/>
        </p:nvSpPr>
        <p:spPr>
          <a:xfrm>
            <a:off x="7374016" y="4551686"/>
            <a:ext cx="2555695" cy="35793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000" dirty="0">
                <a:solidFill>
                  <a:srgbClr val="FE8461"/>
                </a:solidFill>
                <a:latin typeface="Montserrat Bold" pitchFamily="2" charset="0"/>
              </a:rPr>
              <a:t>Performance Mensal</a:t>
            </a:r>
          </a:p>
        </p:txBody>
      </p:sp>
      <p:sp>
        <p:nvSpPr>
          <p:cNvPr id="4" name="Retângulo: Cantos Arredondados 3">
            <a:hlinkClick r:id="rId3" action="ppaction://hlinksldjump"/>
            <a:extLst>
              <a:ext uri="{FF2B5EF4-FFF2-40B4-BE49-F238E27FC236}">
                <a16:creationId xmlns:a16="http://schemas.microsoft.com/office/drawing/2014/main" id="{31B545F9-C0F4-615A-4B29-D7807F04E949}"/>
              </a:ext>
            </a:extLst>
          </p:cNvPr>
          <p:cNvSpPr/>
          <p:nvPr/>
        </p:nvSpPr>
        <p:spPr>
          <a:xfrm>
            <a:off x="241200" y="1782079"/>
            <a:ext cx="1742400" cy="324000"/>
          </a:xfrm>
          <a:prstGeom prst="roundRect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latin typeface="Montserrat ExtraBold" pitchFamily="2" charset="0"/>
              </a:rPr>
              <a:t>OEE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5ED6397-2577-BE2C-2B99-CC89B7674C20}"/>
              </a:ext>
            </a:extLst>
          </p:cNvPr>
          <p:cNvGrpSpPr/>
          <p:nvPr/>
        </p:nvGrpSpPr>
        <p:grpSpPr>
          <a:xfrm>
            <a:off x="242485" y="3320290"/>
            <a:ext cx="1743017" cy="391052"/>
            <a:chOff x="209979" y="3509574"/>
            <a:chExt cx="1743017" cy="391052"/>
          </a:xfrm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11162E47-07AE-2F30-C414-6EAFE6857018}"/>
                </a:ext>
              </a:extLst>
            </p:cNvPr>
            <p:cNvSpPr/>
            <p:nvPr/>
          </p:nvSpPr>
          <p:spPr>
            <a:xfrm>
              <a:off x="209979" y="3509574"/>
              <a:ext cx="1743017" cy="325422"/>
            </a:xfrm>
            <a:prstGeom prst="roundRect">
              <a:avLst/>
            </a:prstGeom>
            <a:solidFill>
              <a:srgbClr val="434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200" b="1" dirty="0">
                <a:latin typeface="Montserrat" pitchFamily="2" charset="0"/>
              </a:endParaRPr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2A8BC574-6C84-E27F-E193-7378F5AA8AC7}"/>
                </a:ext>
              </a:extLst>
            </p:cNvPr>
            <p:cNvGrpSpPr/>
            <p:nvPr/>
          </p:nvGrpSpPr>
          <p:grpSpPr>
            <a:xfrm>
              <a:off x="229493" y="3517412"/>
              <a:ext cx="1232306" cy="383214"/>
              <a:chOff x="319050" y="3447109"/>
              <a:chExt cx="1232306" cy="383214"/>
            </a:xfrm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DF4BF9A7-2E63-AB3E-904C-45835A80F2C3}"/>
                  </a:ext>
                </a:extLst>
              </p:cNvPr>
              <p:cNvSpPr/>
              <p:nvPr/>
            </p:nvSpPr>
            <p:spPr>
              <a:xfrm>
                <a:off x="663031" y="3471332"/>
                <a:ext cx="888325" cy="3589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i="0" dirty="0">
                    <a:solidFill>
                      <a:schemeClr val="bg1"/>
                    </a:solidFill>
                    <a:latin typeface="Montserrat ExtraBold" pitchFamily="2" charset="0"/>
                  </a:rPr>
                  <a:t>Filtros</a:t>
                </a:r>
                <a:endParaRPr lang="pt-BR" sz="1200" i="0" dirty="0">
                  <a:solidFill>
                    <a:schemeClr val="bg1"/>
                  </a:solidFill>
                  <a:latin typeface="Montserrat ExtraBold" pitchFamily="2" charset="0"/>
                </a:endParaRPr>
              </a:p>
            </p:txBody>
          </p:sp>
          <p:pic>
            <p:nvPicPr>
              <p:cNvPr id="18" name="Gráfico 14" descr="Filtro com preenchimento sólido">
                <a:extLst>
                  <a:ext uri="{FF2B5EF4-FFF2-40B4-BE49-F238E27FC236}">
                    <a16:creationId xmlns:a16="http://schemas.microsoft.com/office/drawing/2014/main" id="{71B72C02-FC10-90B9-FC72-E907F2E17A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19050" y="3447109"/>
                <a:ext cx="311811" cy="343817"/>
              </a:xfrm>
              <a:prstGeom prst="rect">
                <a:avLst/>
              </a:prstGeom>
            </p:spPr>
          </p:pic>
        </p:grpSp>
      </p:grpSp>
      <p:sp>
        <p:nvSpPr>
          <p:cNvPr id="31" name="CaixaDeTexto 52">
            <a:extLst>
              <a:ext uri="{FF2B5EF4-FFF2-40B4-BE49-F238E27FC236}">
                <a16:creationId xmlns:a16="http://schemas.microsoft.com/office/drawing/2014/main" id="{83F28A8D-1C42-71A7-FA56-3D208976DAA0}"/>
              </a:ext>
            </a:extLst>
          </p:cNvPr>
          <p:cNvSpPr txBox="1"/>
          <p:nvPr/>
        </p:nvSpPr>
        <p:spPr>
          <a:xfrm>
            <a:off x="246947" y="1286452"/>
            <a:ext cx="1741714" cy="32066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solidFill>
                  <a:schemeClr val="bg1"/>
                </a:solidFill>
                <a:latin typeface="Montserrat ExtraBold" pitchFamily="2" charset="0"/>
              </a:rPr>
              <a:t>HTPDATA</a:t>
            </a:r>
          </a:p>
        </p:txBody>
      </p:sp>
      <p:sp>
        <p:nvSpPr>
          <p:cNvPr id="34" name="Freeform 53">
            <a:extLst>
              <a:ext uri="{FF2B5EF4-FFF2-40B4-BE49-F238E27FC236}">
                <a16:creationId xmlns:a16="http://schemas.microsoft.com/office/drawing/2014/main" id="{C2527503-9B20-06DD-97C4-558CEAB3AA06}"/>
              </a:ext>
            </a:extLst>
          </p:cNvPr>
          <p:cNvSpPr>
            <a:spLocks noEditPoints="1"/>
          </p:cNvSpPr>
          <p:nvPr/>
        </p:nvSpPr>
        <p:spPr bwMode="auto">
          <a:xfrm>
            <a:off x="774305" y="392730"/>
            <a:ext cx="720000" cy="720000"/>
          </a:xfrm>
          <a:custGeom>
            <a:avLst/>
            <a:gdLst>
              <a:gd name="T0" fmla="*/ 191 w 191"/>
              <a:gd name="T1" fmla="*/ 95 h 190"/>
              <a:gd name="T2" fmla="*/ 95 w 191"/>
              <a:gd name="T3" fmla="*/ 190 h 190"/>
              <a:gd name="T4" fmla="*/ 51 w 191"/>
              <a:gd name="T5" fmla="*/ 179 h 190"/>
              <a:gd name="T6" fmla="*/ 44 w 191"/>
              <a:gd name="T7" fmla="*/ 189 h 190"/>
              <a:gd name="T8" fmla="*/ 30 w 191"/>
              <a:gd name="T9" fmla="*/ 156 h 190"/>
              <a:gd name="T10" fmla="*/ 66 w 191"/>
              <a:gd name="T11" fmla="*/ 160 h 190"/>
              <a:gd name="T12" fmla="*/ 58 w 191"/>
              <a:gd name="T13" fmla="*/ 170 h 190"/>
              <a:gd name="T14" fmla="*/ 95 w 191"/>
              <a:gd name="T15" fmla="*/ 178 h 190"/>
              <a:gd name="T16" fmla="*/ 179 w 191"/>
              <a:gd name="T17" fmla="*/ 95 h 190"/>
              <a:gd name="T18" fmla="*/ 95 w 191"/>
              <a:gd name="T19" fmla="*/ 12 h 190"/>
              <a:gd name="T20" fmla="*/ 12 w 191"/>
              <a:gd name="T21" fmla="*/ 95 h 190"/>
              <a:gd name="T22" fmla="*/ 0 w 191"/>
              <a:gd name="T23" fmla="*/ 95 h 190"/>
              <a:gd name="T24" fmla="*/ 95 w 191"/>
              <a:gd name="T25" fmla="*/ 0 h 190"/>
              <a:gd name="T26" fmla="*/ 191 w 191"/>
              <a:gd name="T27" fmla="*/ 95 h 190"/>
              <a:gd name="T28" fmla="*/ 71 w 191"/>
              <a:gd name="T29" fmla="*/ 95 h 190"/>
              <a:gd name="T30" fmla="*/ 95 w 191"/>
              <a:gd name="T31" fmla="*/ 70 h 190"/>
              <a:gd name="T32" fmla="*/ 120 w 191"/>
              <a:gd name="T33" fmla="*/ 95 h 190"/>
              <a:gd name="T34" fmla="*/ 95 w 191"/>
              <a:gd name="T35" fmla="*/ 119 h 190"/>
              <a:gd name="T36" fmla="*/ 71 w 191"/>
              <a:gd name="T37" fmla="*/ 95 h 190"/>
              <a:gd name="T38" fmla="*/ 79 w 191"/>
              <a:gd name="T39" fmla="*/ 95 h 190"/>
              <a:gd name="T40" fmla="*/ 95 w 191"/>
              <a:gd name="T41" fmla="*/ 111 h 190"/>
              <a:gd name="T42" fmla="*/ 112 w 191"/>
              <a:gd name="T43" fmla="*/ 95 h 190"/>
              <a:gd name="T44" fmla="*/ 95 w 191"/>
              <a:gd name="T45" fmla="*/ 78 h 190"/>
              <a:gd name="T46" fmla="*/ 79 w 191"/>
              <a:gd name="T47" fmla="*/ 95 h 190"/>
              <a:gd name="T48" fmla="*/ 51 w 191"/>
              <a:gd name="T49" fmla="*/ 95 h 190"/>
              <a:gd name="T50" fmla="*/ 41 w 191"/>
              <a:gd name="T51" fmla="*/ 80 h 190"/>
              <a:gd name="T52" fmla="*/ 47 w 191"/>
              <a:gd name="T53" fmla="*/ 67 h 190"/>
              <a:gd name="T54" fmla="*/ 64 w 191"/>
              <a:gd name="T55" fmla="*/ 64 h 190"/>
              <a:gd name="T56" fmla="*/ 67 w 191"/>
              <a:gd name="T57" fmla="*/ 46 h 190"/>
              <a:gd name="T58" fmla="*/ 81 w 191"/>
              <a:gd name="T59" fmla="*/ 41 h 190"/>
              <a:gd name="T60" fmla="*/ 95 w 191"/>
              <a:gd name="T61" fmla="*/ 51 h 190"/>
              <a:gd name="T62" fmla="*/ 110 w 191"/>
              <a:gd name="T63" fmla="*/ 41 h 190"/>
              <a:gd name="T64" fmla="*/ 124 w 191"/>
              <a:gd name="T65" fmla="*/ 46 h 190"/>
              <a:gd name="T66" fmla="*/ 127 w 191"/>
              <a:gd name="T67" fmla="*/ 64 h 190"/>
              <a:gd name="T68" fmla="*/ 144 w 191"/>
              <a:gd name="T69" fmla="*/ 67 h 190"/>
              <a:gd name="T70" fmla="*/ 150 w 191"/>
              <a:gd name="T71" fmla="*/ 80 h 190"/>
              <a:gd name="T72" fmla="*/ 140 w 191"/>
              <a:gd name="T73" fmla="*/ 95 h 190"/>
              <a:gd name="T74" fmla="*/ 150 w 191"/>
              <a:gd name="T75" fmla="*/ 109 h 190"/>
              <a:gd name="T76" fmla="*/ 144 w 191"/>
              <a:gd name="T77" fmla="*/ 123 h 190"/>
              <a:gd name="T78" fmla="*/ 127 w 191"/>
              <a:gd name="T79" fmla="*/ 126 h 190"/>
              <a:gd name="T80" fmla="*/ 124 w 191"/>
              <a:gd name="T81" fmla="*/ 143 h 190"/>
              <a:gd name="T82" fmla="*/ 110 w 191"/>
              <a:gd name="T83" fmla="*/ 149 h 190"/>
              <a:gd name="T84" fmla="*/ 95 w 191"/>
              <a:gd name="T85" fmla="*/ 139 h 190"/>
              <a:gd name="T86" fmla="*/ 81 w 191"/>
              <a:gd name="T87" fmla="*/ 149 h 190"/>
              <a:gd name="T88" fmla="*/ 67 w 191"/>
              <a:gd name="T89" fmla="*/ 143 h 190"/>
              <a:gd name="T90" fmla="*/ 64 w 191"/>
              <a:gd name="T91" fmla="*/ 126 h 190"/>
              <a:gd name="T92" fmla="*/ 47 w 191"/>
              <a:gd name="T93" fmla="*/ 123 h 190"/>
              <a:gd name="T94" fmla="*/ 41 w 191"/>
              <a:gd name="T95" fmla="*/ 109 h 190"/>
              <a:gd name="T96" fmla="*/ 51 w 191"/>
              <a:gd name="T97" fmla="*/ 95 h 190"/>
              <a:gd name="T98" fmla="*/ 68 w 191"/>
              <a:gd name="T99" fmla="*/ 95 h 190"/>
              <a:gd name="T100" fmla="*/ 95 w 191"/>
              <a:gd name="T101" fmla="*/ 122 h 190"/>
              <a:gd name="T102" fmla="*/ 122 w 191"/>
              <a:gd name="T103" fmla="*/ 95 h 190"/>
              <a:gd name="T104" fmla="*/ 95 w 191"/>
              <a:gd name="T105" fmla="*/ 68 h 190"/>
              <a:gd name="T106" fmla="*/ 68 w 191"/>
              <a:gd name="T107" fmla="*/ 95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1" h="190">
                <a:moveTo>
                  <a:pt x="191" y="95"/>
                </a:moveTo>
                <a:cubicBezTo>
                  <a:pt x="191" y="147"/>
                  <a:pt x="148" y="190"/>
                  <a:pt x="95" y="190"/>
                </a:cubicBezTo>
                <a:cubicBezTo>
                  <a:pt x="80" y="190"/>
                  <a:pt x="65" y="186"/>
                  <a:pt x="51" y="179"/>
                </a:cubicBezTo>
                <a:cubicBezTo>
                  <a:pt x="44" y="189"/>
                  <a:pt x="44" y="189"/>
                  <a:pt x="44" y="189"/>
                </a:cubicBezTo>
                <a:cubicBezTo>
                  <a:pt x="30" y="156"/>
                  <a:pt x="30" y="156"/>
                  <a:pt x="30" y="156"/>
                </a:cubicBezTo>
                <a:cubicBezTo>
                  <a:pt x="66" y="160"/>
                  <a:pt x="66" y="160"/>
                  <a:pt x="66" y="160"/>
                </a:cubicBezTo>
                <a:cubicBezTo>
                  <a:pt x="58" y="170"/>
                  <a:pt x="58" y="170"/>
                  <a:pt x="58" y="170"/>
                </a:cubicBezTo>
                <a:cubicBezTo>
                  <a:pt x="70" y="175"/>
                  <a:pt x="82" y="178"/>
                  <a:pt x="95" y="178"/>
                </a:cubicBezTo>
                <a:cubicBezTo>
                  <a:pt x="141" y="178"/>
                  <a:pt x="179" y="141"/>
                  <a:pt x="179" y="95"/>
                </a:cubicBezTo>
                <a:cubicBezTo>
                  <a:pt x="179" y="49"/>
                  <a:pt x="141" y="12"/>
                  <a:pt x="95" y="12"/>
                </a:cubicBezTo>
                <a:cubicBezTo>
                  <a:pt x="49" y="12"/>
                  <a:pt x="12" y="49"/>
                  <a:pt x="12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42"/>
                  <a:pt x="43" y="0"/>
                  <a:pt x="95" y="0"/>
                </a:cubicBezTo>
                <a:cubicBezTo>
                  <a:pt x="148" y="0"/>
                  <a:pt x="191" y="42"/>
                  <a:pt x="191" y="95"/>
                </a:cubicBezTo>
                <a:close/>
                <a:moveTo>
                  <a:pt x="71" y="95"/>
                </a:moveTo>
                <a:cubicBezTo>
                  <a:pt x="71" y="81"/>
                  <a:pt x="82" y="70"/>
                  <a:pt x="95" y="70"/>
                </a:cubicBezTo>
                <a:cubicBezTo>
                  <a:pt x="109" y="70"/>
                  <a:pt x="120" y="81"/>
                  <a:pt x="120" y="95"/>
                </a:cubicBezTo>
                <a:cubicBezTo>
                  <a:pt x="120" y="108"/>
                  <a:pt x="109" y="119"/>
                  <a:pt x="95" y="119"/>
                </a:cubicBezTo>
                <a:cubicBezTo>
                  <a:pt x="82" y="119"/>
                  <a:pt x="71" y="108"/>
                  <a:pt x="71" y="95"/>
                </a:cubicBezTo>
                <a:close/>
                <a:moveTo>
                  <a:pt x="79" y="95"/>
                </a:moveTo>
                <a:cubicBezTo>
                  <a:pt x="79" y="104"/>
                  <a:pt x="86" y="111"/>
                  <a:pt x="95" y="111"/>
                </a:cubicBezTo>
                <a:cubicBezTo>
                  <a:pt x="104" y="111"/>
                  <a:pt x="112" y="104"/>
                  <a:pt x="112" y="95"/>
                </a:cubicBezTo>
                <a:cubicBezTo>
                  <a:pt x="112" y="86"/>
                  <a:pt x="104" y="78"/>
                  <a:pt x="95" y="78"/>
                </a:cubicBezTo>
                <a:cubicBezTo>
                  <a:pt x="86" y="78"/>
                  <a:pt x="79" y="86"/>
                  <a:pt x="79" y="95"/>
                </a:cubicBezTo>
                <a:close/>
                <a:moveTo>
                  <a:pt x="51" y="95"/>
                </a:moveTo>
                <a:cubicBezTo>
                  <a:pt x="51" y="88"/>
                  <a:pt x="47" y="83"/>
                  <a:pt x="41" y="80"/>
                </a:cubicBezTo>
                <a:cubicBezTo>
                  <a:pt x="42" y="76"/>
                  <a:pt x="44" y="71"/>
                  <a:pt x="47" y="67"/>
                </a:cubicBezTo>
                <a:cubicBezTo>
                  <a:pt x="52" y="69"/>
                  <a:pt x="59" y="68"/>
                  <a:pt x="64" y="64"/>
                </a:cubicBezTo>
                <a:cubicBezTo>
                  <a:pt x="69" y="59"/>
                  <a:pt x="70" y="52"/>
                  <a:pt x="67" y="46"/>
                </a:cubicBezTo>
                <a:cubicBezTo>
                  <a:pt x="71" y="44"/>
                  <a:pt x="76" y="42"/>
                  <a:pt x="81" y="41"/>
                </a:cubicBezTo>
                <a:cubicBezTo>
                  <a:pt x="83" y="47"/>
                  <a:pt x="89" y="51"/>
                  <a:pt x="95" y="51"/>
                </a:cubicBezTo>
                <a:cubicBezTo>
                  <a:pt x="102" y="51"/>
                  <a:pt x="108" y="47"/>
                  <a:pt x="110" y="41"/>
                </a:cubicBezTo>
                <a:cubicBezTo>
                  <a:pt x="115" y="42"/>
                  <a:pt x="119" y="44"/>
                  <a:pt x="124" y="46"/>
                </a:cubicBezTo>
                <a:cubicBezTo>
                  <a:pt x="121" y="52"/>
                  <a:pt x="122" y="59"/>
                  <a:pt x="127" y="64"/>
                </a:cubicBezTo>
                <a:cubicBezTo>
                  <a:pt x="131" y="68"/>
                  <a:pt x="138" y="69"/>
                  <a:pt x="144" y="67"/>
                </a:cubicBezTo>
                <a:cubicBezTo>
                  <a:pt x="146" y="71"/>
                  <a:pt x="148" y="76"/>
                  <a:pt x="150" y="80"/>
                </a:cubicBezTo>
                <a:cubicBezTo>
                  <a:pt x="144" y="83"/>
                  <a:pt x="140" y="88"/>
                  <a:pt x="140" y="95"/>
                </a:cubicBezTo>
                <a:cubicBezTo>
                  <a:pt x="140" y="102"/>
                  <a:pt x="144" y="107"/>
                  <a:pt x="150" y="109"/>
                </a:cubicBezTo>
                <a:cubicBezTo>
                  <a:pt x="148" y="114"/>
                  <a:pt x="146" y="119"/>
                  <a:pt x="144" y="123"/>
                </a:cubicBezTo>
                <a:cubicBezTo>
                  <a:pt x="138" y="120"/>
                  <a:pt x="131" y="121"/>
                  <a:pt x="127" y="126"/>
                </a:cubicBezTo>
                <a:cubicBezTo>
                  <a:pt x="122" y="131"/>
                  <a:pt x="121" y="138"/>
                  <a:pt x="124" y="143"/>
                </a:cubicBezTo>
                <a:cubicBezTo>
                  <a:pt x="119" y="146"/>
                  <a:pt x="115" y="148"/>
                  <a:pt x="110" y="149"/>
                </a:cubicBezTo>
                <a:cubicBezTo>
                  <a:pt x="108" y="143"/>
                  <a:pt x="102" y="139"/>
                  <a:pt x="95" y="139"/>
                </a:cubicBezTo>
                <a:cubicBezTo>
                  <a:pt x="89" y="139"/>
                  <a:pt x="83" y="143"/>
                  <a:pt x="81" y="149"/>
                </a:cubicBezTo>
                <a:cubicBezTo>
                  <a:pt x="76" y="148"/>
                  <a:pt x="71" y="146"/>
                  <a:pt x="67" y="143"/>
                </a:cubicBezTo>
                <a:cubicBezTo>
                  <a:pt x="70" y="138"/>
                  <a:pt x="69" y="131"/>
                  <a:pt x="64" y="126"/>
                </a:cubicBezTo>
                <a:cubicBezTo>
                  <a:pt x="59" y="121"/>
                  <a:pt x="52" y="120"/>
                  <a:pt x="47" y="123"/>
                </a:cubicBezTo>
                <a:cubicBezTo>
                  <a:pt x="44" y="119"/>
                  <a:pt x="42" y="114"/>
                  <a:pt x="41" y="109"/>
                </a:cubicBezTo>
                <a:cubicBezTo>
                  <a:pt x="47" y="107"/>
                  <a:pt x="51" y="102"/>
                  <a:pt x="51" y="95"/>
                </a:cubicBezTo>
                <a:close/>
                <a:moveTo>
                  <a:pt x="68" y="95"/>
                </a:moveTo>
                <a:cubicBezTo>
                  <a:pt x="68" y="110"/>
                  <a:pt x="80" y="122"/>
                  <a:pt x="95" y="122"/>
                </a:cubicBezTo>
                <a:cubicBezTo>
                  <a:pt x="110" y="122"/>
                  <a:pt x="122" y="110"/>
                  <a:pt x="122" y="95"/>
                </a:cubicBezTo>
                <a:cubicBezTo>
                  <a:pt x="122" y="80"/>
                  <a:pt x="110" y="68"/>
                  <a:pt x="95" y="68"/>
                </a:cubicBezTo>
                <a:cubicBezTo>
                  <a:pt x="80" y="68"/>
                  <a:pt x="68" y="80"/>
                  <a:pt x="68" y="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11233F"/>
              </a:solidFill>
              <a:effectLst/>
              <a:uLnTx/>
              <a:uFillTx/>
              <a:latin typeface="Montserrat" pitchFamily="2" charset="0"/>
            </a:endParaRP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B865A615-44E2-9AEA-E5F9-0DD9407DF520}"/>
              </a:ext>
            </a:extLst>
          </p:cNvPr>
          <p:cNvGrpSpPr/>
          <p:nvPr/>
        </p:nvGrpSpPr>
        <p:grpSpPr>
          <a:xfrm>
            <a:off x="2006731" y="203338"/>
            <a:ext cx="2805659" cy="1390367"/>
            <a:chOff x="2019698" y="281718"/>
            <a:chExt cx="2805659" cy="1390367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63285B8C-4434-0B45-D354-A6D9186B532B}"/>
                </a:ext>
              </a:extLst>
            </p:cNvPr>
            <p:cNvSpPr>
              <a:spLocks/>
            </p:cNvSpPr>
            <p:nvPr/>
          </p:nvSpPr>
          <p:spPr>
            <a:xfrm>
              <a:off x="2270745" y="281718"/>
              <a:ext cx="2314647" cy="1321114"/>
            </a:xfrm>
            <a:prstGeom prst="roundRect">
              <a:avLst/>
            </a:prstGeom>
            <a:gradFill flip="none" rotWithShape="1">
              <a:gsLst>
                <a:gs pos="0">
                  <a:srgbClr val="5BC89C"/>
                </a:gs>
                <a:gs pos="100000">
                  <a:srgbClr val="27BEAD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000" dirty="0">
                <a:latin typeface="Montserrat ExtraBold" pitchFamily="2" charset="0"/>
              </a:endParaRPr>
            </a:p>
          </p:txBody>
        </p:sp>
        <p:pic>
          <p:nvPicPr>
            <p:cNvPr id="44" name="Gráfico 43" descr="Mão de robô com preenchimento sólido">
              <a:extLst>
                <a:ext uri="{FF2B5EF4-FFF2-40B4-BE49-F238E27FC236}">
                  <a16:creationId xmlns:a16="http://schemas.microsoft.com/office/drawing/2014/main" id="{624A4058-7FF4-11FE-7DAC-526340586782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26818" y="299595"/>
              <a:ext cx="864000" cy="864000"/>
            </a:xfrm>
            <a:prstGeom prst="rect">
              <a:avLst/>
            </a:prstGeom>
          </p:spPr>
        </p:pic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FF4A85C1-5A36-C26C-0534-F8B53E181BE2}"/>
                </a:ext>
              </a:extLst>
            </p:cNvPr>
            <p:cNvSpPr txBox="1"/>
            <p:nvPr/>
          </p:nvSpPr>
          <p:spPr>
            <a:xfrm>
              <a:off x="2019698" y="1128807"/>
              <a:ext cx="2805659" cy="54327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000" dirty="0">
                  <a:solidFill>
                    <a:schemeClr val="bg1"/>
                  </a:solidFill>
                  <a:latin typeface="Montserrat ExtraBold" pitchFamily="2" charset="0"/>
                </a:rPr>
                <a:t>OEE </a:t>
              </a:r>
            </a:p>
            <a:p>
              <a:pPr algn="ctr"/>
              <a:r>
                <a:rPr lang="pt-BR" sz="1000" dirty="0">
                  <a:solidFill>
                    <a:schemeClr val="bg1"/>
                  </a:solidFill>
                  <a:effectLst/>
                  <a:latin typeface="Montserrat ExtraBold" pitchFamily="2" charset="0"/>
                </a:rPr>
                <a:t>Overall Equipment Effectiveness</a:t>
              </a:r>
              <a:endParaRPr lang="pt-BR" sz="1000" dirty="0">
                <a:solidFill>
                  <a:schemeClr val="bg1"/>
                </a:solidFill>
                <a:latin typeface="Montserrat ExtraBold" pitchFamily="2" charset="0"/>
              </a:endParaRP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12A2BF2D-2777-8A3B-279B-28AF4AE8CAD3}"/>
              </a:ext>
            </a:extLst>
          </p:cNvPr>
          <p:cNvGrpSpPr/>
          <p:nvPr/>
        </p:nvGrpSpPr>
        <p:grpSpPr>
          <a:xfrm>
            <a:off x="9630253" y="205200"/>
            <a:ext cx="2314800" cy="1321114"/>
            <a:chOff x="9670416" y="314043"/>
            <a:chExt cx="2314800" cy="1321114"/>
          </a:xfrm>
        </p:grpSpPr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0AA6958B-5BB2-1BE0-FF3D-C749205F211A}"/>
                </a:ext>
              </a:extLst>
            </p:cNvPr>
            <p:cNvSpPr/>
            <p:nvPr/>
          </p:nvSpPr>
          <p:spPr>
            <a:xfrm>
              <a:off x="9670416" y="314043"/>
              <a:ext cx="2314800" cy="1321114"/>
            </a:xfrm>
            <a:prstGeom prst="roundRect">
              <a:avLst/>
            </a:prstGeom>
            <a:gradFill flip="none" rotWithShape="1">
              <a:gsLst>
                <a:gs pos="0">
                  <a:srgbClr val="87C1EE"/>
                </a:gs>
                <a:gs pos="100000">
                  <a:srgbClr val="2B9EEE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000" dirty="0">
                <a:latin typeface="Montserrat ExtraBold" pitchFamily="2" charset="0"/>
              </a:endParaRPr>
            </a:p>
          </p:txBody>
        </p:sp>
        <p:sp>
          <p:nvSpPr>
            <p:cNvPr id="48" name="CaixaDeTexto 21">
              <a:extLst>
                <a:ext uri="{FF2B5EF4-FFF2-40B4-BE49-F238E27FC236}">
                  <a16:creationId xmlns:a16="http://schemas.microsoft.com/office/drawing/2014/main" id="{CACBBE18-8686-59C4-A69E-2DE2FC72E41A}"/>
                </a:ext>
              </a:extLst>
            </p:cNvPr>
            <p:cNvSpPr txBox="1"/>
            <p:nvPr/>
          </p:nvSpPr>
          <p:spPr>
            <a:xfrm>
              <a:off x="9753251" y="1290708"/>
              <a:ext cx="2172066" cy="309867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000" dirty="0">
                  <a:solidFill>
                    <a:schemeClr val="bg1"/>
                  </a:solidFill>
                  <a:latin typeface="Montserrat ExtraBold" pitchFamily="2" charset="0"/>
                </a:rPr>
                <a:t>Qualidade</a:t>
              </a:r>
            </a:p>
          </p:txBody>
        </p:sp>
        <p:pic>
          <p:nvPicPr>
            <p:cNvPr id="49" name="Gráfico 23" descr="Inventário correto com preenchimento sólido">
              <a:extLst>
                <a:ext uri="{FF2B5EF4-FFF2-40B4-BE49-F238E27FC236}">
                  <a16:creationId xmlns:a16="http://schemas.microsoft.com/office/drawing/2014/main" id="{B36C09B0-26B9-F33C-389B-23C76BF57BD5}"/>
                </a:ext>
              </a:extLst>
            </p:cNvPr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722319" y="412791"/>
              <a:ext cx="864000" cy="864000"/>
            </a:xfrm>
            <a:prstGeom prst="rect">
              <a:avLst/>
            </a:prstGeom>
          </p:spPr>
        </p:pic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DC4839FB-C341-EE0C-500C-4F83261E8AD3}"/>
              </a:ext>
            </a:extLst>
          </p:cNvPr>
          <p:cNvGrpSpPr/>
          <p:nvPr/>
        </p:nvGrpSpPr>
        <p:grpSpPr>
          <a:xfrm>
            <a:off x="6915749" y="203338"/>
            <a:ext cx="2611167" cy="1321114"/>
            <a:chOff x="6915749" y="203338"/>
            <a:chExt cx="2611167" cy="1321114"/>
          </a:xfrm>
        </p:grpSpPr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3761E4B6-E43F-0CBA-126F-C873F86422F3}"/>
                </a:ext>
              </a:extLst>
            </p:cNvPr>
            <p:cNvGrpSpPr/>
            <p:nvPr/>
          </p:nvGrpSpPr>
          <p:grpSpPr>
            <a:xfrm>
              <a:off x="6915749" y="203338"/>
              <a:ext cx="2611167" cy="1321114"/>
              <a:chOff x="7728369" y="281718"/>
              <a:chExt cx="2611167" cy="1321114"/>
            </a:xfrm>
          </p:grpSpPr>
          <p:sp>
            <p:nvSpPr>
              <p:cNvPr id="53" name="Retângulo: Cantos Arredondados 52">
                <a:extLst>
                  <a:ext uri="{FF2B5EF4-FFF2-40B4-BE49-F238E27FC236}">
                    <a16:creationId xmlns:a16="http://schemas.microsoft.com/office/drawing/2014/main" id="{10E9BCE1-ACFE-7A80-3DEC-8AE48BEBF4D3}"/>
                  </a:ext>
                </a:extLst>
              </p:cNvPr>
              <p:cNvSpPr/>
              <p:nvPr/>
            </p:nvSpPr>
            <p:spPr>
              <a:xfrm>
                <a:off x="8024736" y="281718"/>
                <a:ext cx="2314800" cy="1321114"/>
              </a:xfrm>
              <a:prstGeom prst="roundRect">
                <a:avLst/>
              </a:prstGeom>
              <a:gradFill flip="none" rotWithShape="1">
                <a:gsLst>
                  <a:gs pos="0">
                    <a:srgbClr val="F6A04D"/>
                  </a:gs>
                  <a:gs pos="100000">
                    <a:srgbClr val="FE8461"/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sz="1000" dirty="0">
                  <a:latin typeface="Montserrat ExtraBold" pitchFamily="2" charset="0"/>
                </a:endParaRPr>
              </a:p>
            </p:txBody>
          </p:sp>
          <p:sp>
            <p:nvSpPr>
              <p:cNvPr id="54" name="CaixaDeTexto 18">
                <a:extLst>
                  <a:ext uri="{FF2B5EF4-FFF2-40B4-BE49-F238E27FC236}">
                    <a16:creationId xmlns:a16="http://schemas.microsoft.com/office/drawing/2014/main" id="{ABFB3256-46D9-0F95-401F-E8609BF39847}"/>
                  </a:ext>
                </a:extLst>
              </p:cNvPr>
              <p:cNvSpPr txBox="1"/>
              <p:nvPr/>
            </p:nvSpPr>
            <p:spPr>
              <a:xfrm>
                <a:off x="7728369" y="1253446"/>
                <a:ext cx="2581967" cy="309867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dirty="0">
                    <a:solidFill>
                      <a:schemeClr val="bg1"/>
                    </a:solidFill>
                    <a:latin typeface="Montserrat ExtraBold" pitchFamily="2" charset="0"/>
                  </a:rPr>
                  <a:t>Performance</a:t>
                </a:r>
              </a:p>
            </p:txBody>
          </p:sp>
        </p:grpSp>
        <p:pic>
          <p:nvPicPr>
            <p:cNvPr id="52" name="Gráfico 51" descr="Velocímetro médio com preenchimento sólido">
              <a:extLst>
                <a:ext uri="{FF2B5EF4-FFF2-40B4-BE49-F238E27FC236}">
                  <a16:creationId xmlns:a16="http://schemas.microsoft.com/office/drawing/2014/main" id="{E8398F24-FF57-ED99-C6D9-A6DF7B887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42732" y="310544"/>
              <a:ext cx="864000" cy="864000"/>
            </a:xfrm>
            <a:prstGeom prst="rect">
              <a:avLst/>
            </a:prstGeom>
          </p:spPr>
        </p:pic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603E4CE4-24D0-6ED7-E792-4BEF9168F42D}"/>
              </a:ext>
            </a:extLst>
          </p:cNvPr>
          <p:cNvGrpSpPr/>
          <p:nvPr/>
        </p:nvGrpSpPr>
        <p:grpSpPr>
          <a:xfrm>
            <a:off x="4742076" y="205200"/>
            <a:ext cx="2314800" cy="1321114"/>
            <a:chOff x="4742076" y="189270"/>
            <a:chExt cx="2314800" cy="1321114"/>
          </a:xfrm>
        </p:grpSpPr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2E032F02-8878-ACF7-2A2E-C22E84D9B294}"/>
                </a:ext>
              </a:extLst>
            </p:cNvPr>
            <p:cNvGrpSpPr/>
            <p:nvPr/>
          </p:nvGrpSpPr>
          <p:grpSpPr>
            <a:xfrm>
              <a:off x="4742076" y="189270"/>
              <a:ext cx="2314800" cy="1321114"/>
              <a:chOff x="3500301" y="-6564"/>
              <a:chExt cx="2839247" cy="1332000"/>
            </a:xfrm>
          </p:grpSpPr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id="{FF44CEF8-DBE1-C407-EB34-BF15EFB6264F}"/>
                  </a:ext>
                </a:extLst>
              </p:cNvPr>
              <p:cNvSpPr/>
              <p:nvPr/>
            </p:nvSpPr>
            <p:spPr>
              <a:xfrm>
                <a:off x="3500301" y="-6564"/>
                <a:ext cx="2839247" cy="1332000"/>
              </a:xfrm>
              <a:prstGeom prst="roundRect">
                <a:avLst/>
              </a:prstGeom>
              <a:gradFill flip="none" rotWithShape="1">
                <a:gsLst>
                  <a:gs pos="0">
                    <a:srgbClr val="DB70D4"/>
                  </a:gs>
                  <a:gs pos="100000">
                    <a:srgbClr val="9B56F7"/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sz="1000" dirty="0">
                  <a:latin typeface="Montserrat ExtraBold" pitchFamily="2" charset="0"/>
                </a:endParaRPr>
              </a:p>
            </p:txBody>
          </p:sp>
          <p:sp>
            <p:nvSpPr>
              <p:cNvPr id="59" name="CaixaDeTexto 13">
                <a:extLst>
                  <a:ext uri="{FF2B5EF4-FFF2-40B4-BE49-F238E27FC236}">
                    <a16:creationId xmlns:a16="http://schemas.microsoft.com/office/drawing/2014/main" id="{830A5D07-E6C0-FEEB-B7C8-136392477CE0}"/>
                  </a:ext>
                </a:extLst>
              </p:cNvPr>
              <p:cNvSpPr txBox="1"/>
              <p:nvPr/>
            </p:nvSpPr>
            <p:spPr>
              <a:xfrm>
                <a:off x="3590675" y="973296"/>
                <a:ext cx="2667000" cy="312420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dirty="0">
                    <a:solidFill>
                      <a:schemeClr val="bg1"/>
                    </a:solidFill>
                    <a:latin typeface="Montserrat ExtraBold" pitchFamily="2" charset="0"/>
                  </a:rPr>
                  <a:t>Disponibilidade</a:t>
                </a:r>
              </a:p>
            </p:txBody>
          </p:sp>
        </p:grpSp>
        <p:pic>
          <p:nvPicPr>
            <p:cNvPr id="57" name="Gráfico 56" descr="Cronômetro com preenchimento sólido">
              <a:extLst>
                <a:ext uri="{FF2B5EF4-FFF2-40B4-BE49-F238E27FC236}">
                  <a16:creationId xmlns:a16="http://schemas.microsoft.com/office/drawing/2014/main" id="{5E99CE7A-DEA7-97BA-74CC-30CF9C7B0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74595" y="312056"/>
              <a:ext cx="864000" cy="864000"/>
            </a:xfrm>
            <a:prstGeom prst="rect">
              <a:avLst/>
            </a:prstGeom>
          </p:spPr>
        </p:pic>
      </p:grpSp>
      <p:pic>
        <p:nvPicPr>
          <p:cNvPr id="15" name="Gráfico 14">
            <a:extLst>
              <a:ext uri="{FF2B5EF4-FFF2-40B4-BE49-F238E27FC236}">
                <a16:creationId xmlns:a16="http://schemas.microsoft.com/office/drawing/2014/main" id="{B7DDB1B9-E55B-B65A-1D1A-138690B6A3A8}"/>
              </a:ext>
            </a:extLst>
          </p:cNvPr>
          <p:cNvPicPr preferRelativeResize="0">
            <a:picLocks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2485" y="3738330"/>
            <a:ext cx="1725090" cy="783638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2F985D64-66EF-EC36-5BA9-67FAB44F5FAE}"/>
              </a:ext>
            </a:extLst>
          </p:cNvPr>
          <p:cNvPicPr preferRelativeResize="0">
            <a:picLocks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1200" y="4586512"/>
            <a:ext cx="1724400" cy="1838325"/>
          </a:xfrm>
          <a:prstGeom prst="rect">
            <a:avLst/>
          </a:prstGeom>
        </p:spPr>
      </p:pic>
      <p:graphicFrame>
        <p:nvGraphicFramePr>
          <p:cNvPr id="19" name="GPerfMensal">
            <a:extLst>
              <a:ext uri="{FF2B5EF4-FFF2-40B4-BE49-F238E27FC236}">
                <a16:creationId xmlns:a16="http://schemas.microsoft.com/office/drawing/2014/main" id="{B1033F61-444B-4651-9E9E-8A16D00BE7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10812"/>
              </p:ext>
            </p:extLst>
          </p:nvPr>
        </p:nvGraphicFramePr>
        <p:xfrm>
          <a:off x="7257600" y="4950000"/>
          <a:ext cx="4680000" cy="15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20" name="GPerfMaquina">
            <a:extLst>
              <a:ext uri="{FF2B5EF4-FFF2-40B4-BE49-F238E27FC236}">
                <a16:creationId xmlns:a16="http://schemas.microsoft.com/office/drawing/2014/main" id="{197FC8F2-8C50-4B42-A8D0-2D61A3F6E5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857194"/>
              </p:ext>
            </p:extLst>
          </p:nvPr>
        </p:nvGraphicFramePr>
        <p:xfrm>
          <a:off x="2397600" y="2170800"/>
          <a:ext cx="4802400" cy="431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21" name="GPerfLinha">
            <a:extLst>
              <a:ext uri="{FF2B5EF4-FFF2-40B4-BE49-F238E27FC236}">
                <a16:creationId xmlns:a16="http://schemas.microsoft.com/office/drawing/2014/main" id="{3D855C8A-F2D3-464C-8BF2-2E926B8A94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2114466"/>
              </p:ext>
            </p:extLst>
          </p:nvPr>
        </p:nvGraphicFramePr>
        <p:xfrm>
          <a:off x="7488000" y="2235600"/>
          <a:ext cx="4611600" cy="159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14" name="CaixaDeTexto 8">
            <a:extLst>
              <a:ext uri="{FF2B5EF4-FFF2-40B4-BE49-F238E27FC236}">
                <a16:creationId xmlns:a16="http://schemas.microsoft.com/office/drawing/2014/main" id="{BCD49827-AFA1-63C9-10EB-8F49EB132C76}"/>
              </a:ext>
            </a:extLst>
          </p:cNvPr>
          <p:cNvSpPr txBox="1"/>
          <p:nvPr/>
        </p:nvSpPr>
        <p:spPr>
          <a:xfrm>
            <a:off x="3157738" y="440723"/>
            <a:ext cx="1414687" cy="64449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0" i="0" u="none" strike="noStrike" dirty="0">
                <a:solidFill>
                  <a:schemeClr val="bg1"/>
                </a:solidFill>
                <a:latin typeface="Montserrat ExtraBold" pitchFamily="2" charset="0"/>
                <a:cs typeface="Calibri"/>
              </a:rPr>
              <a:t>44%</a:t>
            </a:r>
            <a:endParaRPr lang="pt-BR" sz="3200" dirty="0">
              <a:solidFill>
                <a:schemeClr val="bg1"/>
              </a:solidFill>
              <a:latin typeface="Montserrat ExtraBold" pitchFamily="2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225D5EF-6228-0586-BD66-8FDA1C361EBE}"/>
              </a:ext>
            </a:extLst>
          </p:cNvPr>
          <p:cNvSpPr txBox="1"/>
          <p:nvPr/>
        </p:nvSpPr>
        <p:spPr>
          <a:xfrm>
            <a:off x="5642189" y="425490"/>
            <a:ext cx="1414687" cy="64449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0" i="0" u="none" strike="noStrike" dirty="0">
                <a:solidFill>
                  <a:schemeClr val="bg1"/>
                </a:solidFill>
                <a:latin typeface="Montserrat ExtraBold" pitchFamily="2" charset="0"/>
                <a:cs typeface="Calibri"/>
              </a:rPr>
              <a:t>78%</a:t>
            </a:r>
            <a:endParaRPr lang="pt-BR" sz="3200" dirty="0">
              <a:solidFill>
                <a:schemeClr val="bg1"/>
              </a:solidFill>
              <a:latin typeface="Montserrat ExtraBold" pitchFamily="2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FF6E97B-E701-0FAC-9AF5-0F4E9778C5D1}"/>
              </a:ext>
            </a:extLst>
          </p:cNvPr>
          <p:cNvSpPr txBox="1"/>
          <p:nvPr/>
        </p:nvSpPr>
        <p:spPr>
          <a:xfrm>
            <a:off x="8238841" y="445348"/>
            <a:ext cx="1272943" cy="62463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0" i="0" u="none" strike="noStrike" dirty="0">
                <a:solidFill>
                  <a:schemeClr val="bg1"/>
                </a:solidFill>
                <a:latin typeface="Montserrat ExtraBold" pitchFamily="2" charset="0"/>
                <a:cs typeface="Calibri"/>
              </a:rPr>
              <a:t>75%</a:t>
            </a:r>
            <a:endParaRPr lang="pt-BR" sz="3200" dirty="0">
              <a:solidFill>
                <a:schemeClr val="bg1"/>
              </a:solidFill>
              <a:latin typeface="Montserrat ExtraBold" pitchFamily="2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B992D5D-9B75-CC98-AB53-85F6C9911F7A}"/>
              </a:ext>
            </a:extLst>
          </p:cNvPr>
          <p:cNvSpPr txBox="1"/>
          <p:nvPr/>
        </p:nvSpPr>
        <p:spPr>
          <a:xfrm>
            <a:off x="10512671" y="440723"/>
            <a:ext cx="1414687" cy="64449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0" i="0" u="none" strike="noStrike" dirty="0">
                <a:solidFill>
                  <a:schemeClr val="bg1"/>
                </a:solidFill>
                <a:latin typeface="Montserrat ExtraBold" pitchFamily="2" charset="0"/>
                <a:cs typeface="Calibri"/>
              </a:rPr>
              <a:t>75%</a:t>
            </a:r>
            <a:endParaRPr lang="pt-BR" sz="3200" dirty="0">
              <a:solidFill>
                <a:schemeClr val="bg1"/>
              </a:solidFill>
              <a:latin typeface="Montserrat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64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20BDF1-5F94-DBB5-BD06-78F63BF5F6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42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AECC6C0-6322-4180-9152-23F86120ACFC}"/>
              </a:ext>
            </a:extLst>
          </p:cNvPr>
          <p:cNvSpPr/>
          <p:nvPr/>
        </p:nvSpPr>
        <p:spPr>
          <a:xfrm>
            <a:off x="180000" y="180001"/>
            <a:ext cx="1875608" cy="6497998"/>
          </a:xfrm>
          <a:prstGeom prst="roundRect">
            <a:avLst>
              <a:gd name="adj" fmla="val 9337"/>
            </a:avLst>
          </a:prstGeom>
          <a:solidFill>
            <a:srgbClr val="34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23" name="Retângulo: Cantos Arredondados 22">
            <a:hlinkClick r:id="rId2" action="ppaction://hlinksldjump"/>
            <a:extLst>
              <a:ext uri="{FF2B5EF4-FFF2-40B4-BE49-F238E27FC236}">
                <a16:creationId xmlns:a16="http://schemas.microsoft.com/office/drawing/2014/main" id="{C9171239-B674-454F-AEC9-33C32173047E}"/>
              </a:ext>
            </a:extLst>
          </p:cNvPr>
          <p:cNvSpPr/>
          <p:nvPr/>
        </p:nvSpPr>
        <p:spPr>
          <a:xfrm>
            <a:off x="242485" y="2548493"/>
            <a:ext cx="1743017" cy="324335"/>
          </a:xfrm>
          <a:prstGeom prst="roundRect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latin typeface="Montserrat ExtraBold" pitchFamily="2" charset="0"/>
              </a:rPr>
              <a:t>Performance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37AFD010-4F63-4136-AA59-1784035413E5}"/>
              </a:ext>
            </a:extLst>
          </p:cNvPr>
          <p:cNvSpPr/>
          <p:nvPr/>
        </p:nvSpPr>
        <p:spPr>
          <a:xfrm>
            <a:off x="242485" y="2933848"/>
            <a:ext cx="1743017" cy="325422"/>
          </a:xfrm>
          <a:prstGeom prst="roundRect">
            <a:avLst/>
          </a:prstGeom>
          <a:gradFill flip="none" rotWithShape="1">
            <a:gsLst>
              <a:gs pos="0">
                <a:srgbClr val="87C1EE"/>
              </a:gs>
              <a:gs pos="100000">
                <a:srgbClr val="2B9EEE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latin typeface="Montserrat ExtraBold" pitchFamily="2" charset="0"/>
              </a:rPr>
              <a:t>Qualidade</a:t>
            </a:r>
          </a:p>
        </p:txBody>
      </p:sp>
      <p:sp>
        <p:nvSpPr>
          <p:cNvPr id="29" name="Text 1">
            <a:extLst>
              <a:ext uri="{FF2B5EF4-FFF2-40B4-BE49-F238E27FC236}">
                <a16:creationId xmlns:a16="http://schemas.microsoft.com/office/drawing/2014/main" id="{DD99126D-579B-C861-B39C-A80690268475}"/>
              </a:ext>
            </a:extLst>
          </p:cNvPr>
          <p:cNvSpPr/>
          <p:nvPr/>
        </p:nvSpPr>
        <p:spPr>
          <a:xfrm>
            <a:off x="720861" y="3444969"/>
            <a:ext cx="1276822" cy="1740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350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9FE6C0AB-1A86-4957-BFAF-5CDF4C6E4FB9}"/>
              </a:ext>
            </a:extLst>
          </p:cNvPr>
          <p:cNvSpPr/>
          <p:nvPr/>
        </p:nvSpPr>
        <p:spPr>
          <a:xfrm>
            <a:off x="2262289" y="1716643"/>
            <a:ext cx="4794587" cy="4961355"/>
          </a:xfrm>
          <a:prstGeom prst="roundRect">
            <a:avLst>
              <a:gd name="adj" fmla="val 6545"/>
            </a:avLst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4DA49321-A197-4EA2-B409-2F2E898938C9}"/>
              </a:ext>
            </a:extLst>
          </p:cNvPr>
          <p:cNvSpPr/>
          <p:nvPr/>
        </p:nvSpPr>
        <p:spPr>
          <a:xfrm>
            <a:off x="7243805" y="1716643"/>
            <a:ext cx="4757378" cy="2340000"/>
          </a:xfrm>
          <a:prstGeom prst="roundRect">
            <a:avLst>
              <a:gd name="adj" fmla="val 8278"/>
            </a:avLst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3B02F5B7-6AA8-4B39-E430-064590BAA19F}"/>
              </a:ext>
            </a:extLst>
          </p:cNvPr>
          <p:cNvSpPr/>
          <p:nvPr/>
        </p:nvSpPr>
        <p:spPr>
          <a:xfrm>
            <a:off x="7232553" y="4304692"/>
            <a:ext cx="4739182" cy="2340000"/>
          </a:xfrm>
          <a:prstGeom prst="roundRect">
            <a:avLst>
              <a:gd name="adj" fmla="val 8278"/>
            </a:avLst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" name="CaixaDeTexto 40">
            <a:extLst>
              <a:ext uri="{FF2B5EF4-FFF2-40B4-BE49-F238E27FC236}">
                <a16:creationId xmlns:a16="http://schemas.microsoft.com/office/drawing/2014/main" id="{4B3F4EB6-64E7-4C36-4D12-3FADADB81811}"/>
              </a:ext>
            </a:extLst>
          </p:cNvPr>
          <p:cNvSpPr txBox="1"/>
          <p:nvPr/>
        </p:nvSpPr>
        <p:spPr>
          <a:xfrm>
            <a:off x="2397531" y="1977949"/>
            <a:ext cx="2779380" cy="32711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00" dirty="0">
                <a:solidFill>
                  <a:srgbClr val="2B9EEE"/>
                </a:solidFill>
                <a:latin typeface="Montserrat Bold" pitchFamily="2" charset="0"/>
              </a:rPr>
              <a:t>Qualidade por Máquina</a:t>
            </a:r>
          </a:p>
          <a:p>
            <a:pPr algn="l"/>
            <a:endParaRPr lang="pt-BR" sz="1000" dirty="0">
              <a:solidFill>
                <a:srgbClr val="FE8461"/>
              </a:solidFill>
              <a:latin typeface="Montserrat Bold" pitchFamily="2" charset="0"/>
            </a:endParaRPr>
          </a:p>
        </p:txBody>
      </p:sp>
      <p:sp>
        <p:nvSpPr>
          <p:cNvPr id="7" name="CaixaDeTexto 40">
            <a:extLst>
              <a:ext uri="{FF2B5EF4-FFF2-40B4-BE49-F238E27FC236}">
                <a16:creationId xmlns:a16="http://schemas.microsoft.com/office/drawing/2014/main" id="{408E5D11-B6D0-A115-5C36-1222392B5189}"/>
              </a:ext>
            </a:extLst>
          </p:cNvPr>
          <p:cNvSpPr txBox="1"/>
          <p:nvPr/>
        </p:nvSpPr>
        <p:spPr>
          <a:xfrm>
            <a:off x="7400149" y="1984672"/>
            <a:ext cx="2529562" cy="30558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00" dirty="0">
                <a:solidFill>
                  <a:srgbClr val="2B9EEE"/>
                </a:solidFill>
                <a:latin typeface="Montserrat Bold" pitchFamily="2" charset="0"/>
              </a:rPr>
              <a:t>Qualidade por Linha</a:t>
            </a:r>
          </a:p>
          <a:p>
            <a:pPr algn="l"/>
            <a:endParaRPr lang="pt-BR" sz="1000" b="1" dirty="0">
              <a:solidFill>
                <a:srgbClr val="FE8461"/>
              </a:solidFill>
              <a:latin typeface="Montserrat Bold" pitchFamily="2" charset="0"/>
            </a:endParaRPr>
          </a:p>
        </p:txBody>
      </p:sp>
      <p:sp>
        <p:nvSpPr>
          <p:cNvPr id="9" name="CaixaDeTexto 40">
            <a:extLst>
              <a:ext uri="{FF2B5EF4-FFF2-40B4-BE49-F238E27FC236}">
                <a16:creationId xmlns:a16="http://schemas.microsoft.com/office/drawing/2014/main" id="{C7C40BD8-591C-1E6A-16B7-9B488D358362}"/>
              </a:ext>
            </a:extLst>
          </p:cNvPr>
          <p:cNvSpPr txBox="1"/>
          <p:nvPr/>
        </p:nvSpPr>
        <p:spPr>
          <a:xfrm>
            <a:off x="7374016" y="4551686"/>
            <a:ext cx="2555695" cy="35793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00" dirty="0">
                <a:solidFill>
                  <a:srgbClr val="2B9EEE"/>
                </a:solidFill>
                <a:latin typeface="Montserrat Bold" pitchFamily="2" charset="0"/>
              </a:rPr>
              <a:t>Qualidade Mensal</a:t>
            </a:r>
          </a:p>
        </p:txBody>
      </p:sp>
      <p:sp>
        <p:nvSpPr>
          <p:cNvPr id="14" name="Retângulo: Cantos Arredondados 13">
            <a:hlinkClick r:id="rId3" action="ppaction://hlinksldjump"/>
            <a:extLst>
              <a:ext uri="{FF2B5EF4-FFF2-40B4-BE49-F238E27FC236}">
                <a16:creationId xmlns:a16="http://schemas.microsoft.com/office/drawing/2014/main" id="{F88F18FE-F84C-C729-A5CD-DC03D1B9CBC7}"/>
              </a:ext>
            </a:extLst>
          </p:cNvPr>
          <p:cNvSpPr/>
          <p:nvPr/>
        </p:nvSpPr>
        <p:spPr>
          <a:xfrm>
            <a:off x="242485" y="2163139"/>
            <a:ext cx="1743017" cy="324334"/>
          </a:xfrm>
          <a:prstGeom prst="roundRect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latin typeface="Montserrat ExtraBold" pitchFamily="2" charset="0"/>
              </a:rPr>
              <a:t>Disponibilidade</a:t>
            </a:r>
          </a:p>
        </p:txBody>
      </p:sp>
      <p:sp>
        <p:nvSpPr>
          <p:cNvPr id="3" name="Retângulo: Cantos Arredondados 2">
            <a:hlinkClick r:id="rId4" action="ppaction://hlinksldjump"/>
            <a:extLst>
              <a:ext uri="{FF2B5EF4-FFF2-40B4-BE49-F238E27FC236}">
                <a16:creationId xmlns:a16="http://schemas.microsoft.com/office/drawing/2014/main" id="{3AB82953-34A0-E55A-63F2-58910E097B7F}"/>
              </a:ext>
            </a:extLst>
          </p:cNvPr>
          <p:cNvSpPr/>
          <p:nvPr/>
        </p:nvSpPr>
        <p:spPr>
          <a:xfrm>
            <a:off x="241200" y="1782079"/>
            <a:ext cx="1742400" cy="324000"/>
          </a:xfrm>
          <a:prstGeom prst="roundRect">
            <a:avLst/>
          </a:prstGeom>
          <a:solidFill>
            <a:srgbClr val="43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latin typeface="Montserrat ExtraBold" pitchFamily="2" charset="0"/>
              </a:rPr>
              <a:t>OEE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49763D3A-49D9-70C1-1BCC-599BE7742C51}"/>
              </a:ext>
            </a:extLst>
          </p:cNvPr>
          <p:cNvGrpSpPr/>
          <p:nvPr/>
        </p:nvGrpSpPr>
        <p:grpSpPr>
          <a:xfrm>
            <a:off x="242485" y="3320290"/>
            <a:ext cx="1743017" cy="391052"/>
            <a:chOff x="209979" y="3509574"/>
            <a:chExt cx="1743017" cy="391052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932F8C10-07C3-BB03-1D30-B5C30A3A0055}"/>
                </a:ext>
              </a:extLst>
            </p:cNvPr>
            <p:cNvSpPr/>
            <p:nvPr/>
          </p:nvSpPr>
          <p:spPr>
            <a:xfrm>
              <a:off x="209979" y="3509574"/>
              <a:ext cx="1743017" cy="325422"/>
            </a:xfrm>
            <a:prstGeom prst="roundRect">
              <a:avLst/>
            </a:prstGeom>
            <a:solidFill>
              <a:srgbClr val="434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200" b="1" dirty="0">
                <a:latin typeface="Montserrat" pitchFamily="2" charset="0"/>
              </a:endParaRPr>
            </a:p>
          </p:txBody>
        </p: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A76D7D71-0A5B-F80F-DA48-CF616AC5FD26}"/>
                </a:ext>
              </a:extLst>
            </p:cNvPr>
            <p:cNvGrpSpPr/>
            <p:nvPr/>
          </p:nvGrpSpPr>
          <p:grpSpPr>
            <a:xfrm>
              <a:off x="229493" y="3517412"/>
              <a:ext cx="1232306" cy="383214"/>
              <a:chOff x="319050" y="3447109"/>
              <a:chExt cx="1232306" cy="383214"/>
            </a:xfrm>
          </p:grpSpPr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29628EC0-4142-47F5-B90E-FB793F76D67C}"/>
                  </a:ext>
                </a:extLst>
              </p:cNvPr>
              <p:cNvSpPr/>
              <p:nvPr/>
            </p:nvSpPr>
            <p:spPr>
              <a:xfrm>
                <a:off x="663031" y="3471332"/>
                <a:ext cx="888325" cy="3589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i="0" dirty="0">
                    <a:solidFill>
                      <a:schemeClr val="bg1"/>
                    </a:solidFill>
                    <a:latin typeface="Montserrat ExtraBold" pitchFamily="2" charset="0"/>
                  </a:rPr>
                  <a:t>Filtros</a:t>
                </a:r>
                <a:endParaRPr lang="pt-BR" sz="1200" i="0" dirty="0">
                  <a:solidFill>
                    <a:schemeClr val="bg1"/>
                  </a:solidFill>
                  <a:latin typeface="Montserrat ExtraBold" pitchFamily="2" charset="0"/>
                </a:endParaRPr>
              </a:p>
            </p:txBody>
          </p:sp>
          <p:pic>
            <p:nvPicPr>
              <p:cNvPr id="27" name="Gráfico 14" descr="Filtro com preenchimento sólido">
                <a:extLst>
                  <a:ext uri="{FF2B5EF4-FFF2-40B4-BE49-F238E27FC236}">
                    <a16:creationId xmlns:a16="http://schemas.microsoft.com/office/drawing/2014/main" id="{E2ED1D20-A54C-E0BA-0CA8-C13D8FFB37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19050" y="3447109"/>
                <a:ext cx="311811" cy="343817"/>
              </a:xfrm>
              <a:prstGeom prst="rect">
                <a:avLst/>
              </a:prstGeom>
            </p:spPr>
          </p:pic>
        </p:grpSp>
      </p:grpSp>
      <p:sp>
        <p:nvSpPr>
          <p:cNvPr id="31" name="CaixaDeTexto 52">
            <a:extLst>
              <a:ext uri="{FF2B5EF4-FFF2-40B4-BE49-F238E27FC236}">
                <a16:creationId xmlns:a16="http://schemas.microsoft.com/office/drawing/2014/main" id="{68F4225E-0EA0-DCE6-83A2-288EE8A33D1C}"/>
              </a:ext>
            </a:extLst>
          </p:cNvPr>
          <p:cNvSpPr txBox="1"/>
          <p:nvPr/>
        </p:nvSpPr>
        <p:spPr>
          <a:xfrm>
            <a:off x="246947" y="1286452"/>
            <a:ext cx="1741714" cy="32066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solidFill>
                  <a:schemeClr val="bg1"/>
                </a:solidFill>
                <a:latin typeface="Montserrat ExtraBold" pitchFamily="2" charset="0"/>
              </a:rPr>
              <a:t>HTPDATA</a:t>
            </a:r>
          </a:p>
        </p:txBody>
      </p:sp>
      <p:sp>
        <p:nvSpPr>
          <p:cNvPr id="34" name="Freeform 53">
            <a:extLst>
              <a:ext uri="{FF2B5EF4-FFF2-40B4-BE49-F238E27FC236}">
                <a16:creationId xmlns:a16="http://schemas.microsoft.com/office/drawing/2014/main" id="{3C70B546-1E7C-96C4-A9D3-3F2F8131DA93}"/>
              </a:ext>
            </a:extLst>
          </p:cNvPr>
          <p:cNvSpPr>
            <a:spLocks noEditPoints="1"/>
          </p:cNvSpPr>
          <p:nvPr/>
        </p:nvSpPr>
        <p:spPr bwMode="auto">
          <a:xfrm>
            <a:off x="774305" y="392730"/>
            <a:ext cx="720000" cy="720000"/>
          </a:xfrm>
          <a:custGeom>
            <a:avLst/>
            <a:gdLst>
              <a:gd name="T0" fmla="*/ 191 w 191"/>
              <a:gd name="T1" fmla="*/ 95 h 190"/>
              <a:gd name="T2" fmla="*/ 95 w 191"/>
              <a:gd name="T3" fmla="*/ 190 h 190"/>
              <a:gd name="T4" fmla="*/ 51 w 191"/>
              <a:gd name="T5" fmla="*/ 179 h 190"/>
              <a:gd name="T6" fmla="*/ 44 w 191"/>
              <a:gd name="T7" fmla="*/ 189 h 190"/>
              <a:gd name="T8" fmla="*/ 30 w 191"/>
              <a:gd name="T9" fmla="*/ 156 h 190"/>
              <a:gd name="T10" fmla="*/ 66 w 191"/>
              <a:gd name="T11" fmla="*/ 160 h 190"/>
              <a:gd name="T12" fmla="*/ 58 w 191"/>
              <a:gd name="T13" fmla="*/ 170 h 190"/>
              <a:gd name="T14" fmla="*/ 95 w 191"/>
              <a:gd name="T15" fmla="*/ 178 h 190"/>
              <a:gd name="T16" fmla="*/ 179 w 191"/>
              <a:gd name="T17" fmla="*/ 95 h 190"/>
              <a:gd name="T18" fmla="*/ 95 w 191"/>
              <a:gd name="T19" fmla="*/ 12 h 190"/>
              <a:gd name="T20" fmla="*/ 12 w 191"/>
              <a:gd name="T21" fmla="*/ 95 h 190"/>
              <a:gd name="T22" fmla="*/ 0 w 191"/>
              <a:gd name="T23" fmla="*/ 95 h 190"/>
              <a:gd name="T24" fmla="*/ 95 w 191"/>
              <a:gd name="T25" fmla="*/ 0 h 190"/>
              <a:gd name="T26" fmla="*/ 191 w 191"/>
              <a:gd name="T27" fmla="*/ 95 h 190"/>
              <a:gd name="T28" fmla="*/ 71 w 191"/>
              <a:gd name="T29" fmla="*/ 95 h 190"/>
              <a:gd name="T30" fmla="*/ 95 w 191"/>
              <a:gd name="T31" fmla="*/ 70 h 190"/>
              <a:gd name="T32" fmla="*/ 120 w 191"/>
              <a:gd name="T33" fmla="*/ 95 h 190"/>
              <a:gd name="T34" fmla="*/ 95 w 191"/>
              <a:gd name="T35" fmla="*/ 119 h 190"/>
              <a:gd name="T36" fmla="*/ 71 w 191"/>
              <a:gd name="T37" fmla="*/ 95 h 190"/>
              <a:gd name="T38" fmla="*/ 79 w 191"/>
              <a:gd name="T39" fmla="*/ 95 h 190"/>
              <a:gd name="T40" fmla="*/ 95 w 191"/>
              <a:gd name="T41" fmla="*/ 111 h 190"/>
              <a:gd name="T42" fmla="*/ 112 w 191"/>
              <a:gd name="T43" fmla="*/ 95 h 190"/>
              <a:gd name="T44" fmla="*/ 95 w 191"/>
              <a:gd name="T45" fmla="*/ 78 h 190"/>
              <a:gd name="T46" fmla="*/ 79 w 191"/>
              <a:gd name="T47" fmla="*/ 95 h 190"/>
              <a:gd name="T48" fmla="*/ 51 w 191"/>
              <a:gd name="T49" fmla="*/ 95 h 190"/>
              <a:gd name="T50" fmla="*/ 41 w 191"/>
              <a:gd name="T51" fmla="*/ 80 h 190"/>
              <a:gd name="T52" fmla="*/ 47 w 191"/>
              <a:gd name="T53" fmla="*/ 67 h 190"/>
              <a:gd name="T54" fmla="*/ 64 w 191"/>
              <a:gd name="T55" fmla="*/ 64 h 190"/>
              <a:gd name="T56" fmla="*/ 67 w 191"/>
              <a:gd name="T57" fmla="*/ 46 h 190"/>
              <a:gd name="T58" fmla="*/ 81 w 191"/>
              <a:gd name="T59" fmla="*/ 41 h 190"/>
              <a:gd name="T60" fmla="*/ 95 w 191"/>
              <a:gd name="T61" fmla="*/ 51 h 190"/>
              <a:gd name="T62" fmla="*/ 110 w 191"/>
              <a:gd name="T63" fmla="*/ 41 h 190"/>
              <a:gd name="T64" fmla="*/ 124 w 191"/>
              <a:gd name="T65" fmla="*/ 46 h 190"/>
              <a:gd name="T66" fmla="*/ 127 w 191"/>
              <a:gd name="T67" fmla="*/ 64 h 190"/>
              <a:gd name="T68" fmla="*/ 144 w 191"/>
              <a:gd name="T69" fmla="*/ 67 h 190"/>
              <a:gd name="T70" fmla="*/ 150 w 191"/>
              <a:gd name="T71" fmla="*/ 80 h 190"/>
              <a:gd name="T72" fmla="*/ 140 w 191"/>
              <a:gd name="T73" fmla="*/ 95 h 190"/>
              <a:gd name="T74" fmla="*/ 150 w 191"/>
              <a:gd name="T75" fmla="*/ 109 h 190"/>
              <a:gd name="T76" fmla="*/ 144 w 191"/>
              <a:gd name="T77" fmla="*/ 123 h 190"/>
              <a:gd name="T78" fmla="*/ 127 w 191"/>
              <a:gd name="T79" fmla="*/ 126 h 190"/>
              <a:gd name="T80" fmla="*/ 124 w 191"/>
              <a:gd name="T81" fmla="*/ 143 h 190"/>
              <a:gd name="T82" fmla="*/ 110 w 191"/>
              <a:gd name="T83" fmla="*/ 149 h 190"/>
              <a:gd name="T84" fmla="*/ 95 w 191"/>
              <a:gd name="T85" fmla="*/ 139 h 190"/>
              <a:gd name="T86" fmla="*/ 81 w 191"/>
              <a:gd name="T87" fmla="*/ 149 h 190"/>
              <a:gd name="T88" fmla="*/ 67 w 191"/>
              <a:gd name="T89" fmla="*/ 143 h 190"/>
              <a:gd name="T90" fmla="*/ 64 w 191"/>
              <a:gd name="T91" fmla="*/ 126 h 190"/>
              <a:gd name="T92" fmla="*/ 47 w 191"/>
              <a:gd name="T93" fmla="*/ 123 h 190"/>
              <a:gd name="T94" fmla="*/ 41 w 191"/>
              <a:gd name="T95" fmla="*/ 109 h 190"/>
              <a:gd name="T96" fmla="*/ 51 w 191"/>
              <a:gd name="T97" fmla="*/ 95 h 190"/>
              <a:gd name="T98" fmla="*/ 68 w 191"/>
              <a:gd name="T99" fmla="*/ 95 h 190"/>
              <a:gd name="T100" fmla="*/ 95 w 191"/>
              <a:gd name="T101" fmla="*/ 122 h 190"/>
              <a:gd name="T102" fmla="*/ 122 w 191"/>
              <a:gd name="T103" fmla="*/ 95 h 190"/>
              <a:gd name="T104" fmla="*/ 95 w 191"/>
              <a:gd name="T105" fmla="*/ 68 h 190"/>
              <a:gd name="T106" fmla="*/ 68 w 191"/>
              <a:gd name="T107" fmla="*/ 95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1" h="190">
                <a:moveTo>
                  <a:pt x="191" y="95"/>
                </a:moveTo>
                <a:cubicBezTo>
                  <a:pt x="191" y="147"/>
                  <a:pt x="148" y="190"/>
                  <a:pt x="95" y="190"/>
                </a:cubicBezTo>
                <a:cubicBezTo>
                  <a:pt x="80" y="190"/>
                  <a:pt x="65" y="186"/>
                  <a:pt x="51" y="179"/>
                </a:cubicBezTo>
                <a:cubicBezTo>
                  <a:pt x="44" y="189"/>
                  <a:pt x="44" y="189"/>
                  <a:pt x="44" y="189"/>
                </a:cubicBezTo>
                <a:cubicBezTo>
                  <a:pt x="30" y="156"/>
                  <a:pt x="30" y="156"/>
                  <a:pt x="30" y="156"/>
                </a:cubicBezTo>
                <a:cubicBezTo>
                  <a:pt x="66" y="160"/>
                  <a:pt x="66" y="160"/>
                  <a:pt x="66" y="160"/>
                </a:cubicBezTo>
                <a:cubicBezTo>
                  <a:pt x="58" y="170"/>
                  <a:pt x="58" y="170"/>
                  <a:pt x="58" y="170"/>
                </a:cubicBezTo>
                <a:cubicBezTo>
                  <a:pt x="70" y="175"/>
                  <a:pt x="82" y="178"/>
                  <a:pt x="95" y="178"/>
                </a:cubicBezTo>
                <a:cubicBezTo>
                  <a:pt x="141" y="178"/>
                  <a:pt x="179" y="141"/>
                  <a:pt x="179" y="95"/>
                </a:cubicBezTo>
                <a:cubicBezTo>
                  <a:pt x="179" y="49"/>
                  <a:pt x="141" y="12"/>
                  <a:pt x="95" y="12"/>
                </a:cubicBezTo>
                <a:cubicBezTo>
                  <a:pt x="49" y="12"/>
                  <a:pt x="12" y="49"/>
                  <a:pt x="12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42"/>
                  <a:pt x="43" y="0"/>
                  <a:pt x="95" y="0"/>
                </a:cubicBezTo>
                <a:cubicBezTo>
                  <a:pt x="148" y="0"/>
                  <a:pt x="191" y="42"/>
                  <a:pt x="191" y="95"/>
                </a:cubicBezTo>
                <a:close/>
                <a:moveTo>
                  <a:pt x="71" y="95"/>
                </a:moveTo>
                <a:cubicBezTo>
                  <a:pt x="71" y="81"/>
                  <a:pt x="82" y="70"/>
                  <a:pt x="95" y="70"/>
                </a:cubicBezTo>
                <a:cubicBezTo>
                  <a:pt x="109" y="70"/>
                  <a:pt x="120" y="81"/>
                  <a:pt x="120" y="95"/>
                </a:cubicBezTo>
                <a:cubicBezTo>
                  <a:pt x="120" y="108"/>
                  <a:pt x="109" y="119"/>
                  <a:pt x="95" y="119"/>
                </a:cubicBezTo>
                <a:cubicBezTo>
                  <a:pt x="82" y="119"/>
                  <a:pt x="71" y="108"/>
                  <a:pt x="71" y="95"/>
                </a:cubicBezTo>
                <a:close/>
                <a:moveTo>
                  <a:pt x="79" y="95"/>
                </a:moveTo>
                <a:cubicBezTo>
                  <a:pt x="79" y="104"/>
                  <a:pt x="86" y="111"/>
                  <a:pt x="95" y="111"/>
                </a:cubicBezTo>
                <a:cubicBezTo>
                  <a:pt x="104" y="111"/>
                  <a:pt x="112" y="104"/>
                  <a:pt x="112" y="95"/>
                </a:cubicBezTo>
                <a:cubicBezTo>
                  <a:pt x="112" y="86"/>
                  <a:pt x="104" y="78"/>
                  <a:pt x="95" y="78"/>
                </a:cubicBezTo>
                <a:cubicBezTo>
                  <a:pt x="86" y="78"/>
                  <a:pt x="79" y="86"/>
                  <a:pt x="79" y="95"/>
                </a:cubicBezTo>
                <a:close/>
                <a:moveTo>
                  <a:pt x="51" y="95"/>
                </a:moveTo>
                <a:cubicBezTo>
                  <a:pt x="51" y="88"/>
                  <a:pt x="47" y="83"/>
                  <a:pt x="41" y="80"/>
                </a:cubicBezTo>
                <a:cubicBezTo>
                  <a:pt x="42" y="76"/>
                  <a:pt x="44" y="71"/>
                  <a:pt x="47" y="67"/>
                </a:cubicBezTo>
                <a:cubicBezTo>
                  <a:pt x="52" y="69"/>
                  <a:pt x="59" y="68"/>
                  <a:pt x="64" y="64"/>
                </a:cubicBezTo>
                <a:cubicBezTo>
                  <a:pt x="69" y="59"/>
                  <a:pt x="70" y="52"/>
                  <a:pt x="67" y="46"/>
                </a:cubicBezTo>
                <a:cubicBezTo>
                  <a:pt x="71" y="44"/>
                  <a:pt x="76" y="42"/>
                  <a:pt x="81" y="41"/>
                </a:cubicBezTo>
                <a:cubicBezTo>
                  <a:pt x="83" y="47"/>
                  <a:pt x="89" y="51"/>
                  <a:pt x="95" y="51"/>
                </a:cubicBezTo>
                <a:cubicBezTo>
                  <a:pt x="102" y="51"/>
                  <a:pt x="108" y="47"/>
                  <a:pt x="110" y="41"/>
                </a:cubicBezTo>
                <a:cubicBezTo>
                  <a:pt x="115" y="42"/>
                  <a:pt x="119" y="44"/>
                  <a:pt x="124" y="46"/>
                </a:cubicBezTo>
                <a:cubicBezTo>
                  <a:pt x="121" y="52"/>
                  <a:pt x="122" y="59"/>
                  <a:pt x="127" y="64"/>
                </a:cubicBezTo>
                <a:cubicBezTo>
                  <a:pt x="131" y="68"/>
                  <a:pt x="138" y="69"/>
                  <a:pt x="144" y="67"/>
                </a:cubicBezTo>
                <a:cubicBezTo>
                  <a:pt x="146" y="71"/>
                  <a:pt x="148" y="76"/>
                  <a:pt x="150" y="80"/>
                </a:cubicBezTo>
                <a:cubicBezTo>
                  <a:pt x="144" y="83"/>
                  <a:pt x="140" y="88"/>
                  <a:pt x="140" y="95"/>
                </a:cubicBezTo>
                <a:cubicBezTo>
                  <a:pt x="140" y="102"/>
                  <a:pt x="144" y="107"/>
                  <a:pt x="150" y="109"/>
                </a:cubicBezTo>
                <a:cubicBezTo>
                  <a:pt x="148" y="114"/>
                  <a:pt x="146" y="119"/>
                  <a:pt x="144" y="123"/>
                </a:cubicBezTo>
                <a:cubicBezTo>
                  <a:pt x="138" y="120"/>
                  <a:pt x="131" y="121"/>
                  <a:pt x="127" y="126"/>
                </a:cubicBezTo>
                <a:cubicBezTo>
                  <a:pt x="122" y="131"/>
                  <a:pt x="121" y="138"/>
                  <a:pt x="124" y="143"/>
                </a:cubicBezTo>
                <a:cubicBezTo>
                  <a:pt x="119" y="146"/>
                  <a:pt x="115" y="148"/>
                  <a:pt x="110" y="149"/>
                </a:cubicBezTo>
                <a:cubicBezTo>
                  <a:pt x="108" y="143"/>
                  <a:pt x="102" y="139"/>
                  <a:pt x="95" y="139"/>
                </a:cubicBezTo>
                <a:cubicBezTo>
                  <a:pt x="89" y="139"/>
                  <a:pt x="83" y="143"/>
                  <a:pt x="81" y="149"/>
                </a:cubicBezTo>
                <a:cubicBezTo>
                  <a:pt x="76" y="148"/>
                  <a:pt x="71" y="146"/>
                  <a:pt x="67" y="143"/>
                </a:cubicBezTo>
                <a:cubicBezTo>
                  <a:pt x="70" y="138"/>
                  <a:pt x="69" y="131"/>
                  <a:pt x="64" y="126"/>
                </a:cubicBezTo>
                <a:cubicBezTo>
                  <a:pt x="59" y="121"/>
                  <a:pt x="52" y="120"/>
                  <a:pt x="47" y="123"/>
                </a:cubicBezTo>
                <a:cubicBezTo>
                  <a:pt x="44" y="119"/>
                  <a:pt x="42" y="114"/>
                  <a:pt x="41" y="109"/>
                </a:cubicBezTo>
                <a:cubicBezTo>
                  <a:pt x="47" y="107"/>
                  <a:pt x="51" y="102"/>
                  <a:pt x="51" y="95"/>
                </a:cubicBezTo>
                <a:close/>
                <a:moveTo>
                  <a:pt x="68" y="95"/>
                </a:moveTo>
                <a:cubicBezTo>
                  <a:pt x="68" y="110"/>
                  <a:pt x="80" y="122"/>
                  <a:pt x="95" y="122"/>
                </a:cubicBezTo>
                <a:cubicBezTo>
                  <a:pt x="110" y="122"/>
                  <a:pt x="122" y="110"/>
                  <a:pt x="122" y="95"/>
                </a:cubicBezTo>
                <a:cubicBezTo>
                  <a:pt x="122" y="80"/>
                  <a:pt x="110" y="68"/>
                  <a:pt x="95" y="68"/>
                </a:cubicBezTo>
                <a:cubicBezTo>
                  <a:pt x="80" y="68"/>
                  <a:pt x="68" y="80"/>
                  <a:pt x="68" y="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11233F"/>
              </a:solidFill>
              <a:effectLst/>
              <a:uLnTx/>
              <a:uFillTx/>
              <a:latin typeface="Montserrat" pitchFamily="2" charset="0"/>
            </a:endParaRP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0844AFD3-046F-5A84-D9B7-A62B6C8E9A6C}"/>
              </a:ext>
            </a:extLst>
          </p:cNvPr>
          <p:cNvGrpSpPr/>
          <p:nvPr/>
        </p:nvGrpSpPr>
        <p:grpSpPr>
          <a:xfrm>
            <a:off x="2006731" y="203338"/>
            <a:ext cx="2805659" cy="1390367"/>
            <a:chOff x="2019698" y="281718"/>
            <a:chExt cx="2805659" cy="1390367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22D6D91B-2A79-AA16-BCAD-20E851A56E10}"/>
                </a:ext>
              </a:extLst>
            </p:cNvPr>
            <p:cNvSpPr>
              <a:spLocks/>
            </p:cNvSpPr>
            <p:nvPr/>
          </p:nvSpPr>
          <p:spPr>
            <a:xfrm>
              <a:off x="2270745" y="281718"/>
              <a:ext cx="2314647" cy="1321114"/>
            </a:xfrm>
            <a:prstGeom prst="roundRect">
              <a:avLst/>
            </a:prstGeom>
            <a:gradFill flip="none" rotWithShape="1">
              <a:gsLst>
                <a:gs pos="0">
                  <a:srgbClr val="5BC89C"/>
                </a:gs>
                <a:gs pos="100000">
                  <a:srgbClr val="27BEAD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000" dirty="0">
                <a:latin typeface="Montserrat ExtraBold" pitchFamily="2" charset="0"/>
              </a:endParaRPr>
            </a:p>
          </p:txBody>
        </p:sp>
        <p:pic>
          <p:nvPicPr>
            <p:cNvPr id="50" name="Gráfico 49" descr="Mão de robô com preenchimento sólido">
              <a:extLst>
                <a:ext uri="{FF2B5EF4-FFF2-40B4-BE49-F238E27FC236}">
                  <a16:creationId xmlns:a16="http://schemas.microsoft.com/office/drawing/2014/main" id="{66193840-274A-2828-15E1-8DB0E4BE9B01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26818" y="299595"/>
              <a:ext cx="864000" cy="864000"/>
            </a:xfrm>
            <a:prstGeom prst="rect">
              <a:avLst/>
            </a:prstGeom>
          </p:spPr>
        </p:pic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11C66F39-2C47-F20F-C43F-313D21EC3424}"/>
                </a:ext>
              </a:extLst>
            </p:cNvPr>
            <p:cNvSpPr txBox="1"/>
            <p:nvPr/>
          </p:nvSpPr>
          <p:spPr>
            <a:xfrm>
              <a:off x="2019698" y="1128807"/>
              <a:ext cx="2805659" cy="54327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000" dirty="0">
                  <a:solidFill>
                    <a:schemeClr val="bg1"/>
                  </a:solidFill>
                  <a:latin typeface="Montserrat ExtraBold" pitchFamily="2" charset="0"/>
                </a:rPr>
                <a:t>OEE </a:t>
              </a:r>
            </a:p>
            <a:p>
              <a:pPr algn="ctr"/>
              <a:r>
                <a:rPr lang="pt-BR" sz="1000" dirty="0">
                  <a:solidFill>
                    <a:schemeClr val="bg1"/>
                  </a:solidFill>
                  <a:effectLst/>
                  <a:latin typeface="Montserrat ExtraBold" pitchFamily="2" charset="0"/>
                </a:rPr>
                <a:t>Overall Equipment Effectiveness</a:t>
              </a:r>
              <a:endParaRPr lang="pt-BR" sz="1000" dirty="0">
                <a:solidFill>
                  <a:schemeClr val="bg1"/>
                </a:solidFill>
                <a:latin typeface="Montserrat ExtraBold" pitchFamily="2" charset="0"/>
              </a:endParaRP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345387A6-BCC4-A52A-0AF7-94A311007BF8}"/>
              </a:ext>
            </a:extLst>
          </p:cNvPr>
          <p:cNvGrpSpPr/>
          <p:nvPr/>
        </p:nvGrpSpPr>
        <p:grpSpPr>
          <a:xfrm>
            <a:off x="9630253" y="205200"/>
            <a:ext cx="2314800" cy="1321114"/>
            <a:chOff x="9670416" y="314043"/>
            <a:chExt cx="2314800" cy="1321114"/>
          </a:xfrm>
        </p:grpSpPr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C2B910C5-A5C6-E184-D714-1DF9FCE4F3AE}"/>
                </a:ext>
              </a:extLst>
            </p:cNvPr>
            <p:cNvSpPr/>
            <p:nvPr/>
          </p:nvSpPr>
          <p:spPr>
            <a:xfrm>
              <a:off x="9670416" y="314043"/>
              <a:ext cx="2314800" cy="1321114"/>
            </a:xfrm>
            <a:prstGeom prst="roundRect">
              <a:avLst/>
            </a:prstGeom>
            <a:gradFill flip="none" rotWithShape="1">
              <a:gsLst>
                <a:gs pos="0">
                  <a:srgbClr val="87C1EE"/>
                </a:gs>
                <a:gs pos="100000">
                  <a:srgbClr val="2B9EEE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000" dirty="0">
                <a:latin typeface="Montserrat ExtraBold" pitchFamily="2" charset="0"/>
              </a:endParaRPr>
            </a:p>
          </p:txBody>
        </p:sp>
        <p:sp>
          <p:nvSpPr>
            <p:cNvPr id="54" name="CaixaDeTexto 21">
              <a:extLst>
                <a:ext uri="{FF2B5EF4-FFF2-40B4-BE49-F238E27FC236}">
                  <a16:creationId xmlns:a16="http://schemas.microsoft.com/office/drawing/2014/main" id="{C7A02C6A-C18E-4A51-5B61-7C2016A60D96}"/>
                </a:ext>
              </a:extLst>
            </p:cNvPr>
            <p:cNvSpPr txBox="1"/>
            <p:nvPr/>
          </p:nvSpPr>
          <p:spPr>
            <a:xfrm>
              <a:off x="9753251" y="1290708"/>
              <a:ext cx="2172066" cy="309867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000" dirty="0">
                  <a:solidFill>
                    <a:schemeClr val="bg1"/>
                  </a:solidFill>
                  <a:latin typeface="Montserrat ExtraBold" pitchFamily="2" charset="0"/>
                </a:rPr>
                <a:t>Qualidade</a:t>
              </a:r>
            </a:p>
          </p:txBody>
        </p:sp>
        <p:pic>
          <p:nvPicPr>
            <p:cNvPr id="55" name="Gráfico 23" descr="Inventário correto com preenchimento sólido">
              <a:extLst>
                <a:ext uri="{FF2B5EF4-FFF2-40B4-BE49-F238E27FC236}">
                  <a16:creationId xmlns:a16="http://schemas.microsoft.com/office/drawing/2014/main" id="{24152824-2BEE-7DCB-BBCE-816B71DFB8CB}"/>
                </a:ext>
              </a:extLst>
            </p:cNvPr>
            <p:cNvPicPr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722319" y="412791"/>
              <a:ext cx="864000" cy="864000"/>
            </a:xfrm>
            <a:prstGeom prst="rect">
              <a:avLst/>
            </a:prstGeom>
          </p:spPr>
        </p:pic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7B5E8B80-25BD-DC42-17A5-3492C0A45BFE}"/>
              </a:ext>
            </a:extLst>
          </p:cNvPr>
          <p:cNvGrpSpPr/>
          <p:nvPr/>
        </p:nvGrpSpPr>
        <p:grpSpPr>
          <a:xfrm>
            <a:off x="6915749" y="203338"/>
            <a:ext cx="2611167" cy="1321114"/>
            <a:chOff x="6915749" y="203338"/>
            <a:chExt cx="2611167" cy="1321114"/>
          </a:xfrm>
        </p:grpSpPr>
        <p:grpSp>
          <p:nvGrpSpPr>
            <p:cNvPr id="57" name="Agrupar 56">
              <a:extLst>
                <a:ext uri="{FF2B5EF4-FFF2-40B4-BE49-F238E27FC236}">
                  <a16:creationId xmlns:a16="http://schemas.microsoft.com/office/drawing/2014/main" id="{6831CF5E-8842-FB0C-DAAC-B13D7C121DBA}"/>
                </a:ext>
              </a:extLst>
            </p:cNvPr>
            <p:cNvGrpSpPr/>
            <p:nvPr/>
          </p:nvGrpSpPr>
          <p:grpSpPr>
            <a:xfrm>
              <a:off x="6915749" y="203338"/>
              <a:ext cx="2611167" cy="1321114"/>
              <a:chOff x="7728369" y="281718"/>
              <a:chExt cx="2611167" cy="1321114"/>
            </a:xfrm>
          </p:grpSpPr>
          <p:sp>
            <p:nvSpPr>
              <p:cNvPr id="59" name="Retângulo: Cantos Arredondados 58">
                <a:extLst>
                  <a:ext uri="{FF2B5EF4-FFF2-40B4-BE49-F238E27FC236}">
                    <a16:creationId xmlns:a16="http://schemas.microsoft.com/office/drawing/2014/main" id="{042CD5FD-FD82-91D0-EDE2-3AECBD4B11F5}"/>
                  </a:ext>
                </a:extLst>
              </p:cNvPr>
              <p:cNvSpPr/>
              <p:nvPr/>
            </p:nvSpPr>
            <p:spPr>
              <a:xfrm>
                <a:off x="8024736" y="281718"/>
                <a:ext cx="2314800" cy="1321114"/>
              </a:xfrm>
              <a:prstGeom prst="roundRect">
                <a:avLst/>
              </a:prstGeom>
              <a:gradFill flip="none" rotWithShape="1">
                <a:gsLst>
                  <a:gs pos="0">
                    <a:srgbClr val="F6A04D"/>
                  </a:gs>
                  <a:gs pos="100000">
                    <a:srgbClr val="FE8461"/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sz="1000" dirty="0">
                  <a:latin typeface="Montserrat ExtraBold" pitchFamily="2" charset="0"/>
                </a:endParaRPr>
              </a:p>
            </p:txBody>
          </p:sp>
          <p:sp>
            <p:nvSpPr>
              <p:cNvPr id="60" name="CaixaDeTexto 18">
                <a:extLst>
                  <a:ext uri="{FF2B5EF4-FFF2-40B4-BE49-F238E27FC236}">
                    <a16:creationId xmlns:a16="http://schemas.microsoft.com/office/drawing/2014/main" id="{ED9AFF54-5291-AAC8-4EB4-978D7BC67E8A}"/>
                  </a:ext>
                </a:extLst>
              </p:cNvPr>
              <p:cNvSpPr txBox="1"/>
              <p:nvPr/>
            </p:nvSpPr>
            <p:spPr>
              <a:xfrm>
                <a:off x="7728369" y="1253446"/>
                <a:ext cx="2581967" cy="309867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dirty="0">
                    <a:solidFill>
                      <a:schemeClr val="bg1"/>
                    </a:solidFill>
                    <a:latin typeface="Montserrat ExtraBold" pitchFamily="2" charset="0"/>
                  </a:rPr>
                  <a:t>Performance</a:t>
                </a:r>
              </a:p>
            </p:txBody>
          </p:sp>
        </p:grpSp>
        <p:pic>
          <p:nvPicPr>
            <p:cNvPr id="58" name="Gráfico 57" descr="Velocímetro médio com preenchimento sólido">
              <a:extLst>
                <a:ext uri="{FF2B5EF4-FFF2-40B4-BE49-F238E27FC236}">
                  <a16:creationId xmlns:a16="http://schemas.microsoft.com/office/drawing/2014/main" id="{41A392F4-3F3B-08F4-51CA-0CA25F010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342732" y="310544"/>
              <a:ext cx="864000" cy="864000"/>
            </a:xfrm>
            <a:prstGeom prst="rect">
              <a:avLst/>
            </a:prstGeom>
          </p:spPr>
        </p:pic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61717958-C24B-40AA-D2D7-0667BB191344}"/>
              </a:ext>
            </a:extLst>
          </p:cNvPr>
          <p:cNvGrpSpPr/>
          <p:nvPr/>
        </p:nvGrpSpPr>
        <p:grpSpPr>
          <a:xfrm>
            <a:off x="4742076" y="205200"/>
            <a:ext cx="2314800" cy="1321114"/>
            <a:chOff x="4742076" y="189270"/>
            <a:chExt cx="2314800" cy="1321114"/>
          </a:xfrm>
        </p:grpSpPr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3DD1C321-8383-334F-5714-A99AACC54942}"/>
                </a:ext>
              </a:extLst>
            </p:cNvPr>
            <p:cNvGrpSpPr/>
            <p:nvPr/>
          </p:nvGrpSpPr>
          <p:grpSpPr>
            <a:xfrm>
              <a:off x="4742076" y="189270"/>
              <a:ext cx="2314800" cy="1321114"/>
              <a:chOff x="3500301" y="-6564"/>
              <a:chExt cx="2839247" cy="1332000"/>
            </a:xfrm>
          </p:grpSpPr>
          <p:sp>
            <p:nvSpPr>
              <p:cNvPr id="64" name="Retângulo: Cantos Arredondados 63">
                <a:extLst>
                  <a:ext uri="{FF2B5EF4-FFF2-40B4-BE49-F238E27FC236}">
                    <a16:creationId xmlns:a16="http://schemas.microsoft.com/office/drawing/2014/main" id="{EA27C2EC-744E-7778-3311-04E079766783}"/>
                  </a:ext>
                </a:extLst>
              </p:cNvPr>
              <p:cNvSpPr/>
              <p:nvPr/>
            </p:nvSpPr>
            <p:spPr>
              <a:xfrm>
                <a:off x="3500301" y="-6564"/>
                <a:ext cx="2839247" cy="1332000"/>
              </a:xfrm>
              <a:prstGeom prst="roundRect">
                <a:avLst/>
              </a:prstGeom>
              <a:gradFill flip="none" rotWithShape="1">
                <a:gsLst>
                  <a:gs pos="0">
                    <a:srgbClr val="DB70D4"/>
                  </a:gs>
                  <a:gs pos="100000">
                    <a:srgbClr val="9B56F7"/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sz="1000" dirty="0">
                  <a:latin typeface="Montserrat ExtraBold" pitchFamily="2" charset="0"/>
                </a:endParaRPr>
              </a:p>
            </p:txBody>
          </p:sp>
          <p:sp>
            <p:nvSpPr>
              <p:cNvPr id="68" name="CaixaDeTexto 13">
                <a:extLst>
                  <a:ext uri="{FF2B5EF4-FFF2-40B4-BE49-F238E27FC236}">
                    <a16:creationId xmlns:a16="http://schemas.microsoft.com/office/drawing/2014/main" id="{3FA43AF9-0F5D-ABC1-534D-474D681EFDFB}"/>
                  </a:ext>
                </a:extLst>
              </p:cNvPr>
              <p:cNvSpPr txBox="1"/>
              <p:nvPr/>
            </p:nvSpPr>
            <p:spPr>
              <a:xfrm>
                <a:off x="3590675" y="973296"/>
                <a:ext cx="2667000" cy="312420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dirty="0">
                    <a:solidFill>
                      <a:schemeClr val="bg1"/>
                    </a:solidFill>
                    <a:latin typeface="Montserrat ExtraBold" pitchFamily="2" charset="0"/>
                  </a:rPr>
                  <a:t>Disponibilidade</a:t>
                </a:r>
              </a:p>
            </p:txBody>
          </p:sp>
        </p:grpSp>
        <p:pic>
          <p:nvPicPr>
            <p:cNvPr id="63" name="Gráfico 62" descr="Cronômetro com preenchimento sólido">
              <a:extLst>
                <a:ext uri="{FF2B5EF4-FFF2-40B4-BE49-F238E27FC236}">
                  <a16:creationId xmlns:a16="http://schemas.microsoft.com/office/drawing/2014/main" id="{12F49C71-D63C-00C8-CDEA-BA3DCC920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774595" y="312056"/>
              <a:ext cx="864000" cy="864000"/>
            </a:xfrm>
            <a:prstGeom prst="rect">
              <a:avLst/>
            </a:prstGeom>
          </p:spPr>
        </p:pic>
      </p:grpSp>
      <p:pic>
        <p:nvPicPr>
          <p:cNvPr id="15" name="Gráfico 14">
            <a:extLst>
              <a:ext uri="{FF2B5EF4-FFF2-40B4-BE49-F238E27FC236}">
                <a16:creationId xmlns:a16="http://schemas.microsoft.com/office/drawing/2014/main" id="{5C84606D-5C9D-2D08-C199-80CA378D6BC1}"/>
              </a:ext>
            </a:extLst>
          </p:cNvPr>
          <p:cNvPicPr preferRelativeResize="0">
            <a:picLocks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2485" y="3738330"/>
            <a:ext cx="1725090" cy="783638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B4E400EA-5C2B-D95D-3003-C16EDEE4FD55}"/>
              </a:ext>
            </a:extLst>
          </p:cNvPr>
          <p:cNvPicPr preferRelativeResize="0">
            <a:picLocks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1200" y="4586512"/>
            <a:ext cx="1724400" cy="1838325"/>
          </a:xfrm>
          <a:prstGeom prst="rect">
            <a:avLst/>
          </a:prstGeom>
        </p:spPr>
      </p:pic>
      <p:graphicFrame>
        <p:nvGraphicFramePr>
          <p:cNvPr id="17" name="GQualiLinha">
            <a:extLst>
              <a:ext uri="{FF2B5EF4-FFF2-40B4-BE49-F238E27FC236}">
                <a16:creationId xmlns:a16="http://schemas.microsoft.com/office/drawing/2014/main" id="{514AB481-D5FE-4DAD-95F6-B87BFC0605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0041359"/>
              </p:ext>
            </p:extLst>
          </p:nvPr>
        </p:nvGraphicFramePr>
        <p:xfrm>
          <a:off x="7488000" y="2235600"/>
          <a:ext cx="4611600" cy="159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18" name="GQualiMaquina">
            <a:extLst>
              <a:ext uri="{FF2B5EF4-FFF2-40B4-BE49-F238E27FC236}">
                <a16:creationId xmlns:a16="http://schemas.microsoft.com/office/drawing/2014/main" id="{BAB44C29-4D88-4995-9BEB-28E456A4A9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8310336"/>
              </p:ext>
            </p:extLst>
          </p:nvPr>
        </p:nvGraphicFramePr>
        <p:xfrm>
          <a:off x="2397600" y="2170800"/>
          <a:ext cx="4802400" cy="431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aphicFrame>
        <p:nvGraphicFramePr>
          <p:cNvPr id="19" name="GQualiMensal">
            <a:extLst>
              <a:ext uri="{FF2B5EF4-FFF2-40B4-BE49-F238E27FC236}">
                <a16:creationId xmlns:a16="http://schemas.microsoft.com/office/drawing/2014/main" id="{03ABB124-EDCC-4B1E-B5F0-2B73074A6F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1794671"/>
              </p:ext>
            </p:extLst>
          </p:nvPr>
        </p:nvGraphicFramePr>
        <p:xfrm>
          <a:off x="7257600" y="4950000"/>
          <a:ext cx="4680000" cy="15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sp>
        <p:nvSpPr>
          <p:cNvPr id="12" name="CaixaDeTexto 8">
            <a:extLst>
              <a:ext uri="{FF2B5EF4-FFF2-40B4-BE49-F238E27FC236}">
                <a16:creationId xmlns:a16="http://schemas.microsoft.com/office/drawing/2014/main" id="{E344B9BB-BC39-EF98-7AD4-3E908EEC5F5E}"/>
              </a:ext>
            </a:extLst>
          </p:cNvPr>
          <p:cNvSpPr txBox="1"/>
          <p:nvPr/>
        </p:nvSpPr>
        <p:spPr>
          <a:xfrm>
            <a:off x="3157738" y="440723"/>
            <a:ext cx="1414687" cy="64449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0" i="0" u="none" strike="noStrike" dirty="0">
                <a:solidFill>
                  <a:schemeClr val="bg1"/>
                </a:solidFill>
                <a:latin typeface="Montserrat ExtraBold" pitchFamily="2" charset="0"/>
                <a:cs typeface="Calibri"/>
              </a:rPr>
              <a:t>44%</a:t>
            </a:r>
            <a:endParaRPr lang="pt-BR" sz="3200" dirty="0">
              <a:solidFill>
                <a:schemeClr val="bg1"/>
              </a:solidFill>
              <a:latin typeface="Montserrat ExtraBold" pitchFamily="2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4784DEE-125F-429C-1DD7-F4D430C3FA31}"/>
              </a:ext>
            </a:extLst>
          </p:cNvPr>
          <p:cNvSpPr txBox="1"/>
          <p:nvPr/>
        </p:nvSpPr>
        <p:spPr>
          <a:xfrm>
            <a:off x="5642189" y="425490"/>
            <a:ext cx="1414687" cy="64449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0" i="0" u="none" strike="noStrike" dirty="0">
                <a:solidFill>
                  <a:schemeClr val="bg1"/>
                </a:solidFill>
                <a:latin typeface="Montserrat ExtraBold" pitchFamily="2" charset="0"/>
                <a:cs typeface="Calibri"/>
              </a:rPr>
              <a:t>78%</a:t>
            </a:r>
            <a:endParaRPr lang="pt-BR" sz="3200" dirty="0">
              <a:solidFill>
                <a:schemeClr val="bg1"/>
              </a:solidFill>
              <a:latin typeface="Montserrat ExtraBold" pitchFamily="2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C0622F9-C29F-4206-E6A8-F99D2BE2F2DA}"/>
              </a:ext>
            </a:extLst>
          </p:cNvPr>
          <p:cNvSpPr txBox="1"/>
          <p:nvPr/>
        </p:nvSpPr>
        <p:spPr>
          <a:xfrm>
            <a:off x="8238841" y="445348"/>
            <a:ext cx="1272943" cy="62463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0" i="0" u="none" strike="noStrike" dirty="0">
                <a:solidFill>
                  <a:schemeClr val="bg1"/>
                </a:solidFill>
                <a:latin typeface="Montserrat ExtraBold" pitchFamily="2" charset="0"/>
                <a:cs typeface="Calibri"/>
              </a:rPr>
              <a:t>75%</a:t>
            </a:r>
            <a:endParaRPr lang="pt-BR" sz="3200" dirty="0">
              <a:solidFill>
                <a:schemeClr val="bg1"/>
              </a:solidFill>
              <a:latin typeface="Montserrat ExtraBold" pitchFamily="2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7581EDC-BFBA-6B81-3A6C-016BA6E0E7CB}"/>
              </a:ext>
            </a:extLst>
          </p:cNvPr>
          <p:cNvSpPr txBox="1"/>
          <p:nvPr/>
        </p:nvSpPr>
        <p:spPr>
          <a:xfrm>
            <a:off x="10512671" y="440723"/>
            <a:ext cx="1414687" cy="64449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0" i="0" u="none" strike="noStrike" dirty="0">
                <a:solidFill>
                  <a:schemeClr val="bg1"/>
                </a:solidFill>
                <a:latin typeface="Montserrat ExtraBold" pitchFamily="2" charset="0"/>
                <a:cs typeface="Calibri"/>
              </a:rPr>
              <a:t>75%</a:t>
            </a:r>
            <a:endParaRPr lang="pt-BR" sz="3200" dirty="0">
              <a:solidFill>
                <a:schemeClr val="bg1"/>
              </a:solidFill>
              <a:latin typeface="Montserrat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961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Curso Empowerdata">
    <a:majorFont>
      <a:latin typeface="Lato"/>
      <a:ea typeface=""/>
      <a:cs typeface=""/>
    </a:majorFont>
    <a:minorFont>
      <a:latin typeface="Lato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Curso Empowerdata">
    <a:majorFont>
      <a:latin typeface="Lato"/>
      <a:ea typeface=""/>
      <a:cs typeface=""/>
    </a:majorFont>
    <a:minorFont>
      <a:latin typeface="Lato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Curso Empowerdata">
    <a:majorFont>
      <a:latin typeface="Lato"/>
      <a:ea typeface=""/>
      <a:cs typeface=""/>
    </a:majorFont>
    <a:minorFont>
      <a:latin typeface="Lato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Curso Empowerdata">
    <a:majorFont>
      <a:latin typeface="Lato"/>
      <a:ea typeface=""/>
      <a:cs typeface=""/>
    </a:majorFont>
    <a:minorFont>
      <a:latin typeface="Lato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Curso Empowerdata">
    <a:majorFont>
      <a:latin typeface="Lato"/>
      <a:ea typeface=""/>
      <a:cs typeface=""/>
    </a:majorFont>
    <a:minorFont>
      <a:latin typeface="Lato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Curso Empowerdata">
    <a:majorFont>
      <a:latin typeface="Lato"/>
      <a:ea typeface=""/>
      <a:cs typeface=""/>
    </a:majorFont>
    <a:minorFont>
      <a:latin typeface="Lato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Curso Empowerdata">
    <a:majorFont>
      <a:latin typeface="Lato"/>
      <a:ea typeface=""/>
      <a:cs typeface=""/>
    </a:majorFont>
    <a:minorFont>
      <a:latin typeface="Lato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Curso Empowerdata">
    <a:majorFont>
      <a:latin typeface="Lato"/>
      <a:ea typeface=""/>
      <a:cs typeface=""/>
    </a:majorFont>
    <a:minorFont>
      <a:latin typeface="Lato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Curso Empowerdata">
    <a:majorFont>
      <a:latin typeface="Lato"/>
      <a:ea typeface=""/>
      <a:cs typeface=""/>
    </a:majorFont>
    <a:minorFont>
      <a:latin typeface="Lato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Curso Empowerdata">
    <a:majorFont>
      <a:latin typeface="Lato"/>
      <a:ea typeface=""/>
      <a:cs typeface=""/>
    </a:majorFont>
    <a:minorFont>
      <a:latin typeface="Lato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116</Words>
  <Application>Microsoft Office PowerPoint</Application>
  <PresentationFormat>Widescreen</PresentationFormat>
  <Paragraphs>72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Montserrat</vt:lpstr>
      <vt:lpstr>Montserrat Bold</vt:lpstr>
      <vt:lpstr>Montserrat ExtraBold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Magalhães Duarte</dc:creator>
  <cp:lastModifiedBy>Marcelo MD</cp:lastModifiedBy>
  <cp:revision>23</cp:revision>
  <dcterms:created xsi:type="dcterms:W3CDTF">2023-12-15T17:22:58Z</dcterms:created>
  <dcterms:modified xsi:type="dcterms:W3CDTF">2024-03-05T15:37:25Z</dcterms:modified>
</cp:coreProperties>
</file>