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78526-B26B-496D-9EB0-6B3744956E11}" v="2" dt="2024-03-05T10:59:35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MD" userId="92a805c1-5026-451d-8806-0fd708168973" providerId="ADAL" clId="{ABE78526-B26B-496D-9EB0-6B3744956E11}"/>
    <pc:docChg chg="modSld">
      <pc:chgData name="Marcelo MD" userId="92a805c1-5026-451d-8806-0fd708168973" providerId="ADAL" clId="{ABE78526-B26B-496D-9EB0-6B3744956E11}" dt="2024-03-05T10:59:35.234" v="5" actId="5736"/>
      <pc:docMkLst>
        <pc:docMk/>
      </pc:docMkLst>
      <pc:sldChg chg="addSp modSp mod">
        <pc:chgData name="Marcelo MD" userId="92a805c1-5026-451d-8806-0fd708168973" providerId="ADAL" clId="{ABE78526-B26B-496D-9EB0-6B3744956E11}" dt="2024-03-05T10:59:35.234" v="5" actId="5736"/>
        <pc:sldMkLst>
          <pc:docMk/>
          <pc:sldMk cId="2765895333" sldId="257"/>
        </pc:sldMkLst>
        <pc:spChg chg="add mod ord">
          <ac:chgData name="Marcelo MD" userId="92a805c1-5026-451d-8806-0fd708168973" providerId="ADAL" clId="{ABE78526-B26B-496D-9EB0-6B3744956E11}" dt="2024-03-05T10:59:35.234" v="5" actId="5736"/>
          <ac:spMkLst>
            <pc:docMk/>
            <pc:sldMk cId="2765895333" sldId="257"/>
            <ac:spMk id="3" creationId="{6E360A6E-E6C4-31EA-9B14-D7F4769080F8}"/>
          </ac:spMkLst>
        </pc:spChg>
        <pc:spChg chg="mod">
          <ac:chgData name="Marcelo MD" userId="92a805c1-5026-451d-8806-0fd708168973" providerId="ADAL" clId="{ABE78526-B26B-496D-9EB0-6B3744956E11}" dt="2024-03-05T10:59:35.234" v="5" actId="5736"/>
          <ac:spMkLst>
            <pc:docMk/>
            <pc:sldMk cId="2765895333" sldId="257"/>
            <ac:spMk id="7" creationId="{215CF84F-6090-4E8B-B967-09F5521B9165}"/>
          </ac:spMkLst>
        </pc:spChg>
        <pc:spChg chg="mod">
          <ac:chgData name="Marcelo MD" userId="92a805c1-5026-451d-8806-0fd708168973" providerId="ADAL" clId="{ABE78526-B26B-496D-9EB0-6B3744956E11}" dt="2024-03-05T10:59:35.234" v="5" actId="5736"/>
          <ac:spMkLst>
            <pc:docMk/>
            <pc:sldMk cId="2765895333" sldId="257"/>
            <ac:spMk id="9" creationId="{CB590087-62FA-2504-3C6A-7041EA63524D}"/>
          </ac:spMkLst>
        </pc:spChg>
        <pc:spChg chg="mod">
          <ac:chgData name="Marcelo MD" userId="92a805c1-5026-451d-8806-0fd708168973" providerId="ADAL" clId="{ABE78526-B26B-496D-9EB0-6B3744956E11}" dt="2024-03-05T10:59:35.234" v="5" actId="5736"/>
          <ac:spMkLst>
            <pc:docMk/>
            <pc:sldMk cId="2765895333" sldId="257"/>
            <ac:spMk id="54" creationId="{F37BAD3F-6412-A06D-2FCB-4FF535ACB689}"/>
          </ac:spMkLst>
        </pc:spChg>
        <pc:spChg chg="mod">
          <ac:chgData name="Marcelo MD" userId="92a805c1-5026-451d-8806-0fd708168973" providerId="ADAL" clId="{ABE78526-B26B-496D-9EB0-6B3744956E11}" dt="2024-03-05T10:59:35.234" v="5" actId="5736"/>
          <ac:spMkLst>
            <pc:docMk/>
            <pc:sldMk cId="2765895333" sldId="257"/>
            <ac:spMk id="55" creationId="{38D38D27-C9EC-907D-8595-CD8D00627C50}"/>
          </ac:spMkLst>
        </pc:spChg>
        <pc:spChg chg="mod">
          <ac:chgData name="Marcelo MD" userId="92a805c1-5026-451d-8806-0fd708168973" providerId="ADAL" clId="{ABE78526-B26B-496D-9EB0-6B3744956E11}" dt="2024-03-05T10:59:35.234" v="5" actId="5736"/>
          <ac:spMkLst>
            <pc:docMk/>
            <pc:sldMk cId="2765895333" sldId="257"/>
            <ac:spMk id="56" creationId="{2A631BC7-81C2-C82F-239D-20622D808950}"/>
          </ac:spMkLst>
        </pc:spChg>
        <pc:spChg chg="mod">
          <ac:chgData name="Marcelo MD" userId="92a805c1-5026-451d-8806-0fd708168973" providerId="ADAL" clId="{ABE78526-B26B-496D-9EB0-6B3744956E11}" dt="2024-03-05T10:59:35.234" v="5" actId="5736"/>
          <ac:spMkLst>
            <pc:docMk/>
            <pc:sldMk cId="2765895333" sldId="257"/>
            <ac:spMk id="64" creationId="{A216D436-9AAE-FF5A-0E36-7BA6129B1A14}"/>
          </ac:spMkLst>
        </pc:spChg>
        <pc:spChg chg="mod">
          <ac:chgData name="Marcelo MD" userId="92a805c1-5026-451d-8806-0fd708168973" providerId="ADAL" clId="{ABE78526-B26B-496D-9EB0-6B3744956E11}" dt="2024-03-05T10:59:35.234" v="5" actId="5736"/>
          <ac:spMkLst>
            <pc:docMk/>
            <pc:sldMk cId="2765895333" sldId="257"/>
            <ac:spMk id="65" creationId="{9F51D6CB-2D1B-91F4-ABDD-0A5DC931E1AB}"/>
          </ac:spMkLst>
        </pc:spChg>
        <pc:spChg chg="mod">
          <ac:chgData name="Marcelo MD" userId="92a805c1-5026-451d-8806-0fd708168973" providerId="ADAL" clId="{ABE78526-B26B-496D-9EB0-6B3744956E11}" dt="2024-03-05T10:59:35.234" v="5" actId="5736"/>
          <ac:spMkLst>
            <pc:docMk/>
            <pc:sldMk cId="2765895333" sldId="257"/>
            <ac:spMk id="66" creationId="{CC479BBC-1969-31E3-900E-302DBC68C8F6}"/>
          </ac:spMkLst>
        </pc:spChg>
        <pc:spChg chg="mod">
          <ac:chgData name="Marcelo MD" userId="92a805c1-5026-451d-8806-0fd708168973" providerId="ADAL" clId="{ABE78526-B26B-496D-9EB0-6B3744956E11}" dt="2024-03-05T10:59:35.234" v="5" actId="5736"/>
          <ac:spMkLst>
            <pc:docMk/>
            <pc:sldMk cId="2765895333" sldId="257"/>
            <ac:spMk id="67" creationId="{98278946-3615-218B-8BE1-00CDF282CD93}"/>
          </ac:spMkLst>
        </pc:spChg>
        <pc:spChg chg="mod">
          <ac:chgData name="Marcelo MD" userId="92a805c1-5026-451d-8806-0fd708168973" providerId="ADAL" clId="{ABE78526-B26B-496D-9EB0-6B3744956E11}" dt="2024-03-05T10:59:35.234" v="5" actId="5736"/>
          <ac:spMkLst>
            <pc:docMk/>
            <pc:sldMk cId="2765895333" sldId="257"/>
            <ac:spMk id="68" creationId="{5143D870-2298-7A5C-81F0-14F5E8274F62}"/>
          </ac:spMkLst>
        </pc:spChg>
        <pc:spChg chg="mod">
          <ac:chgData name="Marcelo MD" userId="92a805c1-5026-451d-8806-0fd708168973" providerId="ADAL" clId="{ABE78526-B26B-496D-9EB0-6B3744956E11}" dt="2024-03-05T10:59:35.234" v="5" actId="5736"/>
          <ac:spMkLst>
            <pc:docMk/>
            <pc:sldMk cId="2765895333" sldId="257"/>
            <ac:spMk id="69" creationId="{2242315F-8737-9292-5F3E-133EE2B58DC1}"/>
          </ac:spMkLst>
        </pc:spChg>
        <pc:spChg chg="mod">
          <ac:chgData name="Marcelo MD" userId="92a805c1-5026-451d-8806-0fd708168973" providerId="ADAL" clId="{ABE78526-B26B-496D-9EB0-6B3744956E11}" dt="2024-03-05T10:59:35.234" v="5" actId="5736"/>
          <ac:spMkLst>
            <pc:docMk/>
            <pc:sldMk cId="2765895333" sldId="257"/>
            <ac:spMk id="70" creationId="{9C7064F6-E9DD-0ED5-5340-51D63593F92A}"/>
          </ac:spMkLst>
        </pc:spChg>
        <pc:spChg chg="mod">
          <ac:chgData name="Marcelo MD" userId="92a805c1-5026-451d-8806-0fd708168973" providerId="ADAL" clId="{ABE78526-B26B-496D-9EB0-6B3744956E11}" dt="2024-03-05T10:59:35.234" v="5" actId="5736"/>
          <ac:spMkLst>
            <pc:docMk/>
            <pc:sldMk cId="2765895333" sldId="257"/>
            <ac:spMk id="71" creationId="{74861308-9FB5-621D-2A95-579566338CB3}"/>
          </ac:spMkLst>
        </pc:spChg>
        <pc:spChg chg="mod">
          <ac:chgData name="Marcelo MD" userId="92a805c1-5026-451d-8806-0fd708168973" providerId="ADAL" clId="{ABE78526-B26B-496D-9EB0-6B3744956E11}" dt="2024-03-05T10:59:35.234" v="5" actId="5736"/>
          <ac:spMkLst>
            <pc:docMk/>
            <pc:sldMk cId="2765895333" sldId="257"/>
            <ac:spMk id="72" creationId="{0D9B0867-3531-D862-D407-F9EEAD52A3C2}"/>
          </ac:spMkLst>
        </pc:spChg>
        <pc:spChg chg="mod">
          <ac:chgData name="Marcelo MD" userId="92a805c1-5026-451d-8806-0fd708168973" providerId="ADAL" clId="{ABE78526-B26B-496D-9EB0-6B3744956E11}" dt="2024-03-05T10:59:35.234" v="5" actId="5736"/>
          <ac:spMkLst>
            <pc:docMk/>
            <pc:sldMk cId="2765895333" sldId="257"/>
            <ac:spMk id="73" creationId="{C591D3FA-54CD-381B-7214-B8A96C5DF05D}"/>
          </ac:spMkLst>
        </pc:spChg>
        <pc:spChg chg="mod">
          <ac:chgData name="Marcelo MD" userId="92a805c1-5026-451d-8806-0fd708168973" providerId="ADAL" clId="{ABE78526-B26B-496D-9EB0-6B3744956E11}" dt="2024-03-05T10:59:35.234" v="5" actId="5736"/>
          <ac:spMkLst>
            <pc:docMk/>
            <pc:sldMk cId="2765895333" sldId="257"/>
            <ac:spMk id="74" creationId="{2716B3A1-9C6F-C94B-313D-13C3D3D3B2E8}"/>
          </ac:spMkLst>
        </pc:spChg>
        <pc:spChg chg="mod">
          <ac:chgData name="Marcelo MD" userId="92a805c1-5026-451d-8806-0fd708168973" providerId="ADAL" clId="{ABE78526-B26B-496D-9EB0-6B3744956E11}" dt="2024-03-05T10:59:35.234" v="5" actId="5736"/>
          <ac:spMkLst>
            <pc:docMk/>
            <pc:sldMk cId="2765895333" sldId="257"/>
            <ac:spMk id="76" creationId="{1E45AA77-82EE-1616-EC17-F8FB175AB023}"/>
          </ac:spMkLst>
        </pc:spChg>
        <pc:graphicFrameChg chg="mod">
          <ac:chgData name="Marcelo MD" userId="92a805c1-5026-451d-8806-0fd708168973" providerId="ADAL" clId="{ABE78526-B26B-496D-9EB0-6B3744956E11}" dt="2024-03-05T10:59:35.234" v="5" actId="5736"/>
          <ac:graphicFrameMkLst>
            <pc:docMk/>
            <pc:sldMk cId="2765895333" sldId="257"/>
            <ac:graphicFrameMk id="6" creationId="{C293D6F3-8807-4B00-8037-5AE25687F783}"/>
          </ac:graphicFrameMkLst>
        </pc:graphicFrameChg>
        <pc:cxnChg chg="mod">
          <ac:chgData name="Marcelo MD" userId="92a805c1-5026-451d-8806-0fd708168973" providerId="ADAL" clId="{ABE78526-B26B-496D-9EB0-6B3744956E11}" dt="2024-03-05T10:59:35.234" v="5" actId="5736"/>
          <ac:cxnSpMkLst>
            <pc:docMk/>
            <pc:sldMk cId="2765895333" sldId="257"/>
            <ac:cxnSpMk id="2" creationId="{30E17A5A-0F11-6865-8C6A-038F87EB780F}"/>
          </ac:cxnSpMkLst>
        </pc:cxnChg>
        <pc:cxnChg chg="mod">
          <ac:chgData name="Marcelo MD" userId="92a805c1-5026-451d-8806-0fd708168973" providerId="ADAL" clId="{ABE78526-B26B-496D-9EB0-6B3744956E11}" dt="2024-03-05T10:59:35.234" v="5" actId="5736"/>
          <ac:cxnSpMkLst>
            <pc:docMk/>
            <pc:sldMk cId="2765895333" sldId="257"/>
            <ac:cxnSpMk id="8" creationId="{F9DAC02D-A286-48ED-A1D3-FE04BFB1AD9E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@Cursos\Empowerdata\Excel\04_Intelig&#234;ncia%20Artificial%20e%20Storytelling%20no%20Excel\Storytelling_Excel_PowerPoint\An&#225;lise%20de%20chamado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'S1.AnaliseChamados'!$B$4</c:f>
              <c:strCache>
                <c:ptCount val="1"/>
                <c:pt idx="0">
                  <c:v>Chamados Recebidos</c:v>
                </c:pt>
              </c:strCache>
            </c:strRef>
          </c:tx>
          <c:spPr>
            <a:ln w="28575" cap="rnd">
              <a:solidFill>
                <a:srgbClr val="7F7F7F"/>
              </a:solidFill>
              <a:round/>
            </a:ln>
            <a:effectLst/>
          </c:spPr>
          <c:marker>
            <c:symbol val="none"/>
          </c:marker>
          <c:dPt>
            <c:idx val="7"/>
            <c:marker>
              <c:symbol val="circle"/>
              <c:size val="7"/>
              <c:spPr>
                <a:solidFill>
                  <a:srgbClr val="7F7F7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FE9-4FCA-A0D3-300385B85274}"/>
              </c:ext>
            </c:extLst>
          </c:dPt>
          <c:dPt>
            <c:idx val="11"/>
            <c:marker>
              <c:symbol val="circle"/>
              <c:size val="7"/>
              <c:spPr>
                <a:solidFill>
                  <a:srgbClr val="7F7F7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FE9-4FCA-A0D3-300385B85274}"/>
              </c:ext>
            </c:extLst>
          </c:dPt>
          <c:dLbls>
            <c:dLbl>
              <c:idx val="7"/>
              <c:layout>
                <c:manualLayout>
                  <c:x val="-4.0331016961817234E-2"/>
                  <c:y val="-4.8861188057863957E-2"/>
                </c:manualLayout>
              </c:layout>
              <c:tx>
                <c:rich>
                  <a:bodyPr/>
                  <a:lstStyle/>
                  <a:p>
                    <a:fld id="{16FF47D2-0029-471D-9321-6BF1720D8C6C}" type="VALUE">
                      <a:rPr lang="en-US">
                        <a:solidFill>
                          <a:srgbClr val="7F7F7F"/>
                        </a:solidFill>
                      </a:rPr>
                      <a:pPr/>
                      <a:t>[VALOR]</a:t>
                    </a:fld>
                    <a:endParaRPr lang="pt-B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FE9-4FCA-A0D3-300385B85274}"/>
                </c:ext>
              </c:extLst>
            </c:dLbl>
            <c:dLbl>
              <c:idx val="11"/>
              <c:layout>
                <c:manualLayout>
                  <c:x val="-4.0331016961817408E-2"/>
                  <c:y val="-4.56037755206730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E9-4FCA-A0D3-300385B852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7F7F7F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'S1.AnaliseChamados'!$C$3:$N$3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'S1.AnaliseChamados'!$C$4:$N$4</c:f>
              <c:numCache>
                <c:formatCode>General</c:formatCode>
                <c:ptCount val="12"/>
                <c:pt idx="0">
                  <c:v>160</c:v>
                </c:pt>
                <c:pt idx="1">
                  <c:v>184</c:v>
                </c:pt>
                <c:pt idx="2">
                  <c:v>241</c:v>
                </c:pt>
                <c:pt idx="3">
                  <c:v>149</c:v>
                </c:pt>
                <c:pt idx="4">
                  <c:v>180</c:v>
                </c:pt>
                <c:pt idx="5">
                  <c:v>161</c:v>
                </c:pt>
                <c:pt idx="6">
                  <c:v>132</c:v>
                </c:pt>
                <c:pt idx="7">
                  <c:v>202</c:v>
                </c:pt>
                <c:pt idx="8">
                  <c:v>160</c:v>
                </c:pt>
                <c:pt idx="9">
                  <c:v>139</c:v>
                </c:pt>
                <c:pt idx="10">
                  <c:v>149</c:v>
                </c:pt>
                <c:pt idx="11">
                  <c:v>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E9-4FCA-A0D3-300385B85274}"/>
            </c:ext>
          </c:extLst>
        </c:ser>
        <c:ser>
          <c:idx val="1"/>
          <c:order val="1"/>
          <c:tx>
            <c:strRef>
              <c:f>'S1.AnaliseChamados'!$B$5</c:f>
              <c:strCache>
                <c:ptCount val="1"/>
                <c:pt idx="0">
                  <c:v>Chamados Resolvidos</c:v>
                </c:pt>
              </c:strCache>
            </c:strRef>
          </c:tx>
          <c:spPr>
            <a:ln w="28575" cap="rnd">
              <a:solidFill>
                <a:srgbClr val="1F497D"/>
              </a:solidFill>
              <a:round/>
            </a:ln>
            <a:effectLst/>
          </c:spPr>
          <c:marker>
            <c:symbol val="none"/>
          </c:marker>
          <c:dPt>
            <c:idx val="7"/>
            <c:marker>
              <c:symbol val="circle"/>
              <c:size val="7"/>
              <c:spPr>
                <a:solidFill>
                  <a:srgbClr val="1F497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BFE9-4FCA-A0D3-300385B85274}"/>
              </c:ext>
            </c:extLst>
          </c:dPt>
          <c:dPt>
            <c:idx val="11"/>
            <c:marker>
              <c:symbol val="circle"/>
              <c:size val="7"/>
              <c:spPr>
                <a:solidFill>
                  <a:srgbClr val="1F497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BFE9-4FCA-A0D3-300385B85274}"/>
              </c:ext>
            </c:extLst>
          </c:dPt>
          <c:dLbls>
            <c:dLbl>
              <c:idx val="7"/>
              <c:layout>
                <c:manualLayout>
                  <c:x val="-4.2703429724277153E-2"/>
                  <c:y val="6.1890838206627677E-2"/>
                </c:manualLayout>
              </c:layout>
              <c:tx>
                <c:rich>
                  <a:bodyPr/>
                  <a:lstStyle/>
                  <a:p>
                    <a:fld id="{F40CD5CD-EB6C-4988-8486-ABEDA33257D1}" type="VALUE">
                      <a:rPr lang="en-US">
                        <a:solidFill>
                          <a:srgbClr val="1F497D"/>
                        </a:solidFill>
                      </a:rPr>
                      <a:pPr/>
                      <a:t>[VALOR]</a:t>
                    </a:fld>
                    <a:endParaRPr lang="pt-B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FE9-4FCA-A0D3-300385B85274}"/>
                </c:ext>
              </c:extLst>
            </c:dLbl>
            <c:dLbl>
              <c:idx val="11"/>
              <c:layout>
                <c:manualLayout>
                  <c:x val="-3.5586191436897729E-2"/>
                  <c:y val="4.5603775520672969E-2"/>
                </c:manualLayout>
              </c:layout>
              <c:tx>
                <c:rich>
                  <a:bodyPr/>
                  <a:lstStyle/>
                  <a:p>
                    <a:fld id="{FFAD1DE6-BB77-4D56-B0CD-88B3E3328FF5}" type="VALUE">
                      <a:rPr lang="en-US">
                        <a:solidFill>
                          <a:srgbClr val="1F497D"/>
                        </a:solidFill>
                      </a:rPr>
                      <a:pPr/>
                      <a:t>[VALOR]</a:t>
                    </a:fld>
                    <a:endParaRPr lang="pt-B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FE9-4FCA-A0D3-300385B852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'S1.AnaliseChamados'!$C$3:$N$3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'S1.AnaliseChamados'!$C$5:$N$5</c:f>
              <c:numCache>
                <c:formatCode>General</c:formatCode>
                <c:ptCount val="12"/>
                <c:pt idx="0">
                  <c:v>160</c:v>
                </c:pt>
                <c:pt idx="1">
                  <c:v>184</c:v>
                </c:pt>
                <c:pt idx="2">
                  <c:v>237</c:v>
                </c:pt>
                <c:pt idx="3">
                  <c:v>148</c:v>
                </c:pt>
                <c:pt idx="4">
                  <c:v>181</c:v>
                </c:pt>
                <c:pt idx="5">
                  <c:v>150</c:v>
                </c:pt>
                <c:pt idx="6">
                  <c:v>123</c:v>
                </c:pt>
                <c:pt idx="7">
                  <c:v>156</c:v>
                </c:pt>
                <c:pt idx="8">
                  <c:v>126</c:v>
                </c:pt>
                <c:pt idx="9">
                  <c:v>104</c:v>
                </c:pt>
                <c:pt idx="10">
                  <c:v>124</c:v>
                </c:pt>
                <c:pt idx="11">
                  <c:v>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E9-4FCA-A0D3-300385B85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49680"/>
        <c:axId val="1801360336"/>
      </c:lineChart>
      <c:catAx>
        <c:axId val="177949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pt-BR" sz="1000">
                    <a:solidFill>
                      <a:srgbClr val="A0A2A5"/>
                    </a:solidFill>
                  </a:rPr>
                  <a:t>2014</a:t>
                </a:r>
              </a:p>
            </c:rich>
          </c:tx>
          <c:layout>
            <c:manualLayout>
              <c:xMode val="edge"/>
              <c:yMode val="edge"/>
              <c:x val="0.13115594410819698"/>
              <c:y val="0.928971991381963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A0A2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1801360336"/>
        <c:crosses val="autoZero"/>
        <c:auto val="1"/>
        <c:lblAlgn val="ctr"/>
        <c:lblOffset val="100"/>
        <c:noMultiLvlLbl val="0"/>
      </c:catAx>
      <c:valAx>
        <c:axId val="1801360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rgbClr val="A0A2A5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pt-BR" sz="1100">
                    <a:solidFill>
                      <a:srgbClr val="A0A2A5"/>
                    </a:solidFill>
                  </a:rPr>
                  <a:t>Número de Chamados</a:t>
                </a:r>
              </a:p>
            </c:rich>
          </c:tx>
          <c:layout>
            <c:manualLayout>
              <c:xMode val="edge"/>
              <c:yMode val="edge"/>
              <c:x val="1.660688933721886E-2"/>
              <c:y val="9.957961424027907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rgbClr val="A0A2A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A0A2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17794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0.42438</cdr:x>
      <cdr:y>0.06472</cdr:y>
    </cdr:from>
    <cdr:to>
      <cdr:x>0.89321</cdr:x>
      <cdr:y>0.2272</cdr:y>
    </cdr:to>
    <cdr:sp macro="" textlink="">
      <cdr:nvSpPr>
        <cdr:cNvPr id="2" name="CaixaDeTexto 21">
          <a:extLst xmlns:a="http://schemas.openxmlformats.org/drawingml/2006/main">
            <a:ext uri="{FF2B5EF4-FFF2-40B4-BE49-F238E27FC236}">
              <a16:creationId xmlns:a16="http://schemas.microsoft.com/office/drawing/2014/main" id="{457C7CD4-C90A-81EF-4B4F-416EF6F7732D}"/>
            </a:ext>
          </a:extLst>
        </cdr:cNvPr>
        <cdr:cNvSpPr txBox="1"/>
      </cdr:nvSpPr>
      <cdr:spPr>
        <a:xfrm xmlns:a="http://schemas.openxmlformats.org/drawingml/2006/main">
          <a:off x="2271766" y="252341"/>
          <a:ext cx="2509784" cy="63348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pt-B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200" b="1" dirty="0">
              <a:solidFill>
                <a:srgbClr val="6D7073"/>
              </a:solidFill>
              <a:latin typeface="Arial" panose="020B0604020202020204" pitchFamily="34" charset="0"/>
              <a:cs typeface="Arial" panose="020B0604020202020204" pitchFamily="34" charset="0"/>
            </a:rPr>
            <a:t>Saída de 2 integrantes em maio </a:t>
          </a:r>
          <a:r>
            <a:rPr lang="pt-BR" sz="1200" dirty="0">
              <a:solidFill>
                <a:srgbClr val="6D7073"/>
              </a:solidFill>
              <a:latin typeface="Arial" panose="020B0604020202020204" pitchFamily="34" charset="0"/>
              <a:cs typeface="Arial" panose="020B0604020202020204" pitchFamily="34" charset="0"/>
            </a:rPr>
            <a:t>do departamento de atendimento ao cliente.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55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36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F28414-01B1-6FCB-27A8-0A4942ABF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E360A6E-E6C4-31EA-9B14-D7F4769080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1E45AA77-82EE-1616-EC17-F8FB175AB023}"/>
              </a:ext>
            </a:extLst>
          </p:cNvPr>
          <p:cNvSpPr/>
          <p:nvPr/>
        </p:nvSpPr>
        <p:spPr>
          <a:xfrm>
            <a:off x="10860258" y="6180432"/>
            <a:ext cx="1331742" cy="369332"/>
          </a:xfrm>
          <a:prstGeom prst="rect">
            <a:avLst/>
          </a:prstGeom>
          <a:solidFill>
            <a:srgbClr val="32E0C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37BAD3F-6412-A06D-2FCB-4FF535ACB689}"/>
              </a:ext>
            </a:extLst>
          </p:cNvPr>
          <p:cNvSpPr/>
          <p:nvPr/>
        </p:nvSpPr>
        <p:spPr>
          <a:xfrm>
            <a:off x="838200" y="1506071"/>
            <a:ext cx="6644950" cy="430306"/>
          </a:xfrm>
          <a:prstGeom prst="rect">
            <a:avLst/>
          </a:prstGeom>
          <a:solidFill>
            <a:srgbClr val="32E0C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 pitchFamily="2" charset="77"/>
              <a:ea typeface="+mn-ea"/>
              <a:cs typeface="+mn-cs"/>
            </a:endParaRPr>
          </a:p>
        </p:txBody>
      </p:sp>
      <p:sp>
        <p:nvSpPr>
          <p:cNvPr id="55" name="Título 1">
            <a:extLst>
              <a:ext uri="{FF2B5EF4-FFF2-40B4-BE49-F238E27FC236}">
                <a16:creationId xmlns:a16="http://schemas.microsoft.com/office/drawing/2014/main" id="{38D38D27-C9EC-907D-8595-CD8D00627C50}"/>
              </a:ext>
            </a:extLst>
          </p:cNvPr>
          <p:cNvSpPr txBox="1">
            <a:spLocks/>
          </p:cNvSpPr>
          <p:nvPr/>
        </p:nvSpPr>
        <p:spPr>
          <a:xfrm>
            <a:off x="838200" y="492716"/>
            <a:ext cx="10515600" cy="88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Montserrat ExtraBold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  <a:latin typeface="Montserrat ExtraBold" pitchFamily="2" charset="77"/>
                <a:ea typeface="+mj-ea"/>
                <a:cs typeface="+mj-cs"/>
              </a:rPr>
              <a:t>Contratação de Novos Integrantes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3C4145"/>
              </a:solidFill>
              <a:effectLst/>
              <a:uLnTx/>
              <a:uFillTx/>
              <a:latin typeface="Montserrat ExtraLight" pitchFamily="2" charset="77"/>
              <a:ea typeface="+mj-ea"/>
              <a:cs typeface="+mj-cs"/>
            </a:endParaRPr>
          </a:p>
        </p:txBody>
      </p:sp>
      <p:sp>
        <p:nvSpPr>
          <p:cNvPr id="56" name="Espaço Reservado para Texto 6">
            <a:extLst>
              <a:ext uri="{FF2B5EF4-FFF2-40B4-BE49-F238E27FC236}">
                <a16:creationId xmlns:a16="http://schemas.microsoft.com/office/drawing/2014/main" id="{2A631BC7-81C2-C82F-239D-20622D808950}"/>
              </a:ext>
            </a:extLst>
          </p:cNvPr>
          <p:cNvSpPr txBox="1">
            <a:spLocks/>
          </p:cNvSpPr>
          <p:nvPr/>
        </p:nvSpPr>
        <p:spPr>
          <a:xfrm>
            <a:off x="838198" y="1523560"/>
            <a:ext cx="6644952" cy="384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600" b="1" i="0" kern="1200" dirty="0">
                <a:solidFill>
                  <a:srgbClr val="FFFFFF"/>
                </a:solidFill>
                <a:latin typeface="Montserrat ExtraBold" pitchFamily="2" charset="77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ExtraBold" pitchFamily="2" charset="77"/>
                <a:ea typeface="+mj-ea"/>
                <a:cs typeface="+mj-cs"/>
              </a:rPr>
              <a:t>Análise de Chamados Recebidos x Resolvidos</a:t>
            </a:r>
          </a:p>
        </p:txBody>
      </p:sp>
      <p:sp>
        <p:nvSpPr>
          <p:cNvPr id="64" name="Espaço Reservado para Conteúdo 3">
            <a:extLst>
              <a:ext uri="{FF2B5EF4-FFF2-40B4-BE49-F238E27FC236}">
                <a16:creationId xmlns:a16="http://schemas.microsoft.com/office/drawing/2014/main" id="{A216D436-9AAE-FF5A-0E36-7BA6129B1A14}"/>
              </a:ext>
            </a:extLst>
          </p:cNvPr>
          <p:cNvSpPr txBox="1">
            <a:spLocks/>
          </p:cNvSpPr>
          <p:nvPr/>
        </p:nvSpPr>
        <p:spPr>
          <a:xfrm>
            <a:off x="8363379" y="2172116"/>
            <a:ext cx="3757086" cy="55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Queda de performance da equipe gerando insatisfação dos clientes.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3C4145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65" name="Oval 30">
            <a:extLst>
              <a:ext uri="{FF2B5EF4-FFF2-40B4-BE49-F238E27FC236}">
                <a16:creationId xmlns:a16="http://schemas.microsoft.com/office/drawing/2014/main" id="{9F51D6CB-2D1B-91F4-ABDD-0A5DC931E1AB}"/>
              </a:ext>
            </a:extLst>
          </p:cNvPr>
          <p:cNvSpPr/>
          <p:nvPr/>
        </p:nvSpPr>
        <p:spPr>
          <a:xfrm>
            <a:off x="7824956" y="2251554"/>
            <a:ext cx="342538" cy="342538"/>
          </a:xfrm>
          <a:prstGeom prst="ellipse">
            <a:avLst/>
          </a:prstGeom>
          <a:solidFill>
            <a:srgbClr val="B9DBE5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spaço Reservado para Conteúdo 3">
            <a:extLst>
              <a:ext uri="{FF2B5EF4-FFF2-40B4-BE49-F238E27FC236}">
                <a16:creationId xmlns:a16="http://schemas.microsoft.com/office/drawing/2014/main" id="{CC479BBC-1969-31E3-900E-302DBC68C8F6}"/>
              </a:ext>
            </a:extLst>
          </p:cNvPr>
          <p:cNvSpPr txBox="1">
            <a:spLocks/>
          </p:cNvSpPr>
          <p:nvPr/>
        </p:nvSpPr>
        <p:spPr>
          <a:xfrm>
            <a:off x="8363379" y="2960830"/>
            <a:ext cx="3757086" cy="51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Sobrecarga de trabalho para os integrantes. 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3C4145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67" name="Oval 30">
            <a:extLst>
              <a:ext uri="{FF2B5EF4-FFF2-40B4-BE49-F238E27FC236}">
                <a16:creationId xmlns:a16="http://schemas.microsoft.com/office/drawing/2014/main" id="{98278946-3615-218B-8BE1-00CDF282CD93}"/>
              </a:ext>
            </a:extLst>
          </p:cNvPr>
          <p:cNvSpPr/>
          <p:nvPr/>
        </p:nvSpPr>
        <p:spPr>
          <a:xfrm>
            <a:off x="7824956" y="3021451"/>
            <a:ext cx="342538" cy="342538"/>
          </a:xfrm>
          <a:prstGeom prst="ellipse">
            <a:avLst/>
          </a:prstGeom>
          <a:solidFill>
            <a:srgbClr val="B9DBE5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5143D870-2298-7A5C-81F0-14F5E8274F62}"/>
              </a:ext>
            </a:extLst>
          </p:cNvPr>
          <p:cNvSpPr/>
          <p:nvPr/>
        </p:nvSpPr>
        <p:spPr>
          <a:xfrm>
            <a:off x="7632441" y="1500750"/>
            <a:ext cx="4049486" cy="430306"/>
          </a:xfrm>
          <a:prstGeom prst="rect">
            <a:avLst/>
          </a:prstGeom>
          <a:solidFill>
            <a:srgbClr val="5E81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 pitchFamily="2" charset="77"/>
              <a:ea typeface="+mn-ea"/>
              <a:cs typeface="+mn-cs"/>
            </a:endParaRPr>
          </a:p>
        </p:txBody>
      </p:sp>
      <p:sp>
        <p:nvSpPr>
          <p:cNvPr id="69" name="Espaço Reservado para Texto 6">
            <a:extLst>
              <a:ext uri="{FF2B5EF4-FFF2-40B4-BE49-F238E27FC236}">
                <a16:creationId xmlns:a16="http://schemas.microsoft.com/office/drawing/2014/main" id="{2242315F-8737-9292-5F3E-133EE2B58DC1}"/>
              </a:ext>
            </a:extLst>
          </p:cNvPr>
          <p:cNvSpPr txBox="1">
            <a:spLocks/>
          </p:cNvSpPr>
          <p:nvPr/>
        </p:nvSpPr>
        <p:spPr>
          <a:xfrm>
            <a:off x="7632441" y="1523560"/>
            <a:ext cx="3984171" cy="384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600" b="1" i="0" kern="1200" dirty="0">
                <a:solidFill>
                  <a:srgbClr val="FFFFFF"/>
                </a:solidFill>
                <a:latin typeface="Montserrat ExtraBold" pitchFamily="2" charset="77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ExtraBold" pitchFamily="2" charset="77"/>
                <a:ea typeface="+mj-ea"/>
                <a:cs typeface="+mj-cs"/>
              </a:rPr>
              <a:t>Impactos gerados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ExtraBold" pitchFamily="2" charset="77"/>
                <a:ea typeface="+mj-ea"/>
                <a:cs typeface="+mj-cs"/>
              </a:rPr>
              <a:t>/Plano de Ação</a:t>
            </a:r>
          </a:p>
        </p:txBody>
      </p:sp>
      <p:sp>
        <p:nvSpPr>
          <p:cNvPr id="70" name="Espaço Reservado para Conteúdo 3">
            <a:extLst>
              <a:ext uri="{FF2B5EF4-FFF2-40B4-BE49-F238E27FC236}">
                <a16:creationId xmlns:a16="http://schemas.microsoft.com/office/drawing/2014/main" id="{9C7064F6-E9DD-0ED5-5340-51D63593F92A}"/>
              </a:ext>
            </a:extLst>
          </p:cNvPr>
          <p:cNvSpPr txBox="1">
            <a:spLocks/>
          </p:cNvSpPr>
          <p:nvPr/>
        </p:nvSpPr>
        <p:spPr>
          <a:xfrm>
            <a:off x="8363379" y="3779716"/>
            <a:ext cx="3757086" cy="51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Necessidade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 de contratação de dois integrantes.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3C4145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71" name="Oval 30">
            <a:extLst>
              <a:ext uri="{FF2B5EF4-FFF2-40B4-BE49-F238E27FC236}">
                <a16:creationId xmlns:a16="http://schemas.microsoft.com/office/drawing/2014/main" id="{74861308-9FB5-621D-2A95-579566338CB3}"/>
              </a:ext>
            </a:extLst>
          </p:cNvPr>
          <p:cNvSpPr/>
          <p:nvPr/>
        </p:nvSpPr>
        <p:spPr>
          <a:xfrm>
            <a:off x="7824956" y="3836309"/>
            <a:ext cx="342538" cy="342538"/>
          </a:xfrm>
          <a:prstGeom prst="ellipse">
            <a:avLst/>
          </a:prstGeom>
          <a:solidFill>
            <a:srgbClr val="B9DBE5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Espaço Reservado para Texto 4">
            <a:extLst>
              <a:ext uri="{FF2B5EF4-FFF2-40B4-BE49-F238E27FC236}">
                <a16:creationId xmlns:a16="http://schemas.microsoft.com/office/drawing/2014/main" id="{0D9B0867-3531-D862-D407-F9EEAD52A3C2}"/>
              </a:ext>
            </a:extLst>
          </p:cNvPr>
          <p:cNvSpPr txBox="1">
            <a:spLocks/>
          </p:cNvSpPr>
          <p:nvPr/>
        </p:nvSpPr>
        <p:spPr>
          <a:xfrm>
            <a:off x="3707711" y="6123925"/>
            <a:ext cx="3138465" cy="48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200" b="0" i="0" kern="1200" dirty="0">
                <a:solidFill>
                  <a:schemeClr val="tx1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  <a:latin typeface="Montserrat Light" pitchFamily="2" charset="77"/>
                <a:ea typeface="+mn-ea"/>
                <a:cs typeface="+mn-cs"/>
              </a:rPr>
              <a:t>CONTROLE DE CHAMADOS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3C4145"/>
              </a:solidFill>
              <a:effectLst/>
              <a:uLnTx/>
              <a:uFillTx/>
              <a:latin typeface="Montserrat Light" pitchFamily="2" charset="77"/>
              <a:ea typeface="+mn-ea"/>
              <a:cs typeface="+mn-cs"/>
            </a:endParaRPr>
          </a:p>
        </p:txBody>
      </p:sp>
      <p:sp>
        <p:nvSpPr>
          <p:cNvPr id="73" name="Espaço Reservado para Texto 5">
            <a:extLst>
              <a:ext uri="{FF2B5EF4-FFF2-40B4-BE49-F238E27FC236}">
                <a16:creationId xmlns:a16="http://schemas.microsoft.com/office/drawing/2014/main" id="{C591D3FA-54CD-381B-7214-B8A96C5DF05D}"/>
              </a:ext>
            </a:extLst>
          </p:cNvPr>
          <p:cNvSpPr txBox="1">
            <a:spLocks/>
          </p:cNvSpPr>
          <p:nvPr/>
        </p:nvSpPr>
        <p:spPr>
          <a:xfrm>
            <a:off x="625151" y="6123925"/>
            <a:ext cx="2722611" cy="48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200" b="1" i="0" kern="1200" dirty="0">
                <a:solidFill>
                  <a:schemeClr val="tx1"/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  <a:latin typeface="Montserrat SemiBold" pitchFamily="2" charset="77"/>
                <a:ea typeface="+mn-ea"/>
                <a:cs typeface="+mn-cs"/>
              </a:rPr>
              <a:t>ANÁLISE DO DEPARTAMENTO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3C4145"/>
              </a:solidFill>
              <a:effectLst/>
              <a:uLnTx/>
              <a:uFillTx/>
              <a:latin typeface="Montserrat SemiBold" pitchFamily="2" charset="77"/>
              <a:ea typeface="+mn-ea"/>
              <a:cs typeface="+mn-cs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716B3A1-9C6F-C94B-313D-13C3D3D3B2E8}"/>
              </a:ext>
            </a:extLst>
          </p:cNvPr>
          <p:cNvSpPr txBox="1"/>
          <p:nvPr/>
        </p:nvSpPr>
        <p:spPr>
          <a:xfrm>
            <a:off x="11010321" y="6180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</a:rPr>
              <a:t>1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293D6F3-8807-4B00-8037-5AE25687F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6428435"/>
              </p:ext>
            </p:extLst>
          </p:nvPr>
        </p:nvGraphicFramePr>
        <p:xfrm>
          <a:off x="838198" y="1995512"/>
          <a:ext cx="5353200" cy="389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13">
            <a:extLst>
              <a:ext uri="{FF2B5EF4-FFF2-40B4-BE49-F238E27FC236}">
                <a16:creationId xmlns:a16="http://schemas.microsoft.com/office/drawing/2014/main" id="{215CF84F-6090-4E8B-B967-09F5521B9165}"/>
              </a:ext>
            </a:extLst>
          </p:cNvPr>
          <p:cNvSpPr txBox="1"/>
          <p:nvPr/>
        </p:nvSpPr>
        <p:spPr>
          <a:xfrm>
            <a:off x="5871481" y="3266872"/>
            <a:ext cx="1171576" cy="714375"/>
          </a:xfrm>
          <a:prstGeom prst="rect">
            <a:avLst/>
          </a:prstGeom>
          <a:noFill/>
          <a:ln w="9525" cmpd="sng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spcCol="0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Recebidos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algn="l"/>
            <a:endParaRPr lang="en-US" sz="800" dirty="0">
              <a:solidFill>
                <a:srgbClr val="A6A6A6"/>
              </a:solidFill>
              <a:latin typeface="Arial"/>
              <a:cs typeface="Arial"/>
            </a:endParaRPr>
          </a:p>
          <a:p>
            <a:pPr algn="l"/>
            <a:r>
              <a:rPr lang="en-US" sz="1400" dirty="0" err="1">
                <a:solidFill>
                  <a:schemeClr val="tx2"/>
                </a:solidFill>
                <a:latin typeface="Arial"/>
                <a:cs typeface="Arial"/>
              </a:rPr>
              <a:t>Resolvidos</a:t>
            </a:r>
            <a:endParaRPr lang="en-US" sz="14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8" name="Straight Connector 2">
            <a:extLst>
              <a:ext uri="{FF2B5EF4-FFF2-40B4-BE49-F238E27FC236}">
                <a16:creationId xmlns:a16="http://schemas.microsoft.com/office/drawing/2014/main" id="{F9DAC02D-A286-48ED-A1D3-FE04BFB1AD9E}"/>
              </a:ext>
            </a:extLst>
          </p:cNvPr>
          <p:cNvCxnSpPr/>
          <p:nvPr/>
        </p:nvCxnSpPr>
        <p:spPr>
          <a:xfrm>
            <a:off x="3205356" y="2870713"/>
            <a:ext cx="0" cy="241300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ixaDeTexto 2">
            <a:extLst>
              <a:ext uri="{FF2B5EF4-FFF2-40B4-BE49-F238E27FC236}">
                <a16:creationId xmlns:a16="http://schemas.microsoft.com/office/drawing/2014/main" id="{CB590087-62FA-2504-3C6A-7041EA63524D}"/>
              </a:ext>
            </a:extLst>
          </p:cNvPr>
          <p:cNvSpPr txBox="1"/>
          <p:nvPr/>
        </p:nvSpPr>
        <p:spPr>
          <a:xfrm>
            <a:off x="838197" y="5842253"/>
            <a:ext cx="3658845" cy="28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solidFill>
                  <a:srgbClr val="A0A2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Dados obtidos do sistema XYZ, em 31/12/2014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30E17A5A-0F11-6865-8C6A-038F87EB780F}"/>
              </a:ext>
            </a:extLst>
          </p:cNvPr>
          <p:cNvCxnSpPr/>
          <p:nvPr/>
        </p:nvCxnSpPr>
        <p:spPr>
          <a:xfrm>
            <a:off x="3559126" y="6180432"/>
            <a:ext cx="0" cy="369332"/>
          </a:xfrm>
          <a:prstGeom prst="line">
            <a:avLst/>
          </a:prstGeom>
          <a:ln>
            <a:solidFill>
              <a:srgbClr val="32E0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95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Calibri</vt:lpstr>
      <vt:lpstr>Montserrat</vt:lpstr>
      <vt:lpstr>Montserrat ExtraBold</vt:lpstr>
      <vt:lpstr>Montserrat ExtraLight</vt:lpstr>
      <vt:lpstr>Montserrat Light</vt:lpstr>
      <vt:lpstr>Montserrat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Magalhães Duarte</dc:creator>
  <cp:lastModifiedBy>Marcelo MD</cp:lastModifiedBy>
  <cp:revision>12</cp:revision>
  <dcterms:created xsi:type="dcterms:W3CDTF">2024-02-09T21:39:13Z</dcterms:created>
  <dcterms:modified xsi:type="dcterms:W3CDTF">2024-03-05T10:59:45Z</dcterms:modified>
</cp:coreProperties>
</file>