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4BD76-AEB5-4D9A-A2B8-7B3E7629810E}" v="2" dt="2024-03-05T11:03:16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MD" userId="92a805c1-5026-451d-8806-0fd708168973" providerId="ADAL" clId="{B114BD76-AEB5-4D9A-A2B8-7B3E7629810E}"/>
    <pc:docChg chg="custSel modSld">
      <pc:chgData name="Marcelo MD" userId="92a805c1-5026-451d-8806-0fd708168973" providerId="ADAL" clId="{B114BD76-AEB5-4D9A-A2B8-7B3E7629810E}" dt="2024-03-05T11:03:16.766" v="6" actId="5736"/>
      <pc:docMkLst>
        <pc:docMk/>
      </pc:docMkLst>
      <pc:sldChg chg="addSp modSp mod">
        <pc:chgData name="Marcelo MD" userId="92a805c1-5026-451d-8806-0fd708168973" providerId="ADAL" clId="{B114BD76-AEB5-4D9A-A2B8-7B3E7629810E}" dt="2024-03-05T11:03:16.766" v="6" actId="5736"/>
        <pc:sldMkLst>
          <pc:docMk/>
          <pc:sldMk cId="2765895333" sldId="257"/>
        </pc:sldMkLst>
        <pc:spChg chg="mod">
          <ac:chgData name="Marcelo MD" userId="92a805c1-5026-451d-8806-0fd708168973" providerId="ADAL" clId="{B114BD76-AEB5-4D9A-A2B8-7B3E7629810E}" dt="2024-03-05T11:03:16.766" v="6" actId="5736"/>
          <ac:spMkLst>
            <pc:docMk/>
            <pc:sldMk cId="2765895333" sldId="257"/>
            <ac:spMk id="4" creationId="{4310811E-F8E5-9612-284E-1A69D5DC0A8C}"/>
          </ac:spMkLst>
        </pc:spChg>
        <pc:spChg chg="mod">
          <ac:chgData name="Marcelo MD" userId="92a805c1-5026-451d-8806-0fd708168973" providerId="ADAL" clId="{B114BD76-AEB5-4D9A-A2B8-7B3E7629810E}" dt="2024-03-05T11:03:16.766" v="6" actId="5736"/>
          <ac:spMkLst>
            <pc:docMk/>
            <pc:sldMk cId="2765895333" sldId="257"/>
            <ac:spMk id="5" creationId="{A3360DB6-027A-EDDE-AA3B-A44E316923FB}"/>
          </ac:spMkLst>
        </pc:spChg>
        <pc:spChg chg="mod">
          <ac:chgData name="Marcelo MD" userId="92a805c1-5026-451d-8806-0fd708168973" providerId="ADAL" clId="{B114BD76-AEB5-4D9A-A2B8-7B3E7629810E}" dt="2024-03-05T11:03:16.766" v="6" actId="5736"/>
          <ac:spMkLst>
            <pc:docMk/>
            <pc:sldMk cId="2765895333" sldId="257"/>
            <ac:spMk id="54" creationId="{F37BAD3F-6412-A06D-2FCB-4FF535ACB689}"/>
          </ac:spMkLst>
        </pc:spChg>
        <pc:spChg chg="mod">
          <ac:chgData name="Marcelo MD" userId="92a805c1-5026-451d-8806-0fd708168973" providerId="ADAL" clId="{B114BD76-AEB5-4D9A-A2B8-7B3E7629810E}" dt="2024-03-05T11:03:16.766" v="6" actId="5736"/>
          <ac:spMkLst>
            <pc:docMk/>
            <pc:sldMk cId="2765895333" sldId="257"/>
            <ac:spMk id="55" creationId="{38D38D27-C9EC-907D-8595-CD8D00627C50}"/>
          </ac:spMkLst>
        </pc:spChg>
        <pc:spChg chg="mod">
          <ac:chgData name="Marcelo MD" userId="92a805c1-5026-451d-8806-0fd708168973" providerId="ADAL" clId="{B114BD76-AEB5-4D9A-A2B8-7B3E7629810E}" dt="2024-03-05T11:03:16.766" v="6" actId="5736"/>
          <ac:spMkLst>
            <pc:docMk/>
            <pc:sldMk cId="2765895333" sldId="257"/>
            <ac:spMk id="56" creationId="{2A631BC7-81C2-C82F-239D-20622D808950}"/>
          </ac:spMkLst>
        </pc:spChg>
        <pc:spChg chg="mod">
          <ac:chgData name="Marcelo MD" userId="92a805c1-5026-451d-8806-0fd708168973" providerId="ADAL" clId="{B114BD76-AEB5-4D9A-A2B8-7B3E7629810E}" dt="2024-03-05T11:03:16.766" v="6" actId="5736"/>
          <ac:spMkLst>
            <pc:docMk/>
            <pc:sldMk cId="2765895333" sldId="257"/>
            <ac:spMk id="64" creationId="{A216D436-9AAE-FF5A-0E36-7BA6129B1A14}"/>
          </ac:spMkLst>
        </pc:spChg>
        <pc:spChg chg="mod">
          <ac:chgData name="Marcelo MD" userId="92a805c1-5026-451d-8806-0fd708168973" providerId="ADAL" clId="{B114BD76-AEB5-4D9A-A2B8-7B3E7629810E}" dt="2024-03-05T11:03:16.766" v="6" actId="5736"/>
          <ac:spMkLst>
            <pc:docMk/>
            <pc:sldMk cId="2765895333" sldId="257"/>
            <ac:spMk id="65" creationId="{9F51D6CB-2D1B-91F4-ABDD-0A5DC931E1AB}"/>
          </ac:spMkLst>
        </pc:spChg>
        <pc:spChg chg="mod">
          <ac:chgData name="Marcelo MD" userId="92a805c1-5026-451d-8806-0fd708168973" providerId="ADAL" clId="{B114BD76-AEB5-4D9A-A2B8-7B3E7629810E}" dt="2024-03-05T11:03:16.766" v="6" actId="5736"/>
          <ac:spMkLst>
            <pc:docMk/>
            <pc:sldMk cId="2765895333" sldId="257"/>
            <ac:spMk id="66" creationId="{CC479BBC-1969-31E3-900E-302DBC68C8F6}"/>
          </ac:spMkLst>
        </pc:spChg>
        <pc:spChg chg="mod">
          <ac:chgData name="Marcelo MD" userId="92a805c1-5026-451d-8806-0fd708168973" providerId="ADAL" clId="{B114BD76-AEB5-4D9A-A2B8-7B3E7629810E}" dt="2024-03-05T11:03:16.766" v="6" actId="5736"/>
          <ac:spMkLst>
            <pc:docMk/>
            <pc:sldMk cId="2765895333" sldId="257"/>
            <ac:spMk id="67" creationId="{98278946-3615-218B-8BE1-00CDF282CD93}"/>
          </ac:spMkLst>
        </pc:spChg>
        <pc:spChg chg="mod">
          <ac:chgData name="Marcelo MD" userId="92a805c1-5026-451d-8806-0fd708168973" providerId="ADAL" clId="{B114BD76-AEB5-4D9A-A2B8-7B3E7629810E}" dt="2024-03-05T11:03:16.766" v="6" actId="5736"/>
          <ac:spMkLst>
            <pc:docMk/>
            <pc:sldMk cId="2765895333" sldId="257"/>
            <ac:spMk id="68" creationId="{5143D870-2298-7A5C-81F0-14F5E8274F62}"/>
          </ac:spMkLst>
        </pc:spChg>
        <pc:spChg chg="mod">
          <ac:chgData name="Marcelo MD" userId="92a805c1-5026-451d-8806-0fd708168973" providerId="ADAL" clId="{B114BD76-AEB5-4D9A-A2B8-7B3E7629810E}" dt="2024-03-05T11:03:16.766" v="6" actId="5736"/>
          <ac:spMkLst>
            <pc:docMk/>
            <pc:sldMk cId="2765895333" sldId="257"/>
            <ac:spMk id="69" creationId="{2242315F-8737-9292-5F3E-133EE2B58DC1}"/>
          </ac:spMkLst>
        </pc:spChg>
        <pc:spChg chg="mod">
          <ac:chgData name="Marcelo MD" userId="92a805c1-5026-451d-8806-0fd708168973" providerId="ADAL" clId="{B114BD76-AEB5-4D9A-A2B8-7B3E7629810E}" dt="2024-03-05T11:03:16.766" v="6" actId="5736"/>
          <ac:spMkLst>
            <pc:docMk/>
            <pc:sldMk cId="2765895333" sldId="257"/>
            <ac:spMk id="70" creationId="{9C7064F6-E9DD-0ED5-5340-51D63593F92A}"/>
          </ac:spMkLst>
        </pc:spChg>
        <pc:spChg chg="mod">
          <ac:chgData name="Marcelo MD" userId="92a805c1-5026-451d-8806-0fd708168973" providerId="ADAL" clId="{B114BD76-AEB5-4D9A-A2B8-7B3E7629810E}" dt="2024-03-05T11:03:16.766" v="6" actId="5736"/>
          <ac:spMkLst>
            <pc:docMk/>
            <pc:sldMk cId="2765895333" sldId="257"/>
            <ac:spMk id="71" creationId="{74861308-9FB5-621D-2A95-579566338CB3}"/>
          </ac:spMkLst>
        </pc:spChg>
        <pc:spChg chg="mod">
          <ac:chgData name="Marcelo MD" userId="92a805c1-5026-451d-8806-0fd708168973" providerId="ADAL" clId="{B114BD76-AEB5-4D9A-A2B8-7B3E7629810E}" dt="2024-03-05T11:03:16.766" v="6" actId="5736"/>
          <ac:spMkLst>
            <pc:docMk/>
            <pc:sldMk cId="2765895333" sldId="257"/>
            <ac:spMk id="72" creationId="{0D9B0867-3531-D862-D407-F9EEAD52A3C2}"/>
          </ac:spMkLst>
        </pc:spChg>
        <pc:spChg chg="mod">
          <ac:chgData name="Marcelo MD" userId="92a805c1-5026-451d-8806-0fd708168973" providerId="ADAL" clId="{B114BD76-AEB5-4D9A-A2B8-7B3E7629810E}" dt="2024-03-05T11:03:16.766" v="6" actId="5736"/>
          <ac:spMkLst>
            <pc:docMk/>
            <pc:sldMk cId="2765895333" sldId="257"/>
            <ac:spMk id="73" creationId="{C591D3FA-54CD-381B-7214-B8A96C5DF05D}"/>
          </ac:spMkLst>
        </pc:spChg>
        <pc:spChg chg="mod">
          <ac:chgData name="Marcelo MD" userId="92a805c1-5026-451d-8806-0fd708168973" providerId="ADAL" clId="{B114BD76-AEB5-4D9A-A2B8-7B3E7629810E}" dt="2024-03-05T11:03:16.766" v="6" actId="5736"/>
          <ac:spMkLst>
            <pc:docMk/>
            <pc:sldMk cId="2765895333" sldId="257"/>
            <ac:spMk id="74" creationId="{2716B3A1-9C6F-C94B-313D-13C3D3D3B2E8}"/>
          </ac:spMkLst>
        </pc:spChg>
        <pc:spChg chg="mod">
          <ac:chgData name="Marcelo MD" userId="92a805c1-5026-451d-8806-0fd708168973" providerId="ADAL" clId="{B114BD76-AEB5-4D9A-A2B8-7B3E7629810E}" dt="2024-03-05T11:03:16.766" v="6" actId="5736"/>
          <ac:spMkLst>
            <pc:docMk/>
            <pc:sldMk cId="2765895333" sldId="257"/>
            <ac:spMk id="76" creationId="{1E45AA77-82EE-1616-EC17-F8FB175AB023}"/>
          </ac:spMkLst>
        </pc:spChg>
        <pc:graphicFrameChg chg="mod">
          <ac:chgData name="Marcelo MD" userId="92a805c1-5026-451d-8806-0fd708168973" providerId="ADAL" clId="{B114BD76-AEB5-4D9A-A2B8-7B3E7629810E}" dt="2024-03-05T11:03:16.766" v="6" actId="5736"/>
          <ac:graphicFrameMkLst>
            <pc:docMk/>
            <pc:sldMk cId="2765895333" sldId="257"/>
            <ac:graphicFrameMk id="3" creationId="{C293D6F3-8807-4B00-8037-5AE25687F783}"/>
          </ac:graphicFrameMkLst>
        </pc:graphicFrameChg>
        <pc:picChg chg="add mod ord">
          <ac:chgData name="Marcelo MD" userId="92a805c1-5026-451d-8806-0fd708168973" providerId="ADAL" clId="{B114BD76-AEB5-4D9A-A2B8-7B3E7629810E}" dt="2024-03-05T11:03:16.766" v="6" actId="5736"/>
          <ac:picMkLst>
            <pc:docMk/>
            <pc:sldMk cId="2765895333" sldId="257"/>
            <ac:picMk id="7" creationId="{54C02CA9-96E1-6968-EAA3-4F68365DCD2E}"/>
          </ac:picMkLst>
        </pc:picChg>
        <pc:cxnChg chg="mod">
          <ac:chgData name="Marcelo MD" userId="92a805c1-5026-451d-8806-0fd708168973" providerId="ADAL" clId="{B114BD76-AEB5-4D9A-A2B8-7B3E7629810E}" dt="2024-03-05T11:03:16.766" v="6" actId="5736"/>
          <ac:cxnSpMkLst>
            <pc:docMk/>
            <pc:sldMk cId="2765895333" sldId="257"/>
            <ac:cxnSpMk id="2" creationId="{92405716-5F72-955D-2948-8EA0A94B84B3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@Cursos\Empowerdata\Excel\04_Intelig&#234;ncia%20Artificial%20e%20Storytelling%20no%20Excel\Storytelling_Excel_PowerPoint\Tempo_de_espera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1"/>
          <c:spPr>
            <a:noFill/>
            <a:ln>
              <a:noFill/>
            </a:ln>
            <a:effectLst/>
          </c:spPr>
          <c:val>
            <c:numRef>
              <c:f>SolTempoEspera!$D$6:$D$18</c:f>
              <c:numCache>
                <c:formatCode>General</c:formatCode>
                <c:ptCount val="13"/>
                <c:pt idx="0">
                  <c:v>9</c:v>
                </c:pt>
                <c:pt idx="1">
                  <c:v>6</c:v>
                </c:pt>
                <c:pt idx="2">
                  <c:v>7</c:v>
                </c:pt>
                <c:pt idx="3">
                  <c:v>12</c:v>
                </c:pt>
                <c:pt idx="4">
                  <c:v>12</c:v>
                </c:pt>
                <c:pt idx="5">
                  <c:v>7</c:v>
                </c:pt>
                <c:pt idx="6">
                  <c:v>7</c:v>
                </c:pt>
                <c:pt idx="7">
                  <c:v>9</c:v>
                </c:pt>
                <c:pt idx="8">
                  <c:v>8</c:v>
                </c:pt>
                <c:pt idx="9">
                  <c:v>12</c:v>
                </c:pt>
                <c:pt idx="10">
                  <c:v>13</c:v>
                </c:pt>
                <c:pt idx="11">
                  <c:v>17</c:v>
                </c:pt>
                <c:pt idx="1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D7-4EE2-8E4F-6D3A75CEB6BF}"/>
            </c:ext>
          </c:extLst>
        </c:ser>
        <c:ser>
          <c:idx val="2"/>
          <c:order val="2"/>
          <c:spPr>
            <a:solidFill>
              <a:srgbClr val="D6DCE5"/>
            </a:solidFill>
            <a:ln w="25400">
              <a:noFill/>
            </a:ln>
            <a:effectLst/>
          </c:spPr>
          <c:val>
            <c:numRef>
              <c:f>SolTempoEspera!$G$6:$G$18</c:f>
              <c:numCache>
                <c:formatCode>General</c:formatCode>
                <c:ptCount val="13"/>
                <c:pt idx="0">
                  <c:v>18</c:v>
                </c:pt>
                <c:pt idx="1">
                  <c:v>11</c:v>
                </c:pt>
                <c:pt idx="2">
                  <c:v>10</c:v>
                </c:pt>
                <c:pt idx="3">
                  <c:v>14</c:v>
                </c:pt>
                <c:pt idx="4">
                  <c:v>12</c:v>
                </c:pt>
                <c:pt idx="5">
                  <c:v>13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16</c:v>
                </c:pt>
                <c:pt idx="10">
                  <c:v>13</c:v>
                </c:pt>
                <c:pt idx="11">
                  <c:v>19</c:v>
                </c:pt>
                <c:pt idx="1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D7-4EE2-8E4F-6D3A75CEB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949680"/>
        <c:axId val="1801360336"/>
      </c:areaChar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404040"/>
              </a:solidFill>
              <a:round/>
            </a:ln>
            <a:effectLst/>
          </c:spPr>
          <c:marker>
            <c:symbol val="none"/>
          </c:marker>
          <c:dPt>
            <c:idx val="12"/>
            <c:marker>
              <c:symbol val="circle"/>
              <c:size val="7"/>
              <c:spPr>
                <a:solidFill>
                  <a:srgbClr val="40404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FD7-4EE2-8E4F-6D3A75CEB6BF}"/>
              </c:ext>
            </c:extLst>
          </c:dPt>
          <c:dLbls>
            <c:dLbl>
              <c:idx val="12"/>
              <c:tx>
                <c:rich>
                  <a:bodyPr/>
                  <a:lstStyle/>
                  <a:p>
                    <a:fld id="{FA3E99A1-BA05-4AC0-9C5C-F8389BE25249}" type="VALUE">
                      <a:rPr lang="en-US" b="1">
                        <a:solidFill>
                          <a:srgbClr val="404040"/>
                        </a:solidFill>
                      </a:rPr>
                      <a:pPr/>
                      <a:t>[VALOR]</a:t>
                    </a:fld>
                    <a:endParaRPr lang="pt-B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FD7-4EE2-8E4F-6D3A75CEB6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SolTempoEspera!$B$6:$C$18</c:f>
              <c:multiLvlStrCache>
                <c:ptCount val="13"/>
                <c:lvl>
                  <c:pt idx="0">
                    <c:v>Set</c:v>
                  </c:pt>
                  <c:pt idx="1">
                    <c:v>Out</c:v>
                  </c:pt>
                  <c:pt idx="2">
                    <c:v>Nov</c:v>
                  </c:pt>
                  <c:pt idx="3">
                    <c:v>Dez</c:v>
                  </c:pt>
                  <c:pt idx="4">
                    <c:v>Jan</c:v>
                  </c:pt>
                  <c:pt idx="5">
                    <c:v>Fev</c:v>
                  </c:pt>
                  <c:pt idx="6">
                    <c:v>Mar</c:v>
                  </c:pt>
                  <c:pt idx="7">
                    <c:v>Abr</c:v>
                  </c:pt>
                  <c:pt idx="8">
                    <c:v>Mai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Ago</c:v>
                  </c:pt>
                  <c:pt idx="12">
                    <c:v>Set</c:v>
                  </c:pt>
                </c:lvl>
                <c:lvl>
                  <c:pt idx="0">
                    <c:v>2014</c:v>
                  </c:pt>
                  <c:pt idx="4">
                    <c:v>2015</c:v>
                  </c:pt>
                </c:lvl>
              </c:multiLvlStrCache>
            </c:multiLvlStrRef>
          </c:cat>
          <c:val>
            <c:numRef>
              <c:f>SolTempoEspera!$E$6:$E$18</c:f>
              <c:numCache>
                <c:formatCode>General</c:formatCode>
                <c:ptCount val="13"/>
                <c:pt idx="0">
                  <c:v>18</c:v>
                </c:pt>
                <c:pt idx="1">
                  <c:v>12</c:v>
                </c:pt>
                <c:pt idx="2">
                  <c:v>13</c:v>
                </c:pt>
                <c:pt idx="3">
                  <c:v>18</c:v>
                </c:pt>
                <c:pt idx="4">
                  <c:v>17</c:v>
                </c:pt>
                <c:pt idx="5">
                  <c:v>13</c:v>
                </c:pt>
                <c:pt idx="6">
                  <c:v>12</c:v>
                </c:pt>
                <c:pt idx="7">
                  <c:v>14</c:v>
                </c:pt>
                <c:pt idx="8">
                  <c:v>13</c:v>
                </c:pt>
                <c:pt idx="9">
                  <c:v>18</c:v>
                </c:pt>
                <c:pt idx="10">
                  <c:v>19</c:v>
                </c:pt>
                <c:pt idx="11">
                  <c:v>24</c:v>
                </c:pt>
                <c:pt idx="12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D7-4EE2-8E4F-6D3A75CEB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949680"/>
        <c:axId val="1801360336"/>
      </c:lineChart>
      <c:catAx>
        <c:axId val="17794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A0A2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1801360336"/>
        <c:crosses val="autoZero"/>
        <c:auto val="1"/>
        <c:lblAlgn val="ctr"/>
        <c:lblOffset val="100"/>
        <c:noMultiLvlLbl val="0"/>
      </c:catAx>
      <c:valAx>
        <c:axId val="1801360336"/>
        <c:scaling>
          <c:orientation val="minMax"/>
          <c:max val="4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rgbClr val="A0A2A5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pt-BR" sz="1100" b="0" i="0" u="none" strike="noStrike" kern="1200" baseline="0">
                    <a:solidFill>
                      <a:srgbClr val="A0A2A5"/>
                    </a:solidFill>
                  </a:rPr>
                  <a:t>Tempo de Espera (minutos)</a:t>
                </a:r>
              </a:p>
            </c:rich>
          </c:tx>
          <c:layout>
            <c:manualLayout>
              <c:xMode val="edge"/>
              <c:yMode val="edge"/>
              <c:x val="1.2079375083775622E-2"/>
              <c:y val="3.190195612078675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rgbClr val="A0A2A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A0A2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17794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0.12375</cdr:x>
      <cdr:y>0.26749</cdr:y>
    </cdr:from>
    <cdr:to>
      <cdr:x>0.25947</cdr:x>
      <cdr:y>0.36127</cdr:y>
    </cdr:to>
    <cdr:sp macro="" textlink="">
      <cdr:nvSpPr>
        <cdr:cNvPr id="3" name="CaixaDeTexto 4">
          <a:extLst xmlns:a="http://schemas.openxmlformats.org/drawingml/2006/main">
            <a:ext uri="{FF2B5EF4-FFF2-40B4-BE49-F238E27FC236}">
              <a16:creationId xmlns:a16="http://schemas.microsoft.com/office/drawing/2014/main" id="{E801FBAD-EA73-2CBB-2834-00FBCEA80308}"/>
            </a:ext>
          </a:extLst>
        </cdr:cNvPr>
        <cdr:cNvSpPr txBox="1"/>
      </cdr:nvSpPr>
      <cdr:spPr>
        <a:xfrm xmlns:a="http://schemas.openxmlformats.org/drawingml/2006/main">
          <a:off x="696843" y="953605"/>
          <a:ext cx="764208" cy="33434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pt-BR" sz="1200" b="0">
              <a:solidFill>
                <a:srgbClr val="6D7073"/>
              </a:solidFill>
              <a:latin typeface="Arial" panose="020B0604020202020204" pitchFamily="34" charset="0"/>
              <a:cs typeface="Arial" panose="020B0604020202020204" pitchFamily="34" charset="0"/>
            </a:rPr>
            <a:t>Máximo</a:t>
          </a:r>
          <a:endParaRPr lang="pt-BR" sz="1100" b="0">
            <a:solidFill>
              <a:srgbClr val="6D7073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0.12581</cdr:x>
      <cdr:y>0.60995</cdr:y>
    </cdr:from>
    <cdr:to>
      <cdr:x>0.25359</cdr:x>
      <cdr:y>0.70977</cdr:y>
    </cdr:to>
    <cdr:sp macro="" textlink="">
      <cdr:nvSpPr>
        <cdr:cNvPr id="4" name="CaixaDeTexto 4">
          <a:extLst xmlns:a="http://schemas.openxmlformats.org/drawingml/2006/main">
            <a:ext uri="{FF2B5EF4-FFF2-40B4-BE49-F238E27FC236}">
              <a16:creationId xmlns:a16="http://schemas.microsoft.com/office/drawing/2014/main" id="{625DD333-F543-0442-8C6B-C90B56DF50BD}"/>
            </a:ext>
          </a:extLst>
        </cdr:cNvPr>
        <cdr:cNvSpPr txBox="1"/>
      </cdr:nvSpPr>
      <cdr:spPr>
        <a:xfrm xmlns:a="http://schemas.openxmlformats.org/drawingml/2006/main">
          <a:off x="708439" y="2174462"/>
          <a:ext cx="719482" cy="3558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pt-BR" sz="1200" b="0">
              <a:solidFill>
                <a:srgbClr val="6D7073"/>
              </a:solidFill>
              <a:latin typeface="Arial" panose="020B0604020202020204" pitchFamily="34" charset="0"/>
              <a:cs typeface="Arial" panose="020B0604020202020204" pitchFamily="34" charset="0"/>
            </a:rPr>
            <a:t>Mínimo</a:t>
          </a:r>
          <a:endParaRPr lang="pt-BR" sz="1100" b="0">
            <a:solidFill>
              <a:srgbClr val="6D7073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55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36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F28414-01B1-6FCB-27A8-0A4942ABF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4C02CA9-96E1-6968-EAA3-4F68365DC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6" name="Retângulo 75">
            <a:extLst>
              <a:ext uri="{FF2B5EF4-FFF2-40B4-BE49-F238E27FC236}">
                <a16:creationId xmlns:a16="http://schemas.microsoft.com/office/drawing/2014/main" id="{1E45AA77-82EE-1616-EC17-F8FB175AB023}"/>
              </a:ext>
            </a:extLst>
          </p:cNvPr>
          <p:cNvSpPr/>
          <p:nvPr/>
        </p:nvSpPr>
        <p:spPr>
          <a:xfrm>
            <a:off x="10860258" y="6180432"/>
            <a:ext cx="1331742" cy="369332"/>
          </a:xfrm>
          <a:prstGeom prst="rect">
            <a:avLst/>
          </a:prstGeom>
          <a:solidFill>
            <a:srgbClr val="32E0C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37BAD3F-6412-A06D-2FCB-4FF535ACB689}"/>
              </a:ext>
            </a:extLst>
          </p:cNvPr>
          <p:cNvSpPr/>
          <p:nvPr/>
        </p:nvSpPr>
        <p:spPr>
          <a:xfrm>
            <a:off x="838200" y="1506071"/>
            <a:ext cx="6644950" cy="430306"/>
          </a:xfrm>
          <a:prstGeom prst="rect">
            <a:avLst/>
          </a:prstGeom>
          <a:solidFill>
            <a:srgbClr val="32E0C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 pitchFamily="2" charset="77"/>
              <a:ea typeface="+mn-ea"/>
              <a:cs typeface="+mn-cs"/>
            </a:endParaRPr>
          </a:p>
        </p:txBody>
      </p:sp>
      <p:sp>
        <p:nvSpPr>
          <p:cNvPr id="55" name="Título 1">
            <a:extLst>
              <a:ext uri="{FF2B5EF4-FFF2-40B4-BE49-F238E27FC236}">
                <a16:creationId xmlns:a16="http://schemas.microsoft.com/office/drawing/2014/main" id="{38D38D27-C9EC-907D-8595-CD8D00627C50}"/>
              </a:ext>
            </a:extLst>
          </p:cNvPr>
          <p:cNvSpPr txBox="1">
            <a:spLocks/>
          </p:cNvSpPr>
          <p:nvPr/>
        </p:nvSpPr>
        <p:spPr>
          <a:xfrm>
            <a:off x="838200" y="492716"/>
            <a:ext cx="10515600" cy="88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Montserrat ExtraBold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/>
              <a:t>Tempo de Espera no Atendimento aos Clientes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3C4145"/>
              </a:solidFill>
              <a:effectLst/>
              <a:uLnTx/>
              <a:uFillTx/>
              <a:latin typeface="Montserrat ExtraLight" pitchFamily="2" charset="77"/>
              <a:ea typeface="+mj-ea"/>
              <a:cs typeface="+mj-cs"/>
            </a:endParaRPr>
          </a:p>
        </p:txBody>
      </p:sp>
      <p:sp>
        <p:nvSpPr>
          <p:cNvPr id="56" name="Espaço Reservado para Texto 6">
            <a:extLst>
              <a:ext uri="{FF2B5EF4-FFF2-40B4-BE49-F238E27FC236}">
                <a16:creationId xmlns:a16="http://schemas.microsoft.com/office/drawing/2014/main" id="{2A631BC7-81C2-C82F-239D-20622D808950}"/>
              </a:ext>
            </a:extLst>
          </p:cNvPr>
          <p:cNvSpPr txBox="1">
            <a:spLocks/>
          </p:cNvSpPr>
          <p:nvPr/>
        </p:nvSpPr>
        <p:spPr>
          <a:xfrm>
            <a:off x="838198" y="1523560"/>
            <a:ext cx="6644952" cy="384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600" b="1" i="0" kern="1200" dirty="0">
                <a:solidFill>
                  <a:srgbClr val="FFFFFF"/>
                </a:solidFill>
                <a:latin typeface="Montserrat ExtraBold" pitchFamily="2" charset="77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ExtraBold" pitchFamily="2" charset="77"/>
                <a:ea typeface="+mj-ea"/>
                <a:cs typeface="+mj-cs"/>
              </a:rPr>
              <a:t>Tempo de Espera na Rede de Supermercados </a:t>
            </a:r>
          </a:p>
        </p:txBody>
      </p:sp>
      <p:sp>
        <p:nvSpPr>
          <p:cNvPr id="64" name="Espaço Reservado para Conteúdo 3">
            <a:extLst>
              <a:ext uri="{FF2B5EF4-FFF2-40B4-BE49-F238E27FC236}">
                <a16:creationId xmlns:a16="http://schemas.microsoft.com/office/drawing/2014/main" id="{A216D436-9AAE-FF5A-0E36-7BA6129B1A14}"/>
              </a:ext>
            </a:extLst>
          </p:cNvPr>
          <p:cNvSpPr txBox="1">
            <a:spLocks/>
          </p:cNvSpPr>
          <p:nvPr/>
        </p:nvSpPr>
        <p:spPr>
          <a:xfrm>
            <a:off x="8363379" y="2172115"/>
            <a:ext cx="3757086" cy="8287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400" dirty="0">
                <a:solidFill>
                  <a:srgbClr val="3C4145"/>
                </a:solidFill>
              </a:rPr>
              <a:t>Os </a:t>
            </a:r>
            <a:r>
              <a:rPr lang="pt-BR" sz="1400" b="1" dirty="0">
                <a:solidFill>
                  <a:srgbClr val="3C4145"/>
                </a:solidFill>
              </a:rPr>
              <a:t>p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icos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 de demanda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durantes os finais de semana e feriados, sobrecarregou o sistema de atendimento, levando a um aumento no tempo de espera.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3C4145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65" name="Oval 30">
            <a:extLst>
              <a:ext uri="{FF2B5EF4-FFF2-40B4-BE49-F238E27FC236}">
                <a16:creationId xmlns:a16="http://schemas.microsoft.com/office/drawing/2014/main" id="{9F51D6CB-2D1B-91F4-ABDD-0A5DC931E1AB}"/>
              </a:ext>
            </a:extLst>
          </p:cNvPr>
          <p:cNvSpPr/>
          <p:nvPr/>
        </p:nvSpPr>
        <p:spPr>
          <a:xfrm>
            <a:off x="7824956" y="2251554"/>
            <a:ext cx="342538" cy="342538"/>
          </a:xfrm>
          <a:prstGeom prst="ellipse">
            <a:avLst/>
          </a:prstGeom>
          <a:solidFill>
            <a:srgbClr val="B9DBE5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spaço Reservado para Conteúdo 3">
            <a:extLst>
              <a:ext uri="{FF2B5EF4-FFF2-40B4-BE49-F238E27FC236}">
                <a16:creationId xmlns:a16="http://schemas.microsoft.com/office/drawing/2014/main" id="{CC479BBC-1969-31E3-900E-302DBC68C8F6}"/>
              </a:ext>
            </a:extLst>
          </p:cNvPr>
          <p:cNvSpPr txBox="1">
            <a:spLocks/>
          </p:cNvSpPr>
          <p:nvPr/>
        </p:nvSpPr>
        <p:spPr>
          <a:xfrm>
            <a:off x="8363379" y="2960829"/>
            <a:ext cx="3757086" cy="828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400" dirty="0">
                <a:solidFill>
                  <a:srgbClr val="3C4145"/>
                </a:solidFill>
              </a:rPr>
              <a:t>Q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ueda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 na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satisfação do cliente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 e a uma possível perda de receita para a empresa.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3C4145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67" name="Oval 30">
            <a:extLst>
              <a:ext uri="{FF2B5EF4-FFF2-40B4-BE49-F238E27FC236}">
                <a16:creationId xmlns:a16="http://schemas.microsoft.com/office/drawing/2014/main" id="{98278946-3615-218B-8BE1-00CDF282CD93}"/>
              </a:ext>
            </a:extLst>
          </p:cNvPr>
          <p:cNvSpPr/>
          <p:nvPr/>
        </p:nvSpPr>
        <p:spPr>
          <a:xfrm>
            <a:off x="7824956" y="3021451"/>
            <a:ext cx="342538" cy="342538"/>
          </a:xfrm>
          <a:prstGeom prst="ellipse">
            <a:avLst/>
          </a:prstGeom>
          <a:solidFill>
            <a:srgbClr val="B9DBE5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5143D870-2298-7A5C-81F0-14F5E8274F62}"/>
              </a:ext>
            </a:extLst>
          </p:cNvPr>
          <p:cNvSpPr/>
          <p:nvPr/>
        </p:nvSpPr>
        <p:spPr>
          <a:xfrm>
            <a:off x="7632441" y="1500750"/>
            <a:ext cx="4049486" cy="430306"/>
          </a:xfrm>
          <a:prstGeom prst="rect">
            <a:avLst/>
          </a:prstGeom>
          <a:solidFill>
            <a:srgbClr val="5E81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 pitchFamily="2" charset="77"/>
              <a:ea typeface="+mn-ea"/>
              <a:cs typeface="+mn-cs"/>
            </a:endParaRPr>
          </a:p>
        </p:txBody>
      </p:sp>
      <p:sp>
        <p:nvSpPr>
          <p:cNvPr id="69" name="Espaço Reservado para Texto 6">
            <a:extLst>
              <a:ext uri="{FF2B5EF4-FFF2-40B4-BE49-F238E27FC236}">
                <a16:creationId xmlns:a16="http://schemas.microsoft.com/office/drawing/2014/main" id="{2242315F-8737-9292-5F3E-133EE2B58DC1}"/>
              </a:ext>
            </a:extLst>
          </p:cNvPr>
          <p:cNvSpPr txBox="1">
            <a:spLocks/>
          </p:cNvSpPr>
          <p:nvPr/>
        </p:nvSpPr>
        <p:spPr>
          <a:xfrm>
            <a:off x="7632441" y="1523560"/>
            <a:ext cx="3984171" cy="384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600" b="1" i="0" kern="1200" dirty="0">
                <a:solidFill>
                  <a:srgbClr val="FFFFFF"/>
                </a:solidFill>
                <a:latin typeface="Montserrat ExtraBold" pitchFamily="2" charset="77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ExtraBold" pitchFamily="2" charset="77"/>
                <a:ea typeface="+mj-ea"/>
                <a:cs typeface="+mj-cs"/>
              </a:rPr>
              <a:t>Impactos gerados/Plano </a:t>
            </a:r>
            <a:r>
              <a:rPr kumimoji="0" lang="pt-BR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ExtraBold" pitchFamily="2" charset="77"/>
                <a:ea typeface="+mj-ea"/>
                <a:cs typeface="+mj-cs"/>
              </a:rPr>
              <a:t>de Ação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 pitchFamily="2" charset="77"/>
              <a:ea typeface="+mj-ea"/>
              <a:cs typeface="+mj-cs"/>
            </a:endParaRPr>
          </a:p>
        </p:txBody>
      </p:sp>
      <p:sp>
        <p:nvSpPr>
          <p:cNvPr id="70" name="Espaço Reservado para Conteúdo 3">
            <a:extLst>
              <a:ext uri="{FF2B5EF4-FFF2-40B4-BE49-F238E27FC236}">
                <a16:creationId xmlns:a16="http://schemas.microsoft.com/office/drawing/2014/main" id="{9C7064F6-E9DD-0ED5-5340-51D63593F92A}"/>
              </a:ext>
            </a:extLst>
          </p:cNvPr>
          <p:cNvSpPr txBox="1">
            <a:spLocks/>
          </p:cNvSpPr>
          <p:nvPr/>
        </p:nvSpPr>
        <p:spPr>
          <a:xfrm>
            <a:off x="8363379" y="3779715"/>
            <a:ext cx="3757086" cy="828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Necessidade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 de aumento de pessoal, otimização de processos, investimentos em tecnologia.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3C4145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71" name="Oval 30">
            <a:extLst>
              <a:ext uri="{FF2B5EF4-FFF2-40B4-BE49-F238E27FC236}">
                <a16:creationId xmlns:a16="http://schemas.microsoft.com/office/drawing/2014/main" id="{74861308-9FB5-621D-2A95-579566338CB3}"/>
              </a:ext>
            </a:extLst>
          </p:cNvPr>
          <p:cNvSpPr/>
          <p:nvPr/>
        </p:nvSpPr>
        <p:spPr>
          <a:xfrm>
            <a:off x="7824956" y="3836309"/>
            <a:ext cx="342538" cy="342538"/>
          </a:xfrm>
          <a:prstGeom prst="ellipse">
            <a:avLst/>
          </a:prstGeom>
          <a:solidFill>
            <a:srgbClr val="B9DBE5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Espaço Reservado para Texto 4">
            <a:extLst>
              <a:ext uri="{FF2B5EF4-FFF2-40B4-BE49-F238E27FC236}">
                <a16:creationId xmlns:a16="http://schemas.microsoft.com/office/drawing/2014/main" id="{0D9B0867-3531-D862-D407-F9EEAD52A3C2}"/>
              </a:ext>
            </a:extLst>
          </p:cNvPr>
          <p:cNvSpPr txBox="1">
            <a:spLocks/>
          </p:cNvSpPr>
          <p:nvPr/>
        </p:nvSpPr>
        <p:spPr>
          <a:xfrm>
            <a:off x="3707711" y="6123925"/>
            <a:ext cx="3138465" cy="48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200" b="0" i="0" kern="1200" dirty="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TEMPO DE ESPERA</a:t>
            </a:r>
          </a:p>
        </p:txBody>
      </p:sp>
      <p:sp>
        <p:nvSpPr>
          <p:cNvPr id="73" name="Espaço Reservado para Texto 5">
            <a:extLst>
              <a:ext uri="{FF2B5EF4-FFF2-40B4-BE49-F238E27FC236}">
                <a16:creationId xmlns:a16="http://schemas.microsoft.com/office/drawing/2014/main" id="{C591D3FA-54CD-381B-7214-B8A96C5DF05D}"/>
              </a:ext>
            </a:extLst>
          </p:cNvPr>
          <p:cNvSpPr txBox="1">
            <a:spLocks/>
          </p:cNvSpPr>
          <p:nvPr/>
        </p:nvSpPr>
        <p:spPr>
          <a:xfrm>
            <a:off x="625151" y="6123925"/>
            <a:ext cx="2722611" cy="48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200" b="1" i="0" kern="1200" dirty="0">
                <a:solidFill>
                  <a:schemeClr val="tx1"/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 SemiBold" pitchFamily="2" charset="77"/>
                <a:ea typeface="+mn-ea"/>
                <a:cs typeface="+mn-cs"/>
              </a:rPr>
              <a:t>ANÁLISE DE ATENDIMENTO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716B3A1-9C6F-C94B-313D-13C3D3D3B2E8}"/>
              </a:ext>
            </a:extLst>
          </p:cNvPr>
          <p:cNvSpPr txBox="1"/>
          <p:nvPr/>
        </p:nvSpPr>
        <p:spPr>
          <a:xfrm>
            <a:off x="11010321" y="6180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</a:rPr>
              <a:t>1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C293D6F3-8807-4B00-8037-5AE25687F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935816"/>
              </p:ext>
            </p:extLst>
          </p:nvPr>
        </p:nvGraphicFramePr>
        <p:xfrm>
          <a:off x="838198" y="2233581"/>
          <a:ext cx="5630931" cy="3565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10811E-F8E5-9612-284E-1A69D5DC0A8C}"/>
              </a:ext>
            </a:extLst>
          </p:cNvPr>
          <p:cNvSpPr txBox="1">
            <a:spLocks/>
          </p:cNvSpPr>
          <p:nvPr/>
        </p:nvSpPr>
        <p:spPr>
          <a:xfrm>
            <a:off x="8363379" y="4558612"/>
            <a:ext cx="3643742" cy="12399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Comunicar com os clientes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sobre os novos investimentos na rede de </a:t>
            </a:r>
            <a:r>
              <a:rPr lang="pt-BR" sz="1400" dirty="0">
                <a:solidFill>
                  <a:srgbClr val="3C4145"/>
                </a:solidFill>
              </a:rPr>
              <a:t>supermercados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 e oferecer descontos </a:t>
            </a:r>
            <a:r>
              <a:rPr lang="pt-BR" sz="1400" dirty="0">
                <a:solidFill>
                  <a:srgbClr val="3C4145"/>
                </a:solidFill>
              </a:rPr>
              <a:t>para recuperar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srgbClr val="3C4145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a confiança e </a:t>
            </a:r>
            <a:r>
              <a:rPr lang="pt-BR" sz="1400" dirty="0">
                <a:solidFill>
                  <a:srgbClr val="3C4145"/>
                </a:solidFill>
              </a:rPr>
              <a:t>restaurar a reputação da rede como local conveniente e eficiente.</a:t>
            </a: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rgbClr val="3C4145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A3360DB6-027A-EDDE-AA3B-A44E316923FB}"/>
              </a:ext>
            </a:extLst>
          </p:cNvPr>
          <p:cNvSpPr/>
          <p:nvPr/>
        </p:nvSpPr>
        <p:spPr>
          <a:xfrm>
            <a:off x="7824956" y="4615206"/>
            <a:ext cx="342538" cy="342538"/>
          </a:xfrm>
          <a:prstGeom prst="ellipse">
            <a:avLst/>
          </a:prstGeom>
          <a:solidFill>
            <a:srgbClr val="B9DBE5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405716-5F72-955D-2948-8EA0A94B84B3}"/>
              </a:ext>
            </a:extLst>
          </p:cNvPr>
          <p:cNvCxnSpPr/>
          <p:nvPr/>
        </p:nvCxnSpPr>
        <p:spPr>
          <a:xfrm>
            <a:off x="3559126" y="6180432"/>
            <a:ext cx="0" cy="369332"/>
          </a:xfrm>
          <a:prstGeom prst="line">
            <a:avLst/>
          </a:prstGeom>
          <a:ln>
            <a:solidFill>
              <a:srgbClr val="32E0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95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124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Montserrat</vt:lpstr>
      <vt:lpstr>Montserrat ExtraBold</vt:lpstr>
      <vt:lpstr>Montserrat ExtraLight</vt:lpstr>
      <vt:lpstr>Montserrat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Magalhães Duarte</dc:creator>
  <cp:lastModifiedBy>Marcelo MD</cp:lastModifiedBy>
  <cp:revision>15</cp:revision>
  <dcterms:created xsi:type="dcterms:W3CDTF">2024-02-09T21:39:13Z</dcterms:created>
  <dcterms:modified xsi:type="dcterms:W3CDTF">2024-03-05T11:03:18Z</dcterms:modified>
</cp:coreProperties>
</file>