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E03-3F82-49C1-9E41-69AAF487B855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0AB4-DACF-47FA-8C76-6C414C8816D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E03-3F82-49C1-9E41-69AAF487B855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0AB4-DACF-47FA-8C76-6C414C8816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E03-3F82-49C1-9E41-69AAF487B855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0AB4-DACF-47FA-8C76-6C414C8816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E03-3F82-49C1-9E41-69AAF487B855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0AB4-DACF-47FA-8C76-6C414C8816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E03-3F82-49C1-9E41-69AAF487B855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0AB4-DACF-47FA-8C76-6C414C8816D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E03-3F82-49C1-9E41-69AAF487B855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0AB4-DACF-47FA-8C76-6C414C8816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E03-3F82-49C1-9E41-69AAF487B855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0AB4-DACF-47FA-8C76-6C414C8816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E03-3F82-49C1-9E41-69AAF487B855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0AB4-DACF-47FA-8C76-6C414C8816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E03-3F82-49C1-9E41-69AAF487B855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0AB4-DACF-47FA-8C76-6C414C8816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E03-3F82-49C1-9E41-69AAF487B855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0AB4-DACF-47FA-8C76-6C414C8816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DE03-3F82-49C1-9E41-69AAF487B855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A4A0AB4-DACF-47FA-8C76-6C414C8816DE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29DE03-3F82-49C1-9E41-69AAF487B855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4A0AB4-DACF-47FA-8C76-6C414C8816DE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-1714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pt-BR" sz="5400" u="sng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Jogo </a:t>
            </a:r>
            <a:r>
              <a:rPr lang="pt-BR" sz="5400" u="sng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BattleShip</a:t>
            </a:r>
            <a:endParaRPr lang="pt-BR" sz="5400" u="sng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848872" cy="5616624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pt-BR" sz="11100" u="sng" dirty="0" smtClean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Embarcações:</a:t>
            </a:r>
            <a:r>
              <a:rPr lang="pt-BR" sz="8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br>
              <a:rPr lang="pt-BR" sz="8000" dirty="0" smtClean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pt-BR" sz="8000" dirty="0" smtClean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1371600" lvl="0" indent="-1371600" algn="l">
              <a:buClrTx/>
              <a:buFont typeface="+mj-lt"/>
              <a:buAutoNum type="arabicParenR"/>
            </a:pPr>
            <a:r>
              <a:rPr lang="pt-BR" sz="8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Porta-aviões. (Tamanho 5)</a:t>
            </a:r>
          </a:p>
          <a:p>
            <a:pPr marL="1371600" lvl="0" indent="-1371600" algn="l">
              <a:buClrTx/>
              <a:buFont typeface="+mj-lt"/>
              <a:buAutoNum type="arabicParenR"/>
            </a:pPr>
            <a:r>
              <a:rPr lang="pt-BR" sz="8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Navio de guerra. (Tamanho 4)</a:t>
            </a:r>
          </a:p>
          <a:p>
            <a:pPr marL="1371600" lvl="0" indent="-1371600" algn="l">
              <a:buClrTx/>
              <a:buFont typeface="+mj-lt"/>
              <a:buAutoNum type="arabicParenR"/>
            </a:pPr>
            <a:r>
              <a:rPr lang="pt-BR" sz="8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Cruzador. (Tamanho 3)</a:t>
            </a:r>
          </a:p>
          <a:p>
            <a:pPr marL="1371600" lvl="0" indent="-1371600" algn="l">
              <a:buClrTx/>
              <a:buFont typeface="+mj-lt"/>
              <a:buAutoNum type="arabicParenR"/>
            </a:pPr>
            <a:r>
              <a:rPr lang="pt-BR" sz="8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Submarino. (Tamanho 3)</a:t>
            </a:r>
          </a:p>
          <a:p>
            <a:pPr marL="1371600" lvl="0" indent="-1371600" algn="l">
              <a:buClrTx/>
              <a:buFont typeface="+mj-lt"/>
              <a:buAutoNum type="arabicParenR"/>
            </a:pPr>
            <a:r>
              <a:rPr lang="pt-BR" sz="8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Destroier. (Tamanho 2)</a:t>
            </a:r>
          </a:p>
          <a:p>
            <a:pPr lvl="0"/>
            <a:endParaRPr lang="pt-BR" sz="4300" dirty="0" smtClean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lvl="0" algn="ctr"/>
            <a:r>
              <a:rPr lang="pt-BR" sz="11100" u="sng" dirty="0" smtClean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Objetivos:</a:t>
            </a:r>
          </a:p>
          <a:p>
            <a:pPr lvl="0"/>
            <a:r>
              <a:rPr lang="pt-BR" sz="6200" u="sng" dirty="0" smtClean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 </a:t>
            </a:r>
            <a:endParaRPr lang="pt-BR" sz="51100" u="sng" dirty="0" smtClean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</a:endParaRPr>
          </a:p>
          <a:p>
            <a:pPr lvl="0" algn="ctr"/>
            <a:r>
              <a:rPr lang="pt-BR" sz="8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Sem ter acesso ao mapa , onde estão posicionados as embarcações, o jogador deve atingi-las, acertando as coordenadas de suas localizações.</a:t>
            </a:r>
            <a:endParaRPr lang="pt-BR" dirty="0" smtClean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36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txBody>
          <a:bodyPr>
            <a:normAutofit fontScale="32500" lnSpcReduction="20000"/>
          </a:bodyPr>
          <a:lstStyle/>
          <a:p>
            <a:r>
              <a:rPr lang="pt-BR" dirty="0"/>
              <a:t> </a:t>
            </a:r>
          </a:p>
          <a:p>
            <a:pPr marL="0" indent="0" algn="ctr">
              <a:buNone/>
            </a:pPr>
            <a:r>
              <a:rPr lang="pt-BR" sz="6200" u="sng" dirty="0" smtClean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Regras e Roteiro:</a:t>
            </a:r>
          </a:p>
          <a:p>
            <a:pPr marL="0" indent="0" algn="ctr">
              <a:buNone/>
            </a:pPr>
            <a:r>
              <a:rPr lang="pt-BR" sz="3400" u="sng" dirty="0">
                <a:solidFill>
                  <a:prstClr val="black">
                    <a:lumMod val="95000"/>
                  </a:prstClr>
                </a:solidFill>
                <a:latin typeface="Algerian" panose="04020705040A02060702" pitchFamily="82" charset="0"/>
              </a:rPr>
              <a:t> </a:t>
            </a:r>
            <a:endParaRPr lang="pt-BR" sz="5800" u="sng" dirty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5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embarcações estarão </a:t>
            </a: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dispostas em um mapa (arquivo.txt), no qual espaços “ ” representam a água e 1) “P”, 2) “N”, 3) “C”, 4) “S” e 5) “D” representam as embarcações correspondentes..</a:t>
            </a:r>
          </a:p>
          <a:p>
            <a:pPr marL="0" indent="0" algn="ctr">
              <a:buNone/>
            </a:pP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jogador (</a:t>
            </a:r>
            <a:r>
              <a:rPr lang="pt-BR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enquirerBS</a:t>
            </a: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não possui acesso direto ao mapa. Podendo apenas escolher o seu nível de dificuldade. Além disso, ele pode consultar as dimensões do mapa e a quantidade de cada embarcação, que serão fornecidas pela plataforma (</a:t>
            </a:r>
            <a:r>
              <a:rPr lang="pt-BR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responderBS</a:t>
            </a: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ctr">
              <a:buNone/>
            </a:pP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jogador pode então efetuar ataques ao mapa, fornecendo as coordenadas de seu alvo. A cada disparo a plataforma descreve se uma arma foi atingida e qual, ou se apenas a água foi acertada.</a:t>
            </a:r>
          </a:p>
          <a:p>
            <a:pPr marL="0" indent="0" algn="ctr">
              <a:buNone/>
            </a:pP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jogo acaba quando todas as embarcações estiverem afundadas</a:t>
            </a:r>
            <a:r>
              <a:rPr lang="pt-BR" sz="5200" dirty="0">
                <a:latin typeface="Algerian" panose="04020705040A02060702" pitchFamily="82" charset="0"/>
              </a:rPr>
              <a:t>. </a:t>
            </a:r>
            <a:endParaRPr lang="pt-BR" sz="5200" dirty="0" smtClean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pt-BR" sz="4500" dirty="0"/>
          </a:p>
          <a:p>
            <a:pPr marL="0" indent="0" algn="ctr">
              <a:buNone/>
            </a:pPr>
            <a:r>
              <a:rPr lang="pt-BR" sz="6200" u="sng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Interação entre as classes</a:t>
            </a:r>
            <a:r>
              <a:rPr lang="pt-BR" sz="6200" u="sng" dirty="0" smtClean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:</a:t>
            </a:r>
            <a:br>
              <a:rPr lang="pt-BR" sz="6200" u="sng" dirty="0" smtClean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</a:br>
            <a:r>
              <a:rPr lang="pt-BR" sz="3400" u="sng" dirty="0" smtClean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 </a:t>
            </a:r>
            <a:endParaRPr lang="pt-BR" sz="5800" u="sng" dirty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um objeto (</a:t>
            </a:r>
            <a:r>
              <a:rPr lang="pt-BR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responderBS</a:t>
            </a: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da classe </a:t>
            </a:r>
            <a:r>
              <a:rPr lang="pt-BR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ResponderBS</a:t>
            </a: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é instanciado, utilizando o nível de dificuldade escolhido pela classe </a:t>
            </a:r>
            <a:r>
              <a:rPr lang="pt-BR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EnquirerBS</a:t>
            </a: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 jogo.</a:t>
            </a:r>
          </a:p>
          <a:p>
            <a:pPr marL="0" indent="0" algn="ctr">
              <a:buNone/>
            </a:pP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Assim o </a:t>
            </a:r>
            <a:r>
              <a:rPr lang="pt-BR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responderBS</a:t>
            </a: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busca uma mapa, aleatoriamente, no banco de dados do nível escolhido. Cada mapa já possui uma composição predefinida das embarcações.</a:t>
            </a:r>
            <a:b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seguida as dimensões do mapa e as quantidades de cada arma são atualizadas para que possam utilizadas pela classe </a:t>
            </a:r>
            <a:r>
              <a:rPr lang="pt-BR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EnquirerBS</a:t>
            </a: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Assim a </a:t>
            </a:r>
            <a:r>
              <a:rPr lang="pt-BR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EnquirerBS</a:t>
            </a: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 modo pseudoaleatório realiza ataques ao mapa. E a cada tiro, o </a:t>
            </a:r>
            <a:r>
              <a:rPr lang="pt-BR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responderBS</a:t>
            </a: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responde se atingiu uma embarcação ou não. Em caso afirmativo, diz se ela afundou.</a:t>
            </a:r>
          </a:p>
          <a:p>
            <a:pPr marL="0" indent="0" algn="ctr">
              <a:buNone/>
            </a:pP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 </a:t>
            </a:r>
            <a:r>
              <a:rPr lang="pt-BR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EnquirerBS</a:t>
            </a:r>
            <a:r>
              <a:rPr lang="pt-BR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afundar a última arma o responder irá sinalizar que o jogo acabou.</a:t>
            </a:r>
          </a:p>
          <a:p>
            <a:endParaRPr lang="pt-BR" sz="5200" dirty="0"/>
          </a:p>
        </p:txBody>
      </p:sp>
    </p:spTree>
    <p:extLst>
      <p:ext uri="{BB962C8B-B14F-4D97-AF65-F5344CB8AC3E}">
        <p14:creationId xmlns:p14="http://schemas.microsoft.com/office/powerpoint/2010/main" val="19680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800" u="sng" dirty="0" smtClean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Diagramas UML: </a:t>
            </a:r>
            <a:r>
              <a:rPr lang="pt-BR" sz="4800" u="sng" dirty="0" err="1" smtClean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Enquirer</a:t>
            </a:r>
            <a:endParaRPr lang="pt-BR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628800"/>
            <a:ext cx="8812212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9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704088"/>
            <a:ext cx="8579296" cy="1143000"/>
          </a:xfrm>
        </p:spPr>
        <p:txBody>
          <a:bodyPr>
            <a:noAutofit/>
          </a:bodyPr>
          <a:lstStyle/>
          <a:p>
            <a:pPr algn="ctr"/>
            <a:r>
              <a:rPr lang="pt-BR" sz="4800" u="sng" dirty="0" smtClean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Diagramas UML: responder</a:t>
            </a:r>
            <a:endParaRPr lang="pt-BR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712968" cy="414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9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435</TotalTime>
  <Words>12</Words>
  <Application>Microsoft Office PowerPoint</Application>
  <PresentationFormat>Apresentação na tela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Fluxo</vt:lpstr>
      <vt:lpstr>Jogo BattleShip</vt:lpstr>
      <vt:lpstr>Apresentação do PowerPoint</vt:lpstr>
      <vt:lpstr>Diagramas UML: Enquirer</vt:lpstr>
      <vt:lpstr>Diagramas UML: responder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</dc:creator>
  <cp:lastModifiedBy>Marcelo</cp:lastModifiedBy>
  <cp:revision>7</cp:revision>
  <dcterms:created xsi:type="dcterms:W3CDTF">2015-03-23T20:27:37Z</dcterms:created>
  <dcterms:modified xsi:type="dcterms:W3CDTF">2015-03-24T03:43:02Z</dcterms:modified>
</cp:coreProperties>
</file>