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Light-italic.fntdata"/><Relationship Id="rId12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OpenSans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8d90265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8d90265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da6fd6f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da6fd6f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c5aafc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c5aafc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c5aafc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c5aafc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1903"/>
            <a:ext cx="85206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Colors</a:t>
            </a:r>
            <a:endParaRPr>
              <a:solidFill>
                <a:srgbClr val="EA74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896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pen Sans Light"/>
                <a:ea typeface="Open Sans Light"/>
                <a:cs typeface="Open Sans Light"/>
                <a:sym typeface="Open Sans Light"/>
              </a:rPr>
              <a:t>Cores</a:t>
            </a:r>
            <a:endParaRPr sz="36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7013" y="522425"/>
            <a:ext cx="1889967" cy="17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6250" y="684750"/>
            <a:ext cx="8431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EA74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pt-BR" sz="3000">
                <a:solidFill>
                  <a:schemeClr val="dk1"/>
                </a:solidFill>
                <a:highlight>
                  <a:srgbClr val="FFFFFF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Bootstrap segue um padrão de cores com objetivo de transmitir significado para elas.</a:t>
            </a:r>
            <a:endParaRPr sz="30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311700" y="4411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Cores Padrão</a:t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18632" y="2293582"/>
            <a:ext cx="1095000" cy="1095000"/>
          </a:xfrm>
          <a:prstGeom prst="rect">
            <a:avLst/>
          </a:prstGeom>
          <a:solidFill>
            <a:srgbClr val="007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767975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primary</a:t>
            </a:r>
            <a:endParaRPr sz="1800"/>
          </a:p>
        </p:txBody>
      </p:sp>
      <p:sp>
        <p:nvSpPr>
          <p:cNvPr id="72" name="Google Shape;72;p15"/>
          <p:cNvSpPr/>
          <p:nvPr/>
        </p:nvSpPr>
        <p:spPr>
          <a:xfrm>
            <a:off x="1879857" y="2293582"/>
            <a:ext cx="1095000" cy="109500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772925" y="1767975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secondary</a:t>
            </a:r>
            <a:endParaRPr sz="1800"/>
          </a:p>
        </p:txBody>
      </p:sp>
      <p:sp>
        <p:nvSpPr>
          <p:cNvPr id="74" name="Google Shape;74;p15"/>
          <p:cNvSpPr/>
          <p:nvPr/>
        </p:nvSpPr>
        <p:spPr>
          <a:xfrm>
            <a:off x="3341082" y="2293582"/>
            <a:ext cx="1095000" cy="10950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234150" y="1767975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success</a:t>
            </a:r>
            <a:endParaRPr sz="1800"/>
          </a:p>
        </p:txBody>
      </p:sp>
      <p:sp>
        <p:nvSpPr>
          <p:cNvPr id="76" name="Google Shape;76;p15"/>
          <p:cNvSpPr/>
          <p:nvPr/>
        </p:nvSpPr>
        <p:spPr>
          <a:xfrm>
            <a:off x="4678932" y="2293582"/>
            <a:ext cx="1095000" cy="109500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572000" y="1767975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danger</a:t>
            </a:r>
            <a:endParaRPr sz="1800"/>
          </a:p>
        </p:txBody>
      </p:sp>
      <p:sp>
        <p:nvSpPr>
          <p:cNvPr id="78" name="Google Shape;78;p15"/>
          <p:cNvSpPr/>
          <p:nvPr/>
        </p:nvSpPr>
        <p:spPr>
          <a:xfrm>
            <a:off x="6140157" y="2293582"/>
            <a:ext cx="1095000" cy="1095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033225" y="1767975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warning</a:t>
            </a:r>
            <a:endParaRPr sz="1800"/>
          </a:p>
        </p:txBody>
      </p:sp>
      <p:sp>
        <p:nvSpPr>
          <p:cNvPr id="80" name="Google Shape;80;p15"/>
          <p:cNvSpPr/>
          <p:nvPr/>
        </p:nvSpPr>
        <p:spPr>
          <a:xfrm>
            <a:off x="7601382" y="2293582"/>
            <a:ext cx="1095000" cy="1095000"/>
          </a:xfrm>
          <a:prstGeom prst="rect">
            <a:avLst/>
          </a:prstGeom>
          <a:solidFill>
            <a:srgbClr val="17A2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494450" y="1767975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info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4294967295" type="ctrTitle"/>
          </p:nvPr>
        </p:nvSpPr>
        <p:spPr>
          <a:xfrm>
            <a:off x="311700" y="4411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Cores Padrão</a:t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1163569" y="2287057"/>
            <a:ext cx="1095000" cy="1095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056638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light</a:t>
            </a:r>
            <a:endParaRPr sz="1800"/>
          </a:p>
        </p:txBody>
      </p:sp>
      <p:sp>
        <p:nvSpPr>
          <p:cNvPr id="90" name="Google Shape;90;p16"/>
          <p:cNvSpPr/>
          <p:nvPr/>
        </p:nvSpPr>
        <p:spPr>
          <a:xfrm>
            <a:off x="2624794" y="2287057"/>
            <a:ext cx="1095000" cy="1095000"/>
          </a:xfrm>
          <a:prstGeom prst="rect">
            <a:avLst/>
          </a:prstGeom>
          <a:solidFill>
            <a:srgbClr val="343A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517863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dark</a:t>
            </a:r>
            <a:endParaRPr sz="1800"/>
          </a:p>
        </p:txBody>
      </p:sp>
      <p:sp>
        <p:nvSpPr>
          <p:cNvPr id="92" name="Google Shape;92;p16"/>
          <p:cNvSpPr/>
          <p:nvPr/>
        </p:nvSpPr>
        <p:spPr>
          <a:xfrm>
            <a:off x="4086019" y="2287057"/>
            <a:ext cx="1095000" cy="1095000"/>
          </a:xfrm>
          <a:prstGeom prst="rect">
            <a:avLst/>
          </a:prstGeom>
          <a:solidFill>
            <a:srgbClr val="212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979088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body</a:t>
            </a:r>
            <a:endParaRPr sz="1800"/>
          </a:p>
        </p:txBody>
      </p:sp>
      <p:sp>
        <p:nvSpPr>
          <p:cNvPr id="94" name="Google Shape;94;p16"/>
          <p:cNvSpPr/>
          <p:nvPr/>
        </p:nvSpPr>
        <p:spPr>
          <a:xfrm>
            <a:off x="5423869" y="2287057"/>
            <a:ext cx="1095000" cy="1095000"/>
          </a:xfrm>
          <a:prstGeom prst="rect">
            <a:avLst/>
          </a:prstGeom>
          <a:solidFill>
            <a:srgbClr val="6C75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5316938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muted</a:t>
            </a:r>
            <a:endParaRPr sz="1800"/>
          </a:p>
        </p:txBody>
      </p:sp>
      <p:sp>
        <p:nvSpPr>
          <p:cNvPr id="96" name="Google Shape;96;p16"/>
          <p:cNvSpPr/>
          <p:nvPr/>
        </p:nvSpPr>
        <p:spPr>
          <a:xfrm>
            <a:off x="6885094" y="2287057"/>
            <a:ext cx="1095000" cy="109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6778163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white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2677350" y="2941816"/>
            <a:ext cx="3789300" cy="362700"/>
          </a:xfrm>
          <a:prstGeom prst="rect">
            <a:avLst/>
          </a:prstGeom>
          <a:solidFill>
            <a:srgbClr val="EA74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6" y="4330174"/>
            <a:ext cx="1907750" cy="4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4294967295" type="ctrTitle"/>
          </p:nvPr>
        </p:nvSpPr>
        <p:spPr>
          <a:xfrm>
            <a:off x="311700" y="4411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>
                <a:solidFill>
                  <a:srgbClr val="EA742E"/>
                </a:solidFill>
                <a:latin typeface="Open Sans"/>
                <a:ea typeface="Open Sans"/>
                <a:cs typeface="Open Sans"/>
                <a:sym typeface="Open Sans"/>
              </a:rPr>
              <a:t>Cores Padrão</a:t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293715" y="2287057"/>
            <a:ext cx="1095000" cy="1095000"/>
          </a:xfrm>
          <a:prstGeom prst="rect">
            <a:avLst/>
          </a:prstGeom>
          <a:solidFill>
            <a:srgbClr val="000000">
              <a:alpha val="5154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186783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black-50</a:t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754940" y="2287057"/>
            <a:ext cx="1095000" cy="1095000"/>
          </a:xfrm>
          <a:prstGeom prst="rect">
            <a:avLst/>
          </a:prstGeom>
          <a:solidFill>
            <a:srgbClr val="FFFFFF">
              <a:alpha val="4692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648008" y="1761450"/>
            <a:ext cx="13092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white-50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279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