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cd15ea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cd15ea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da6fd6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da6fd6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Layout 02 - WhatsApp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Mão na Massa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159946" cy="402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157047" cy="40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4294967295" type="ctrTitle"/>
          </p:nvPr>
        </p:nvSpPr>
        <p:spPr>
          <a:xfrm>
            <a:off x="311700" y="4411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</a:t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27407" y="1463257"/>
            <a:ext cx="1095000" cy="1095000"/>
          </a:xfrm>
          <a:prstGeom prst="rect">
            <a:avLst/>
          </a:prstGeom>
          <a:solidFill>
            <a:srgbClr val="DBDBD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20475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#dbdbdb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1988632" y="1463257"/>
            <a:ext cx="1095000" cy="109500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881700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#4d4d4d</a:t>
            </a:r>
            <a:endParaRPr sz="1800"/>
          </a:p>
        </p:txBody>
      </p:sp>
      <p:sp>
        <p:nvSpPr>
          <p:cNvPr id="80" name="Google Shape;80;p16"/>
          <p:cNvSpPr/>
          <p:nvPr/>
        </p:nvSpPr>
        <p:spPr>
          <a:xfrm>
            <a:off x="3449857" y="1463257"/>
            <a:ext cx="1095000" cy="109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342925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#eeeeee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4787707" y="1463257"/>
            <a:ext cx="1095000" cy="109500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80775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#4d4d4d</a:t>
            </a:r>
            <a:endParaRPr sz="1800"/>
          </a:p>
        </p:txBody>
      </p:sp>
      <p:sp>
        <p:nvSpPr>
          <p:cNvPr id="84" name="Google Shape;84;p16"/>
          <p:cNvSpPr/>
          <p:nvPr/>
        </p:nvSpPr>
        <p:spPr>
          <a:xfrm>
            <a:off x="6125557" y="1463257"/>
            <a:ext cx="1095000" cy="10950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018625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#f8f8f8</a:t>
            </a:r>
            <a:endParaRPr sz="1800"/>
          </a:p>
        </p:txBody>
      </p:sp>
      <p:sp>
        <p:nvSpPr>
          <p:cNvPr id="86" name="Google Shape;86;p16"/>
          <p:cNvSpPr/>
          <p:nvPr/>
        </p:nvSpPr>
        <p:spPr>
          <a:xfrm>
            <a:off x="7463407" y="1463257"/>
            <a:ext cx="1095000" cy="10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356475" y="10900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#ffffff</a:t>
            </a:r>
            <a:endParaRPr sz="1800"/>
          </a:p>
        </p:txBody>
      </p:sp>
      <p:sp>
        <p:nvSpPr>
          <p:cNvPr id="88" name="Google Shape;88;p16"/>
          <p:cNvSpPr/>
          <p:nvPr/>
        </p:nvSpPr>
        <p:spPr>
          <a:xfrm>
            <a:off x="1894184" y="3083319"/>
            <a:ext cx="1095000" cy="10950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787252" y="2710113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#f8f8f8</a:t>
            </a:r>
            <a:endParaRPr sz="1800"/>
          </a:p>
        </p:txBody>
      </p:sp>
      <p:sp>
        <p:nvSpPr>
          <p:cNvPr id="90" name="Google Shape;90;p16"/>
          <p:cNvSpPr/>
          <p:nvPr/>
        </p:nvSpPr>
        <p:spPr>
          <a:xfrm>
            <a:off x="3355409" y="3083319"/>
            <a:ext cx="1095000" cy="1095000"/>
          </a:xfrm>
          <a:prstGeom prst="rect">
            <a:avLst/>
          </a:prstGeom>
          <a:solidFill>
            <a:srgbClr val="09D26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248477" y="2710113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#09d261</a:t>
            </a:r>
            <a:endParaRPr sz="1800"/>
          </a:p>
        </p:txBody>
      </p:sp>
      <p:sp>
        <p:nvSpPr>
          <p:cNvPr id="92" name="Google Shape;92;p16"/>
          <p:cNvSpPr/>
          <p:nvPr/>
        </p:nvSpPr>
        <p:spPr>
          <a:xfrm>
            <a:off x="4816634" y="3083319"/>
            <a:ext cx="1095000" cy="109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709702" y="2710113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#999999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6154484" y="3083319"/>
            <a:ext cx="1095000" cy="1095000"/>
          </a:xfrm>
          <a:prstGeom prst="rect">
            <a:avLst/>
          </a:prstGeom>
          <a:solidFill>
            <a:srgbClr val="E5DDD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047552" y="2710113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#e5ddd5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