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4111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4441113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b24b2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5b24b2f3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b24b2f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65b24b2f3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b24b2f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5b24b2f3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b24b2f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5b24b2f3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b24b2f3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5b24b2f3f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História do jQuery</a:t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jQuery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96075" y="1231350"/>
            <a:ext cx="102828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Criado em 2005</a:t>
            </a:r>
            <a:endParaRPr sz="2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48425" y="3051500"/>
            <a:ext cx="10107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Lançado em 2006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8850" y="976075"/>
            <a:ext cx="3711662" cy="371166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96075" y="4602250"/>
            <a:ext cx="10211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Criador: John Resig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jQuery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Objetivos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24975" y="1231350"/>
            <a:ext cx="10353900" cy="20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Escrever códigos JavaScript mais facilmente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09075" y="4776750"/>
            <a:ext cx="99447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Primeiro site da biblioteca dizia: “Escrever códigos JavaScript deve ser divertido”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09075" y="3470375"/>
            <a:ext cx="9944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Slogan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i="1"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“Write less, do more”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jQuery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Objetivos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77325" y="1448100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1 - Fazer trabalhos repetitivos ficar mais simples</a:t>
            </a:r>
            <a:endParaRPr sz="3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77325" y="2400900"/>
            <a:ext cx="103539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2 - Facilitar </a:t>
            </a: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 manipulação de uma página Web</a:t>
            </a:r>
            <a:endParaRPr sz="3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540825" y="3149375"/>
            <a:ext cx="100083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Seletores poderosos, baseados no CSS3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77325" y="3811450"/>
            <a:ext cx="103539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 - Melhorar </a:t>
            </a: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 interação com o usuário</a:t>
            </a:r>
            <a:endParaRPr sz="3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540825" y="4530213"/>
            <a:ext cx="100083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 e animações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60100" y="5047500"/>
            <a:ext cx="103539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 - Diminuir o conflito entre navegadores</a:t>
            </a:r>
            <a:endParaRPr sz="3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23600" y="5736563"/>
            <a:ext cx="100083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 único código funciona na maioria dos navegadores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jQuery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919050" y="816204"/>
            <a:ext cx="103539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o jQuery influenciou a Web?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19050" y="2652175"/>
            <a:ext cx="103539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Os últimos recursos do JavaScript lembram muito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estrutura do jQuery</a:t>
            </a:r>
            <a:endParaRPr sz="4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460275" y="4204725"/>
            <a:ext cx="10353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Métodos 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querySelector()</a:t>
            </a: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 e 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querySelectorAll()</a:t>
            </a: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 são baseados no CSS3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460275" y="5385575"/>
            <a:ext cx="10353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Atributo 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classList</a:t>
            </a:r>
            <a:r>
              <a:rPr lang="pt-BR" sz="3000">
                <a:latin typeface="Roboto Light"/>
                <a:ea typeface="Roboto Light"/>
                <a:cs typeface="Roboto Light"/>
                <a:sym typeface="Roboto Light"/>
              </a:rPr>
              <a:t> lembra muito o gerenciamento de classes do jQuery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jQuery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Sites que usam jQuery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096000" y="1837800"/>
            <a:ext cx="62493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O jQuery é usado por </a:t>
            </a:r>
            <a:r>
              <a:rPr b="1" lang="pt-BR" sz="4800">
                <a:latin typeface="Roboto"/>
                <a:ea typeface="Roboto"/>
                <a:cs typeface="Roboto"/>
                <a:sym typeface="Roboto"/>
              </a:rPr>
              <a:t>74%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dos sites na Web</a:t>
            </a:r>
            <a:endParaRPr sz="4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294" y="1813766"/>
            <a:ext cx="3048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0282" y="3107899"/>
            <a:ext cx="3474024" cy="13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94" y="4724824"/>
            <a:ext cx="3474000" cy="173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jQuery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jQuery atualmente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19050" y="2413200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Faz parte da OpenJS Foundation</a:t>
            </a:r>
            <a:endParaRPr sz="4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436150" y="3531805"/>
            <a:ext cx="1000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Possui um constante suporte. Alguns dos membros: Google, Microsoft, Intel, IBM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