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4320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43200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016290" y="1270322"/>
            <a:ext cx="578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Versão atual e anterior</a:t>
            </a:r>
            <a:endParaRPr b="0" i="0" sz="4400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Resultado de imagem para chrome logo 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314076" y="2821630"/>
            <a:ext cx="1225551" cy="1225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irefox logo png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738" y="2764982"/>
            <a:ext cx="1241859" cy="1282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edge logo png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3708" y="2764982"/>
            <a:ext cx="1202249" cy="1282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afari logo png" id="95" name="Google Shape;9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8301" y="2764982"/>
            <a:ext cx="1377297" cy="137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166824" y="4210221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Chrome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31640" y="4210221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Firefox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484805" y="4210221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Edge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656922" y="4210221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Safari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Suporte de navegadores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4103129" y="1270322"/>
            <a:ext cx="360707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Mobile</a:t>
            </a:r>
            <a:endParaRPr b="0" i="0" sz="4400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985" y="2977645"/>
            <a:ext cx="1316871" cy="154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007" y="2972294"/>
            <a:ext cx="1550258" cy="1550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441393" y="4574590"/>
            <a:ext cx="15200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Android 4.0+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752109" y="4728478"/>
            <a:ext cx="15200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iOS 7+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Suporte de navegadores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4976767" y="1270322"/>
            <a:ext cx="18598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Outros</a:t>
            </a:r>
            <a:endParaRPr b="0" i="0" sz="4400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728022" y="4277104"/>
            <a:ext cx="15200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Internet Explorer 9+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168" y="2680159"/>
            <a:ext cx="1544907" cy="1544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irefox logo png"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008" y="2781457"/>
            <a:ext cx="1241859" cy="12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349910" y="4226696"/>
            <a:ext cx="15200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Firefox ESR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Suporte de navegadores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4204122" y="1270322"/>
            <a:ext cx="34050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Sem suporte</a:t>
            </a:r>
            <a:endParaRPr b="0" i="0" sz="4400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68627" y="2972294"/>
            <a:ext cx="1124237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“Embora o jQuery </a:t>
            </a:r>
            <a:r>
              <a:rPr b="0" i="1" lang="pt-BR" sz="3200" u="none" cap="none" strike="noStrike">
                <a:solidFill>
                  <a:srgbClr val="F47920"/>
                </a:solidFill>
                <a:latin typeface="Calibri"/>
                <a:ea typeface="Calibri"/>
                <a:cs typeface="Calibri"/>
                <a:sym typeface="Calibri"/>
              </a:rPr>
              <a:t>possa ser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executado sem grandes problemas em versões de navegadores mais antigos, os desenvolvedores não testam ativamente o jQuery neles e geralmente não corrigem bugs que possam aparecer neles.”</a:t>
            </a:r>
            <a:endParaRPr i="1" sz="32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</a:t>
            </a: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avegadores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654567" y="1270322"/>
            <a:ext cx="25042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Seletores</a:t>
            </a:r>
            <a:endParaRPr sz="4400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68627" y="2972294"/>
            <a:ext cx="1124237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“Independentemente do suporte de um navegador aos seletores CSS, todos os seletores listados na </a:t>
            </a:r>
            <a:r>
              <a:rPr i="1" lang="pt-BR" sz="3200">
                <a:solidFill>
                  <a:srgbClr val="F47920"/>
                </a:solidFill>
                <a:latin typeface="Calibri"/>
                <a:ea typeface="Calibri"/>
                <a:cs typeface="Calibri"/>
                <a:sym typeface="Calibri"/>
              </a:rPr>
              <a:t>API oficial do jQuery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retornarão corretamente”</a:t>
            </a:r>
            <a:endParaRPr i="1" sz="32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CSS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4768381" y="1270322"/>
            <a:ext cx="22765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Exceção</a:t>
            </a:r>
            <a:endParaRPr sz="4400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68627" y="2972294"/>
            <a:ext cx="1124237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propriedade </a:t>
            </a:r>
            <a:r>
              <a:rPr i="1" lang="pt-BR" sz="3200">
                <a:solidFill>
                  <a:srgbClr val="F47920"/>
                </a:solidFill>
                <a:latin typeface="Calibri"/>
                <a:ea typeface="Calibri"/>
                <a:cs typeface="Calibri"/>
                <a:sym typeface="Calibri"/>
              </a:rPr>
              <a:t>opacity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é compatível com as versões mais antigas do </a:t>
            </a:r>
            <a:r>
              <a:rPr i="1" lang="pt-BR" sz="3200">
                <a:solidFill>
                  <a:srgbClr val="F47920"/>
                </a:solidFill>
                <a:latin typeface="Calibri"/>
                <a:ea typeface="Calibri"/>
                <a:cs typeface="Calibri"/>
                <a:sym typeface="Calibri"/>
              </a:rPr>
              <a:t>Internet Explorer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i="1" sz="3200">
              <a:solidFill>
                <a:srgbClr val="F479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Compatibilidade e Suporte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CSS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