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5537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4455376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6addd2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656addd2a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6addd2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56addd2a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6addd2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656addd2a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6addd2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56addd2ab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6addd2a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656addd2a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386ba5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62386ba5c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Delegação e Propagação de Eventos</a:t>
            </a:r>
            <a:endParaRPr sz="4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24" y="1242900"/>
            <a:ext cx="3620962" cy="30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94775" y="2746650"/>
            <a:ext cx="103539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DELEGAÇÃO</a:t>
            </a:r>
            <a:endParaRPr b="0" i="0" sz="6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Delegação e Propagação de Eventos</a:t>
            </a:r>
            <a:endParaRPr sz="4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729675" y="337825"/>
            <a:ext cx="103539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uma técnica de programação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29675" y="3150875"/>
            <a:ext cx="103539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Conceito: </a:t>
            </a:r>
            <a:r>
              <a:rPr i="1" lang="pt-BR" sz="3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Ao criar um evento, definimos o manipulador em um elemento pai, não no elemento alvo diretamente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Delegação e Propagação de 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380450" y="2729850"/>
            <a:ext cx="85713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“Delega uma responsabilidade” para o elemento pai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Delegação e Propagação de 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07522" y="8161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essa técnica faz?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380450" y="4475025"/>
            <a:ext cx="94311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Ele se torna o responsável em ficar atento aos eventos do elemento filho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1380450" y="2729850"/>
            <a:ext cx="85713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Ao carregar elementos HTML de maneira dinâmica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Delegação e Propagação de 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07522" y="8161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Em que situações usar?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80450" y="4475025"/>
            <a:ext cx="94311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Ao realizar requisições AJAX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694775" y="2746650"/>
            <a:ext cx="103539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PROPAGAÇÃO</a:t>
            </a:r>
            <a:endParaRPr b="0" i="0" sz="6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Delegação e Propagação de Eventos</a:t>
            </a:r>
            <a:endParaRPr sz="4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Delegação e Propagação de 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729675" y="337825"/>
            <a:ext cx="103539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Propagar = Espalhar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729675" y="3150875"/>
            <a:ext cx="10353900" cy="28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Conceito: </a:t>
            </a:r>
            <a:r>
              <a:rPr i="1" lang="pt-BR" sz="3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Quando ocorre um evento em um elemento, todos os seus elementos ancestrais (parentes) também sofrem a ação. Eles “ficam sabendo” que um evento ocorreu em um de seus elementos filhos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Delegação e Propagação de Eventos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919050" y="638025"/>
            <a:ext cx="103539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Isso é conhecido como Propagação de Eventos, ou “Event Bubbling” (Evento que borbulha, cria bolhas)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089" y="3229425"/>
            <a:ext cx="6817822" cy="32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