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 Mono Medium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Medium-bold.fntdata"/><Relationship Id="rId16" Type="http://schemas.openxmlformats.org/officeDocument/2006/relationships/font" Target="fonts/RobotoMono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2386ba5c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62386ba5c8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44d2d9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6444d2d9d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0de10b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40de10b1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0de10b1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640de10b16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40de10b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640de10b16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0de10b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640de10b16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0de10b1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640de10b16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40de10b1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640de10b16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919050" y="2515753"/>
            <a:ext cx="103539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Eventos</a:t>
            </a:r>
            <a:endParaRPr b="0" i="0" sz="12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</a:t>
            </a:r>
            <a:endParaRPr sz="4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524" y="1242900"/>
            <a:ext cx="3620962" cy="30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13121" l="0" r="0" t="13121"/>
          <a:stretch/>
        </p:blipFill>
        <p:spPr>
          <a:xfrm>
            <a:off x="0" y="-23925"/>
            <a:ext cx="12441044" cy="68819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1211850" y="2785203"/>
            <a:ext cx="97683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Eventos</a:t>
            </a:r>
            <a:endParaRPr b="0" i="0" sz="12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9875" y="128275"/>
            <a:ext cx="2604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Selecionando Elementos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729675" y="337825"/>
            <a:ext cx="103539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Um evento é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um acontecimento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(Ex.: Festa, show, exibição de um filme no cinema ou reunião para palestras)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729675" y="3395851"/>
            <a:ext cx="10353900" cy="27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Também há acontecimentos (eventos) em uma página Web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(Clicar em algum elemento, pressionar alguma tecla, rolar a página para baixo ou para cima. Esses são alguns exemplos de interações do usuário com a página)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Selecionando Elementos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729675" y="337825"/>
            <a:ext cx="103539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Quando ocorre um evento, ficamos na expectativa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(Ex.: Pré-venda de ingressos)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29675" y="3395851"/>
            <a:ext cx="10353900" cy="27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Isso também é possível em uma página Web, através dos </a:t>
            </a:r>
            <a:r>
              <a:rPr i="1"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listeners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(ouvintes)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(Ele fica “prestando atenção” na página, esperando algum evento, e então realiza uma ação)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Selecionando Elementos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241350" y="2092850"/>
            <a:ext cx="117093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elemento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”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).</a:t>
            </a:r>
            <a:r>
              <a:rPr b="1" i="0" lang="pt-BR" sz="5200" u="none" cap="none" strike="noStrike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click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(function() {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// faça alguma coisa</a:t>
            </a:r>
            <a:endParaRPr b="1" sz="5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});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Selecionando Elementos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 de mouse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241350" y="2092850"/>
            <a:ext cx="117093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elemento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”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).</a:t>
            </a:r>
            <a:r>
              <a:rPr b="1" lang="pt-BR" sz="52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keypress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(function() {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// faça alguma coisa</a:t>
            </a:r>
            <a:endParaRPr b="1" sz="5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});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Selecionando Elementos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 de teclado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/>
        </p:nvSpPr>
        <p:spPr>
          <a:xfrm>
            <a:off x="241350" y="2092850"/>
            <a:ext cx="117093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formulario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”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).</a:t>
            </a:r>
            <a:r>
              <a:rPr b="1" lang="pt-BR" sz="52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submit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(function() {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// faça alguma coisa</a:t>
            </a:r>
            <a:endParaRPr b="1" sz="5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});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Selecionando Elementos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 de formulário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241350" y="2441875"/>
            <a:ext cx="117093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document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).</a:t>
            </a:r>
            <a:r>
              <a:rPr b="1" lang="pt-BR" sz="52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ready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(function() {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// faça alguma coisa</a:t>
            </a:r>
            <a:endParaRPr b="1" sz="5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});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Selecionando Elementos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 do documento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241350" y="2092850"/>
            <a:ext cx="117093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elemento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”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).</a:t>
            </a:r>
            <a:r>
              <a:rPr b="1" lang="pt-BR" sz="52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scroll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(function() {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// faça alguma coisa</a:t>
            </a:r>
            <a:endParaRPr b="1" sz="5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});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Selecionando Elementos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 do navegador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