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 Mono Medium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italic.fntdata"/><Relationship Id="rId14" Type="http://schemas.openxmlformats.org/officeDocument/2006/relationships/font" Target="fonts/RobotoMonoMedium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Mono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b24aea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5b24aea0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b24aea0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65b24aea0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5b24aea0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65b24aea01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5b24aea0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65b24aea01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5b24aea0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65b24aea01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Manipulando o DOM</a:t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524" y="1242900"/>
            <a:ext cx="3620962" cy="30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919050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Manipulando</a:t>
            </a: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classes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054000" y="1657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$('elemento').</a:t>
            </a:r>
            <a:r>
              <a:rPr b="1" lang="pt-BR" sz="57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addClass</a:t>
            </a: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</a:t>
            </a: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‘classe</a:t>
            </a: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’)</a:t>
            </a:r>
            <a:endParaRPr b="1" sz="5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Manipulando o DOM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1054000" y="3084075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$('elemento').</a:t>
            </a:r>
            <a:r>
              <a:rPr b="1" lang="pt-BR" sz="51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remove</a:t>
            </a:r>
            <a:r>
              <a:rPr b="1" lang="pt-BR" sz="51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Class</a:t>
            </a:r>
            <a:r>
              <a:rPr b="1" lang="pt-BR" sz="5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(‘classe’)</a:t>
            </a:r>
            <a:endParaRPr b="1" sz="5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054000" y="451035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$('elemento').</a:t>
            </a:r>
            <a:r>
              <a:rPr b="1" lang="pt-BR" sz="57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has</a:t>
            </a:r>
            <a:r>
              <a:rPr b="1" lang="pt-BR" sz="57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Class</a:t>
            </a: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(‘classe’)</a:t>
            </a:r>
            <a:endParaRPr b="1" sz="5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919050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Manipulando atributos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1054000" y="1657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$('elemento').</a:t>
            </a:r>
            <a:r>
              <a:rPr b="1" lang="pt-BR" sz="57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attr</a:t>
            </a: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(‘href’)</a:t>
            </a:r>
            <a:endParaRPr b="1" sz="5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Manipulando o DOM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1054000" y="3084075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$('elemento').</a:t>
            </a:r>
            <a:r>
              <a:rPr b="1" lang="pt-BR" sz="57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prop</a:t>
            </a:r>
            <a:r>
              <a:rPr b="1" lang="pt-BR" sz="5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(‘checked’)</a:t>
            </a:r>
            <a:endParaRPr b="1" sz="5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054000" y="451035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$('elemento').</a:t>
            </a:r>
            <a:r>
              <a:rPr b="1" lang="pt-BR" sz="57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val</a:t>
            </a: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(‘valor’)</a:t>
            </a:r>
            <a:endParaRPr b="1" sz="5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919050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Manipulando dimensões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054000" y="1657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$('elemento').</a:t>
            </a:r>
            <a:r>
              <a:rPr b="1" lang="pt-BR" sz="57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width</a:t>
            </a: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(300)</a:t>
            </a:r>
            <a:endParaRPr b="1" sz="5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Manipulando o DOM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1054000" y="3084075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$('elemento').</a:t>
            </a:r>
            <a:r>
              <a:rPr b="1" lang="pt-BR" sz="57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height</a:t>
            </a:r>
            <a:r>
              <a:rPr b="1" lang="pt-BR" sz="5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(800)</a:t>
            </a:r>
            <a:endParaRPr b="1" sz="5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919050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Manipulando posições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919050" y="16578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$('elemento').</a:t>
            </a:r>
            <a:r>
              <a:rPr b="1" lang="pt-BR" sz="57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offset</a:t>
            </a: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()</a:t>
            </a:r>
            <a:endParaRPr b="1" sz="5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Manipulando o DOM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919050" y="2857225"/>
            <a:ext cx="103539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$('elemento').</a:t>
            </a:r>
            <a:r>
              <a:rPr b="1" lang="pt-BR" sz="57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position</a:t>
            </a:r>
            <a:r>
              <a:rPr b="1" lang="pt-BR" sz="5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()</a:t>
            </a:r>
            <a:endParaRPr b="1" sz="5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919050" y="4035550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$('elemento').</a:t>
            </a:r>
            <a:r>
              <a:rPr b="1" lang="pt-BR" sz="57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scrollTop</a:t>
            </a: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()</a:t>
            </a:r>
            <a:endParaRPr b="1" sz="5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919050" y="492655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$('elemento').</a:t>
            </a:r>
            <a:r>
              <a:rPr b="1" lang="pt-BR" sz="57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scrollLeft</a:t>
            </a: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()</a:t>
            </a:r>
            <a:endParaRPr b="1" sz="5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919050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Manipulando elementos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919050" y="1657800"/>
            <a:ext cx="103539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$('elemento').</a:t>
            </a:r>
            <a:r>
              <a:rPr b="1" lang="pt-BR" sz="57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append</a:t>
            </a: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(‘tag’)</a:t>
            </a:r>
            <a:endParaRPr b="1" sz="5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Manipulando o DOM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919050" y="2727300"/>
            <a:ext cx="103539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$('elemento').</a:t>
            </a:r>
            <a:r>
              <a:rPr b="1" lang="pt-BR" sz="57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remove</a:t>
            </a:r>
            <a:r>
              <a:rPr b="1" lang="pt-BR" sz="5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(‘tag’)</a:t>
            </a:r>
            <a:endParaRPr b="1" sz="5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919050" y="3796800"/>
            <a:ext cx="10353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$('elemento').</a:t>
            </a:r>
            <a:r>
              <a:rPr b="1" lang="pt-BR" sz="57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clone</a:t>
            </a: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()</a:t>
            </a:r>
            <a:endParaRPr b="1" sz="5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919050" y="4753925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$('elemento').</a:t>
            </a:r>
            <a:r>
              <a:rPr b="1" lang="pt-BR" sz="57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replaceWith</a:t>
            </a:r>
            <a:r>
              <a:rPr b="1" lang="pt-BR" sz="5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(‘tag’)</a:t>
            </a:r>
            <a:endParaRPr b="1" sz="5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