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 Medium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Medium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Medium-bold.fntdata"/><Relationship Id="rId18" Type="http://schemas.openxmlformats.org/officeDocument/2006/relationships/font" Target="fonts/RobotoMon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b2f37b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b2f37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4111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4441113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4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24" y="1242900"/>
            <a:ext cx="3620962" cy="3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“div:gt(2)”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Pseudo-seletores</a:t>
            </a:r>
            <a:endParaRPr sz="48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“#formulario :checked”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Pseudo-seletores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4800" u="none" cap="none" strike="noStrike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729672" y="4169759"/>
            <a:ext cx="10353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“body”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9672" y="1931384"/>
            <a:ext cx="10353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jQuery(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“body”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29672" y="3087492"/>
            <a:ext cx="103539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“#meu-id”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ID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729672" y="3087492"/>
            <a:ext cx="103539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b="1" lang="pt-BR" sz="7200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minha-classe”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Nome de classe CSS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“#lista li.ativo”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Seletor CSS composto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“div.azul, li.verde”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Múltiplos seletores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“input[name=telefone]”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i="0" sz="4800" u="none" cap="none" strike="noStrike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“tr:odd”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Pseudo-seletores</a:t>
            </a:r>
            <a:endParaRPr sz="48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09600" y="3087492"/>
            <a:ext cx="10839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$(</a:t>
            </a:r>
            <a:r>
              <a:rPr b="1" i="0" lang="pt-BR" sz="7200" u="none" cap="none" strike="noStrike">
                <a:solidFill>
                  <a:srgbClr val="F47920"/>
                </a:solidFill>
                <a:latin typeface="Roboto Light"/>
                <a:ea typeface="Roboto Light"/>
                <a:cs typeface="Roboto Light"/>
                <a:sym typeface="Roboto Light"/>
              </a:rPr>
              <a:t>“li:visible”</a:t>
            </a:r>
            <a:r>
              <a:rPr b="1" i="0" lang="pt-BR" sz="7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);</a:t>
            </a:r>
            <a:endParaRPr b="1" i="0" sz="7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Selecionando Elementos</a:t>
            </a:r>
            <a:endParaRPr sz="12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166BA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Pseudo-seletores</a:t>
            </a:r>
            <a:endParaRPr sz="4800">
              <a:solidFill>
                <a:srgbClr val="166BA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